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7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04681F-A9D1-4BA6-95B6-BC82F272EAB0}" v="67" dt="2021-06-26T06:49:50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Dejun  (NCS)" userId="1f4e4a2f-3dad-4fee-855c-ea8fe2e3b804" providerId="ADAL" clId="{D704681F-A9D1-4BA6-95B6-BC82F272EAB0}"/>
    <pc:docChg chg="undo custSel mod addSld delSld modSld sldOrd">
      <pc:chgData name="Li Dejun  (NCS)" userId="1f4e4a2f-3dad-4fee-855c-ea8fe2e3b804" providerId="ADAL" clId="{D704681F-A9D1-4BA6-95B6-BC82F272EAB0}" dt="2021-06-26T06:58:59.572" v="389" actId="113"/>
      <pc:docMkLst>
        <pc:docMk/>
      </pc:docMkLst>
      <pc:sldChg chg="addSp delSp modSp new add del">
        <pc:chgData name="Li Dejun  (NCS)" userId="1f4e4a2f-3dad-4fee-855c-ea8fe2e3b804" providerId="ADAL" clId="{D704681F-A9D1-4BA6-95B6-BC82F272EAB0}" dt="2021-06-26T04:48:21.449" v="157" actId="2696"/>
        <pc:sldMkLst>
          <pc:docMk/>
          <pc:sldMk cId="1537095157" sldId="256"/>
        </pc:sldMkLst>
        <pc:spChg chg="del">
          <ac:chgData name="Li Dejun  (NCS)" userId="1f4e4a2f-3dad-4fee-855c-ea8fe2e3b804" providerId="ADAL" clId="{D704681F-A9D1-4BA6-95B6-BC82F272EAB0}" dt="2021-06-26T04:47:40.233" v="150" actId="478"/>
          <ac:spMkLst>
            <pc:docMk/>
            <pc:sldMk cId="1537095157" sldId="256"/>
            <ac:spMk id="2" creationId="{8FF7C95A-519A-477B-984B-84E40E6EC094}"/>
          </ac:spMkLst>
        </pc:spChg>
        <pc:spChg chg="del mod">
          <ac:chgData name="Li Dejun  (NCS)" userId="1f4e4a2f-3dad-4fee-855c-ea8fe2e3b804" providerId="ADAL" clId="{D704681F-A9D1-4BA6-95B6-BC82F272EAB0}" dt="2021-06-26T04:48:07.084" v="153" actId="478"/>
          <ac:spMkLst>
            <pc:docMk/>
            <pc:sldMk cId="1537095157" sldId="256"/>
            <ac:spMk id="3" creationId="{FF4776CD-EE03-47C7-BC84-3870BAB23AA0}"/>
          </ac:spMkLst>
        </pc:spChg>
        <pc:spChg chg="add mod">
          <ac:chgData name="Li Dejun  (NCS)" userId="1f4e4a2f-3dad-4fee-855c-ea8fe2e3b804" providerId="ADAL" clId="{D704681F-A9D1-4BA6-95B6-BC82F272EAB0}" dt="2021-06-26T04:48:12.976" v="156" actId="14100"/>
          <ac:spMkLst>
            <pc:docMk/>
            <pc:sldMk cId="1537095157" sldId="256"/>
            <ac:spMk id="4" creationId="{BF8F74EB-93C4-4329-8797-5EF28515B43D}"/>
          </ac:spMkLst>
        </pc:spChg>
      </pc:sldChg>
      <pc:sldChg chg="addSp delSp modSp new add mod setBg">
        <pc:chgData name="Li Dejun  (NCS)" userId="1f4e4a2f-3dad-4fee-855c-ea8fe2e3b804" providerId="ADAL" clId="{D704681F-A9D1-4BA6-95B6-BC82F272EAB0}" dt="2021-06-26T06:38:27.102" v="325" actId="27636"/>
        <pc:sldMkLst>
          <pc:docMk/>
          <pc:sldMk cId="2235851647" sldId="257"/>
        </pc:sldMkLst>
        <pc:spChg chg="del">
          <ac:chgData name="Li Dejun  (NCS)" userId="1f4e4a2f-3dad-4fee-855c-ea8fe2e3b804" providerId="ADAL" clId="{D704681F-A9D1-4BA6-95B6-BC82F272EAB0}" dt="2021-06-26T04:48:26.132" v="158" actId="478"/>
          <ac:spMkLst>
            <pc:docMk/>
            <pc:sldMk cId="2235851647" sldId="257"/>
            <ac:spMk id="2" creationId="{BD81A036-4BCB-45C3-9C6C-CA673928F7E8}"/>
          </ac:spMkLst>
        </pc:spChg>
        <pc:spChg chg="mod">
          <ac:chgData name="Li Dejun  (NCS)" userId="1f4e4a2f-3dad-4fee-855c-ea8fe2e3b804" providerId="ADAL" clId="{D704681F-A9D1-4BA6-95B6-BC82F272EAB0}" dt="2021-06-26T06:38:27.102" v="325" actId="27636"/>
          <ac:spMkLst>
            <pc:docMk/>
            <pc:sldMk cId="2235851647" sldId="257"/>
            <ac:spMk id="3" creationId="{4CA3B50E-2354-4684-A487-1B982A60C628}"/>
          </ac:spMkLst>
        </pc:spChg>
        <pc:spChg chg="add del">
          <ac:chgData name="Li Dejun  (NCS)" userId="1f4e4a2f-3dad-4fee-855c-ea8fe2e3b804" providerId="ADAL" clId="{D704681F-A9D1-4BA6-95B6-BC82F272EAB0}" dt="2021-06-26T04:48:56.881" v="165" actId="26606"/>
          <ac:spMkLst>
            <pc:docMk/>
            <pc:sldMk cId="2235851647" sldId="257"/>
            <ac:spMk id="8" creationId="{C9A36457-A5F4-4103-A443-02581C09185B}"/>
          </ac:spMkLst>
        </pc:spChg>
        <pc:spChg chg="add del">
          <ac:chgData name="Li Dejun  (NCS)" userId="1f4e4a2f-3dad-4fee-855c-ea8fe2e3b804" providerId="ADAL" clId="{D704681F-A9D1-4BA6-95B6-BC82F272EAB0}" dt="2021-06-26T04:48:56.881" v="165" actId="26606"/>
          <ac:spMkLst>
            <pc:docMk/>
            <pc:sldMk cId="2235851647" sldId="257"/>
            <ac:spMk id="10" creationId="{DC5FB7E8-B636-40FA-BE8D-48145C0F5C57}"/>
          </ac:spMkLst>
        </pc:spChg>
        <pc:spChg chg="add del">
          <ac:chgData name="Li Dejun  (NCS)" userId="1f4e4a2f-3dad-4fee-855c-ea8fe2e3b804" providerId="ADAL" clId="{D704681F-A9D1-4BA6-95B6-BC82F272EAB0}" dt="2021-06-26T04:48:56.881" v="165" actId="26606"/>
          <ac:spMkLst>
            <pc:docMk/>
            <pc:sldMk cId="2235851647" sldId="257"/>
            <ac:spMk id="12" creationId="{142DCE2C-2863-46FA-9BE7-24365A24D9BA}"/>
          </ac:spMkLst>
        </pc:spChg>
        <pc:spChg chg="add del">
          <ac:chgData name="Li Dejun  (NCS)" userId="1f4e4a2f-3dad-4fee-855c-ea8fe2e3b804" providerId="ADAL" clId="{D704681F-A9D1-4BA6-95B6-BC82F272EAB0}" dt="2021-06-26T04:49:01.071" v="167" actId="26606"/>
          <ac:spMkLst>
            <pc:docMk/>
            <pc:sldMk cId="2235851647" sldId="257"/>
            <ac:spMk id="14" creationId="{081EA652-8C6A-4E69-BEB9-170809474553}"/>
          </ac:spMkLst>
        </pc:spChg>
        <pc:spChg chg="add del">
          <ac:chgData name="Li Dejun  (NCS)" userId="1f4e4a2f-3dad-4fee-855c-ea8fe2e3b804" providerId="ADAL" clId="{D704681F-A9D1-4BA6-95B6-BC82F272EAB0}" dt="2021-06-26T04:49:01.071" v="167" actId="26606"/>
          <ac:spMkLst>
            <pc:docMk/>
            <pc:sldMk cId="2235851647" sldId="257"/>
            <ac:spMk id="15" creationId="{5298780A-33B9-4EA2-8F67-DE68AD62841B}"/>
          </ac:spMkLst>
        </pc:spChg>
        <pc:spChg chg="add del">
          <ac:chgData name="Li Dejun  (NCS)" userId="1f4e4a2f-3dad-4fee-855c-ea8fe2e3b804" providerId="ADAL" clId="{D704681F-A9D1-4BA6-95B6-BC82F272EAB0}" dt="2021-06-26T04:49:01.071" v="167" actId="26606"/>
          <ac:spMkLst>
            <pc:docMk/>
            <pc:sldMk cId="2235851647" sldId="257"/>
            <ac:spMk id="16" creationId="{7F488E8B-4E1E-4402-8935-D4E6C02615C7}"/>
          </ac:spMkLst>
        </pc:spChg>
        <pc:spChg chg="add del">
          <ac:chgData name="Li Dejun  (NCS)" userId="1f4e4a2f-3dad-4fee-855c-ea8fe2e3b804" providerId="ADAL" clId="{D704681F-A9D1-4BA6-95B6-BC82F272EAB0}" dt="2021-06-26T06:38:13.282" v="320" actId="26606"/>
          <ac:spMkLst>
            <pc:docMk/>
            <pc:sldMk cId="2235851647" sldId="257"/>
            <ac:spMk id="18" creationId="{0741393E-C764-4C6F-8886-35CFF2E48351}"/>
          </ac:spMkLst>
        </pc:spChg>
        <pc:spChg chg="add del">
          <ac:chgData name="Li Dejun  (NCS)" userId="1f4e4a2f-3dad-4fee-855c-ea8fe2e3b804" providerId="ADAL" clId="{D704681F-A9D1-4BA6-95B6-BC82F272EAB0}" dt="2021-06-26T06:38:13.282" v="320" actId="26606"/>
          <ac:spMkLst>
            <pc:docMk/>
            <pc:sldMk cId="2235851647" sldId="257"/>
            <ac:spMk id="19" creationId="{390890DC-37FF-4B49-BD4C-FE4232F69B37}"/>
          </ac:spMkLst>
        </pc:spChg>
        <pc:spChg chg="add">
          <ac:chgData name="Li Dejun  (NCS)" userId="1f4e4a2f-3dad-4fee-855c-ea8fe2e3b804" providerId="ADAL" clId="{D704681F-A9D1-4BA6-95B6-BC82F272EAB0}" dt="2021-06-26T06:38:13.282" v="320" actId="26606"/>
          <ac:spMkLst>
            <pc:docMk/>
            <pc:sldMk cId="2235851647" sldId="257"/>
            <ac:spMk id="24" creationId="{2B566528-1B12-4246-9431-5C2D7D081168}"/>
          </ac:spMkLst>
        </pc:spChg>
        <pc:spChg chg="add">
          <ac:chgData name="Li Dejun  (NCS)" userId="1f4e4a2f-3dad-4fee-855c-ea8fe2e3b804" providerId="ADAL" clId="{D704681F-A9D1-4BA6-95B6-BC82F272EAB0}" dt="2021-06-26T06:38:13.282" v="320" actId="26606"/>
          <ac:spMkLst>
            <pc:docMk/>
            <pc:sldMk cId="2235851647" sldId="257"/>
            <ac:spMk id="26" creationId="{2E80C965-DB6D-4F81-9E9E-B027384D0BD6}"/>
          </ac:spMkLst>
        </pc:spChg>
        <pc:spChg chg="add">
          <ac:chgData name="Li Dejun  (NCS)" userId="1f4e4a2f-3dad-4fee-855c-ea8fe2e3b804" providerId="ADAL" clId="{D704681F-A9D1-4BA6-95B6-BC82F272EAB0}" dt="2021-06-26T06:38:13.282" v="320" actId="26606"/>
          <ac:spMkLst>
            <pc:docMk/>
            <pc:sldMk cId="2235851647" sldId="257"/>
            <ac:spMk id="28" creationId="{A580F890-B085-4E95-96AA-55AEBEC5CE6E}"/>
          </ac:spMkLst>
        </pc:spChg>
        <pc:spChg chg="add">
          <ac:chgData name="Li Dejun  (NCS)" userId="1f4e4a2f-3dad-4fee-855c-ea8fe2e3b804" providerId="ADAL" clId="{D704681F-A9D1-4BA6-95B6-BC82F272EAB0}" dt="2021-06-26T06:38:13.282" v="320" actId="26606"/>
          <ac:spMkLst>
            <pc:docMk/>
            <pc:sldMk cId="2235851647" sldId="257"/>
            <ac:spMk id="30" creationId="{D3F51FEB-38FB-4F6C-9F7B-2F2AFAB65463}"/>
          </ac:spMkLst>
        </pc:spChg>
        <pc:spChg chg="add">
          <ac:chgData name="Li Dejun  (NCS)" userId="1f4e4a2f-3dad-4fee-855c-ea8fe2e3b804" providerId="ADAL" clId="{D704681F-A9D1-4BA6-95B6-BC82F272EAB0}" dt="2021-06-26T06:38:13.282" v="320" actId="26606"/>
          <ac:spMkLst>
            <pc:docMk/>
            <pc:sldMk cId="2235851647" sldId="257"/>
            <ac:spMk id="32" creationId="{1E547BA6-BAE0-43BB-A7CA-60F69CE252F0}"/>
          </ac:spMkLst>
        </pc:spChg>
      </pc:sldChg>
      <pc:sldChg chg="addSp delSp modSp new add mod ord setBg">
        <pc:chgData name="Li Dejun  (NCS)" userId="1f4e4a2f-3dad-4fee-855c-ea8fe2e3b804" providerId="ADAL" clId="{D704681F-A9D1-4BA6-95B6-BC82F272EAB0}" dt="2021-06-26T06:58:59.572" v="389" actId="113"/>
        <pc:sldMkLst>
          <pc:docMk/>
          <pc:sldMk cId="3554142074" sldId="258"/>
        </pc:sldMkLst>
        <pc:spChg chg="del">
          <ac:chgData name="Li Dejun  (NCS)" userId="1f4e4a2f-3dad-4fee-855c-ea8fe2e3b804" providerId="ADAL" clId="{D704681F-A9D1-4BA6-95B6-BC82F272EAB0}" dt="2021-06-26T04:44:28.502" v="6" actId="478"/>
          <ac:spMkLst>
            <pc:docMk/>
            <pc:sldMk cId="3554142074" sldId="258"/>
            <ac:spMk id="2" creationId="{5A7CFF0F-24C0-4BA4-839E-FBB77973AA25}"/>
          </ac:spMkLst>
        </pc:spChg>
        <pc:spChg chg="mod">
          <ac:chgData name="Li Dejun  (NCS)" userId="1f4e4a2f-3dad-4fee-855c-ea8fe2e3b804" providerId="ADAL" clId="{D704681F-A9D1-4BA6-95B6-BC82F272EAB0}" dt="2021-06-26T06:58:59.572" v="389" actId="113"/>
          <ac:spMkLst>
            <pc:docMk/>
            <pc:sldMk cId="3554142074" sldId="258"/>
            <ac:spMk id="3" creationId="{50C8D09C-E6A4-4D5B-855E-6FFC2914D464}"/>
          </ac:spMkLst>
        </pc:spChg>
        <pc:spChg chg="add mod">
          <ac:chgData name="Li Dejun  (NCS)" userId="1f4e4a2f-3dad-4fee-855c-ea8fe2e3b804" providerId="ADAL" clId="{D704681F-A9D1-4BA6-95B6-BC82F272EAB0}" dt="2021-06-26T06:40:25.319" v="335" actId="1076"/>
          <ac:spMkLst>
            <pc:docMk/>
            <pc:sldMk cId="3554142074" sldId="258"/>
            <ac:spMk id="4" creationId="{3C04CD2F-7ED7-42DA-85DF-AA985A6F7538}"/>
          </ac:spMkLst>
        </pc:spChg>
        <pc:spChg chg="add">
          <ac:chgData name="Li Dejun  (NCS)" userId="1f4e4a2f-3dad-4fee-855c-ea8fe2e3b804" providerId="ADAL" clId="{D704681F-A9D1-4BA6-95B6-BC82F272EAB0}" dt="2021-06-26T06:37:50.948" v="319" actId="26606"/>
          <ac:spMkLst>
            <pc:docMk/>
            <pc:sldMk cId="3554142074" sldId="258"/>
            <ac:spMk id="9" creationId="{2B566528-1B12-4246-9431-5C2D7D081168}"/>
          </ac:spMkLst>
        </pc:spChg>
        <pc:spChg chg="add">
          <ac:chgData name="Li Dejun  (NCS)" userId="1f4e4a2f-3dad-4fee-855c-ea8fe2e3b804" providerId="ADAL" clId="{D704681F-A9D1-4BA6-95B6-BC82F272EAB0}" dt="2021-06-26T06:37:50.948" v="319" actId="26606"/>
          <ac:spMkLst>
            <pc:docMk/>
            <pc:sldMk cId="3554142074" sldId="258"/>
            <ac:spMk id="11" creationId="{2E80C965-DB6D-4F81-9E9E-B027384D0BD6}"/>
          </ac:spMkLst>
        </pc:spChg>
        <pc:spChg chg="add">
          <ac:chgData name="Li Dejun  (NCS)" userId="1f4e4a2f-3dad-4fee-855c-ea8fe2e3b804" providerId="ADAL" clId="{D704681F-A9D1-4BA6-95B6-BC82F272EAB0}" dt="2021-06-26T06:37:50.948" v="319" actId="26606"/>
          <ac:spMkLst>
            <pc:docMk/>
            <pc:sldMk cId="3554142074" sldId="258"/>
            <ac:spMk id="13" creationId="{A580F890-B085-4E95-96AA-55AEBEC5CE6E}"/>
          </ac:spMkLst>
        </pc:spChg>
        <pc:spChg chg="add">
          <ac:chgData name="Li Dejun  (NCS)" userId="1f4e4a2f-3dad-4fee-855c-ea8fe2e3b804" providerId="ADAL" clId="{D704681F-A9D1-4BA6-95B6-BC82F272EAB0}" dt="2021-06-26T06:37:50.948" v="319" actId="26606"/>
          <ac:spMkLst>
            <pc:docMk/>
            <pc:sldMk cId="3554142074" sldId="258"/>
            <ac:spMk id="15" creationId="{D3F51FEB-38FB-4F6C-9F7B-2F2AFAB65463}"/>
          </ac:spMkLst>
        </pc:spChg>
        <pc:spChg chg="add">
          <ac:chgData name="Li Dejun  (NCS)" userId="1f4e4a2f-3dad-4fee-855c-ea8fe2e3b804" providerId="ADAL" clId="{D704681F-A9D1-4BA6-95B6-BC82F272EAB0}" dt="2021-06-26T06:37:50.948" v="319" actId="26606"/>
          <ac:spMkLst>
            <pc:docMk/>
            <pc:sldMk cId="3554142074" sldId="258"/>
            <ac:spMk id="17" creationId="{1E547BA6-BAE0-43BB-A7CA-60F69CE252F0}"/>
          </ac:spMkLst>
        </pc:spChg>
      </pc:sldChg>
      <pc:sldChg chg="addSp delSp modSp new add">
        <pc:chgData name="Li Dejun  (NCS)" userId="1f4e4a2f-3dad-4fee-855c-ea8fe2e3b804" providerId="ADAL" clId="{D704681F-A9D1-4BA6-95B6-BC82F272EAB0}" dt="2021-06-26T06:46:45.972" v="368" actId="255"/>
        <pc:sldMkLst>
          <pc:docMk/>
          <pc:sldMk cId="3708989573" sldId="259"/>
        </pc:sldMkLst>
        <pc:spChg chg="del">
          <ac:chgData name="Li Dejun  (NCS)" userId="1f4e4a2f-3dad-4fee-855c-ea8fe2e3b804" providerId="ADAL" clId="{D704681F-A9D1-4BA6-95B6-BC82F272EAB0}" dt="2021-06-26T04:50:28.522" v="217" actId="478"/>
          <ac:spMkLst>
            <pc:docMk/>
            <pc:sldMk cId="3708989573" sldId="259"/>
            <ac:spMk id="2" creationId="{E684F095-529D-4150-A261-17E49D1AF803}"/>
          </ac:spMkLst>
        </pc:spChg>
        <pc:spChg chg="del mod">
          <ac:chgData name="Li Dejun  (NCS)" userId="1f4e4a2f-3dad-4fee-855c-ea8fe2e3b804" providerId="ADAL" clId="{D704681F-A9D1-4BA6-95B6-BC82F272EAB0}" dt="2021-06-26T06:38:38.183" v="326" actId="26606"/>
          <ac:spMkLst>
            <pc:docMk/>
            <pc:sldMk cId="3708989573" sldId="259"/>
            <ac:spMk id="3" creationId="{B3F44DA8-2105-4DBB-81DC-E51B23755710}"/>
          </ac:spMkLst>
        </pc:spChg>
        <pc:spChg chg="add mod">
          <ac:chgData name="Li Dejun  (NCS)" userId="1f4e4a2f-3dad-4fee-855c-ea8fe2e3b804" providerId="ADAL" clId="{D704681F-A9D1-4BA6-95B6-BC82F272EAB0}" dt="2021-06-26T06:45:10.955" v="361" actId="14100"/>
          <ac:spMkLst>
            <pc:docMk/>
            <pc:sldMk cId="3708989573" sldId="259"/>
            <ac:spMk id="4" creationId="{2BA952A5-BAFC-46F5-9024-A6A19AB0CA45}"/>
          </ac:spMkLst>
        </pc:spChg>
        <pc:graphicFrameChg chg="add mod">
          <ac:chgData name="Li Dejun  (NCS)" userId="1f4e4a2f-3dad-4fee-855c-ea8fe2e3b804" providerId="ADAL" clId="{D704681F-A9D1-4BA6-95B6-BC82F272EAB0}" dt="2021-06-26T06:46:45.972" v="368" actId="255"/>
          <ac:graphicFrameMkLst>
            <pc:docMk/>
            <pc:sldMk cId="3708989573" sldId="259"/>
            <ac:graphicFrameMk id="6" creationId="{A2E500C9-450A-4183-BD8F-2E4D36B74A47}"/>
          </ac:graphicFrameMkLst>
        </pc:graphicFrameChg>
        <pc:graphicFrameChg chg="add del mod">
          <ac:chgData name="Li Dejun  (NCS)" userId="1f4e4a2f-3dad-4fee-855c-ea8fe2e3b804" providerId="ADAL" clId="{D704681F-A9D1-4BA6-95B6-BC82F272EAB0}" dt="2021-06-26T06:42:23.201" v="349"/>
          <ac:graphicFrameMkLst>
            <pc:docMk/>
            <pc:sldMk cId="3708989573" sldId="259"/>
            <ac:graphicFrameMk id="7" creationId="{EAD538CA-A69C-4138-8A14-A2A6058691A3}"/>
          </ac:graphicFrameMkLst>
        </pc:graphicFrameChg>
      </pc:sldChg>
      <pc:sldChg chg="addSp delSp modSp new add">
        <pc:chgData name="Li Dejun  (NCS)" userId="1f4e4a2f-3dad-4fee-855c-ea8fe2e3b804" providerId="ADAL" clId="{D704681F-A9D1-4BA6-95B6-BC82F272EAB0}" dt="2021-06-26T06:49:50.329" v="382" actId="14100"/>
        <pc:sldMkLst>
          <pc:docMk/>
          <pc:sldMk cId="2980996711" sldId="260"/>
        </pc:sldMkLst>
        <pc:spChg chg="del">
          <ac:chgData name="Li Dejun  (NCS)" userId="1f4e4a2f-3dad-4fee-855c-ea8fe2e3b804" providerId="ADAL" clId="{D704681F-A9D1-4BA6-95B6-BC82F272EAB0}" dt="2021-06-26T06:30:32.803" v="251" actId="478"/>
          <ac:spMkLst>
            <pc:docMk/>
            <pc:sldMk cId="2980996711" sldId="260"/>
            <ac:spMk id="2" creationId="{BC05C93C-2D03-47C4-A4C6-717685728B27}"/>
          </ac:spMkLst>
        </pc:spChg>
        <pc:spChg chg="del mod">
          <ac:chgData name="Li Dejun  (NCS)" userId="1f4e4a2f-3dad-4fee-855c-ea8fe2e3b804" providerId="ADAL" clId="{D704681F-A9D1-4BA6-95B6-BC82F272EAB0}" dt="2021-06-26T06:39:28.841" v="330" actId="26606"/>
          <ac:spMkLst>
            <pc:docMk/>
            <pc:sldMk cId="2980996711" sldId="260"/>
            <ac:spMk id="3" creationId="{20F24644-11C1-47D1-B109-83B2887122D6}"/>
          </ac:spMkLst>
        </pc:spChg>
        <pc:spChg chg="add del">
          <ac:chgData name="Li Dejun  (NCS)" userId="1f4e4a2f-3dad-4fee-855c-ea8fe2e3b804" providerId="ADAL" clId="{D704681F-A9D1-4BA6-95B6-BC82F272EAB0}" dt="2021-06-26T06:31:48.715" v="259"/>
          <ac:spMkLst>
            <pc:docMk/>
            <pc:sldMk cId="2980996711" sldId="260"/>
            <ac:spMk id="4" creationId="{9CB226C1-0B88-4D3F-A4AB-DA32FDE4B685}"/>
          </ac:spMkLst>
        </pc:spChg>
        <pc:spChg chg="add mod">
          <ac:chgData name="Li Dejun  (NCS)" userId="1f4e4a2f-3dad-4fee-855c-ea8fe2e3b804" providerId="ADAL" clId="{D704681F-A9D1-4BA6-95B6-BC82F272EAB0}" dt="2021-06-26T06:47:27.294" v="375" actId="108"/>
          <ac:spMkLst>
            <pc:docMk/>
            <pc:sldMk cId="2980996711" sldId="260"/>
            <ac:spMk id="5" creationId="{6C8BA29C-FC60-4728-8860-3982FCE81AD7}"/>
          </ac:spMkLst>
        </pc:spChg>
        <pc:graphicFrameChg chg="add mod">
          <ac:chgData name="Li Dejun  (NCS)" userId="1f4e4a2f-3dad-4fee-855c-ea8fe2e3b804" providerId="ADAL" clId="{D704681F-A9D1-4BA6-95B6-BC82F272EAB0}" dt="2021-06-26T06:49:50.329" v="382" actId="14100"/>
          <ac:graphicFrameMkLst>
            <pc:docMk/>
            <pc:sldMk cId="2980996711" sldId="260"/>
            <ac:graphicFrameMk id="7" creationId="{793DBA8F-7955-4E50-8324-31BE75D6D3A6}"/>
          </ac:graphicFrameMkLst>
        </pc:graphicFrameChg>
      </pc:sldChg>
      <pc:sldChg chg="addSp delSp modSp new add mod setBg">
        <pc:chgData name="Li Dejun  (NCS)" userId="1f4e4a2f-3dad-4fee-855c-ea8fe2e3b804" providerId="ADAL" clId="{D704681F-A9D1-4BA6-95B6-BC82F272EAB0}" dt="2021-06-26T06:39:22.910" v="329" actId="1076"/>
        <pc:sldMkLst>
          <pc:docMk/>
          <pc:sldMk cId="530207471" sldId="261"/>
        </pc:sldMkLst>
        <pc:spChg chg="del">
          <ac:chgData name="Li Dejun  (NCS)" userId="1f4e4a2f-3dad-4fee-855c-ea8fe2e3b804" providerId="ADAL" clId="{D704681F-A9D1-4BA6-95B6-BC82F272EAB0}" dt="2021-06-26T06:33:10.601" v="277" actId="478"/>
          <ac:spMkLst>
            <pc:docMk/>
            <pc:sldMk cId="530207471" sldId="261"/>
            <ac:spMk id="2" creationId="{5AA49779-90C2-408B-ADD0-6B37A417E2F4}"/>
          </ac:spMkLst>
        </pc:spChg>
        <pc:spChg chg="mod">
          <ac:chgData name="Li Dejun  (NCS)" userId="1f4e4a2f-3dad-4fee-855c-ea8fe2e3b804" providerId="ADAL" clId="{D704681F-A9D1-4BA6-95B6-BC82F272EAB0}" dt="2021-06-26T06:39:22.910" v="329" actId="1076"/>
          <ac:spMkLst>
            <pc:docMk/>
            <pc:sldMk cId="530207471" sldId="261"/>
            <ac:spMk id="3" creationId="{29036B0D-FE88-4CA2-BA71-B9DB83803477}"/>
          </ac:spMkLst>
        </pc:spChg>
        <pc:spChg chg="add">
          <ac:chgData name="Li Dejun  (NCS)" userId="1f4e4a2f-3dad-4fee-855c-ea8fe2e3b804" providerId="ADAL" clId="{D704681F-A9D1-4BA6-95B6-BC82F272EAB0}" dt="2021-06-26T06:39:18.486" v="328" actId="26606"/>
          <ac:spMkLst>
            <pc:docMk/>
            <pc:sldMk cId="530207471" sldId="261"/>
            <ac:spMk id="8" creationId="{2B566528-1B12-4246-9431-5C2D7D081168}"/>
          </ac:spMkLst>
        </pc:spChg>
        <pc:spChg chg="add">
          <ac:chgData name="Li Dejun  (NCS)" userId="1f4e4a2f-3dad-4fee-855c-ea8fe2e3b804" providerId="ADAL" clId="{D704681F-A9D1-4BA6-95B6-BC82F272EAB0}" dt="2021-06-26T06:39:18.486" v="328" actId="26606"/>
          <ac:spMkLst>
            <pc:docMk/>
            <pc:sldMk cId="530207471" sldId="261"/>
            <ac:spMk id="10" creationId="{2E80C965-DB6D-4F81-9E9E-B027384D0BD6}"/>
          </ac:spMkLst>
        </pc:spChg>
        <pc:spChg chg="add">
          <ac:chgData name="Li Dejun  (NCS)" userId="1f4e4a2f-3dad-4fee-855c-ea8fe2e3b804" providerId="ADAL" clId="{D704681F-A9D1-4BA6-95B6-BC82F272EAB0}" dt="2021-06-26T06:39:18.486" v="328" actId="26606"/>
          <ac:spMkLst>
            <pc:docMk/>
            <pc:sldMk cId="530207471" sldId="261"/>
            <ac:spMk id="12" creationId="{A580F890-B085-4E95-96AA-55AEBEC5CE6E}"/>
          </ac:spMkLst>
        </pc:spChg>
        <pc:spChg chg="add">
          <ac:chgData name="Li Dejun  (NCS)" userId="1f4e4a2f-3dad-4fee-855c-ea8fe2e3b804" providerId="ADAL" clId="{D704681F-A9D1-4BA6-95B6-BC82F272EAB0}" dt="2021-06-26T06:39:18.486" v="328" actId="26606"/>
          <ac:spMkLst>
            <pc:docMk/>
            <pc:sldMk cId="530207471" sldId="261"/>
            <ac:spMk id="14" creationId="{D3F51FEB-38FB-4F6C-9F7B-2F2AFAB65463}"/>
          </ac:spMkLst>
        </pc:spChg>
        <pc:spChg chg="add">
          <ac:chgData name="Li Dejun  (NCS)" userId="1f4e4a2f-3dad-4fee-855c-ea8fe2e3b804" providerId="ADAL" clId="{D704681F-A9D1-4BA6-95B6-BC82F272EAB0}" dt="2021-06-26T06:39:18.486" v="328" actId="26606"/>
          <ac:spMkLst>
            <pc:docMk/>
            <pc:sldMk cId="530207471" sldId="261"/>
            <ac:spMk id="16" creationId="{1E547BA6-BAE0-43BB-A7CA-60F69CE252F0}"/>
          </ac:spMkLst>
        </pc:spChg>
      </pc:sldChg>
      <pc:sldChg chg="addSp delSp modSp new add mod setBg">
        <pc:chgData name="Li Dejun  (NCS)" userId="1f4e4a2f-3dad-4fee-855c-ea8fe2e3b804" providerId="ADAL" clId="{D704681F-A9D1-4BA6-95B6-BC82F272EAB0}" dt="2021-06-26T06:39:12.602" v="327" actId="26606"/>
        <pc:sldMkLst>
          <pc:docMk/>
          <pc:sldMk cId="914190041" sldId="262"/>
        </pc:sldMkLst>
        <pc:spChg chg="del">
          <ac:chgData name="Li Dejun  (NCS)" userId="1f4e4a2f-3dad-4fee-855c-ea8fe2e3b804" providerId="ADAL" clId="{D704681F-A9D1-4BA6-95B6-BC82F272EAB0}" dt="2021-06-26T06:35:58.189" v="310" actId="478"/>
          <ac:spMkLst>
            <pc:docMk/>
            <pc:sldMk cId="914190041" sldId="262"/>
            <ac:spMk id="2" creationId="{CA918DB4-FC8B-400B-A2AE-25A8E657416C}"/>
          </ac:spMkLst>
        </pc:spChg>
        <pc:spChg chg="mod">
          <ac:chgData name="Li Dejun  (NCS)" userId="1f4e4a2f-3dad-4fee-855c-ea8fe2e3b804" providerId="ADAL" clId="{D704681F-A9D1-4BA6-95B6-BC82F272EAB0}" dt="2021-06-26T06:39:12.602" v="327" actId="26606"/>
          <ac:spMkLst>
            <pc:docMk/>
            <pc:sldMk cId="914190041" sldId="262"/>
            <ac:spMk id="3" creationId="{4A5DFB12-788F-4C62-8010-EEB5F15AD749}"/>
          </ac:spMkLst>
        </pc:spChg>
        <pc:spChg chg="add">
          <ac:chgData name="Li Dejun  (NCS)" userId="1f4e4a2f-3dad-4fee-855c-ea8fe2e3b804" providerId="ADAL" clId="{D704681F-A9D1-4BA6-95B6-BC82F272EAB0}" dt="2021-06-26T06:39:12.602" v="327" actId="26606"/>
          <ac:spMkLst>
            <pc:docMk/>
            <pc:sldMk cId="914190041" sldId="262"/>
            <ac:spMk id="8" creationId="{2B566528-1B12-4246-9431-5C2D7D081168}"/>
          </ac:spMkLst>
        </pc:spChg>
        <pc:spChg chg="add">
          <ac:chgData name="Li Dejun  (NCS)" userId="1f4e4a2f-3dad-4fee-855c-ea8fe2e3b804" providerId="ADAL" clId="{D704681F-A9D1-4BA6-95B6-BC82F272EAB0}" dt="2021-06-26T06:39:12.602" v="327" actId="26606"/>
          <ac:spMkLst>
            <pc:docMk/>
            <pc:sldMk cId="914190041" sldId="262"/>
            <ac:spMk id="10" creationId="{2E80C965-DB6D-4F81-9E9E-B027384D0BD6}"/>
          </ac:spMkLst>
        </pc:spChg>
        <pc:spChg chg="add">
          <ac:chgData name="Li Dejun  (NCS)" userId="1f4e4a2f-3dad-4fee-855c-ea8fe2e3b804" providerId="ADAL" clId="{D704681F-A9D1-4BA6-95B6-BC82F272EAB0}" dt="2021-06-26T06:39:12.602" v="327" actId="26606"/>
          <ac:spMkLst>
            <pc:docMk/>
            <pc:sldMk cId="914190041" sldId="262"/>
            <ac:spMk id="12" creationId="{A580F890-B085-4E95-96AA-55AEBEC5CE6E}"/>
          </ac:spMkLst>
        </pc:spChg>
        <pc:spChg chg="add">
          <ac:chgData name="Li Dejun  (NCS)" userId="1f4e4a2f-3dad-4fee-855c-ea8fe2e3b804" providerId="ADAL" clId="{D704681F-A9D1-4BA6-95B6-BC82F272EAB0}" dt="2021-06-26T06:39:12.602" v="327" actId="26606"/>
          <ac:spMkLst>
            <pc:docMk/>
            <pc:sldMk cId="914190041" sldId="262"/>
            <ac:spMk id="14" creationId="{D3F51FEB-38FB-4F6C-9F7B-2F2AFAB65463}"/>
          </ac:spMkLst>
        </pc:spChg>
        <pc:spChg chg="add">
          <ac:chgData name="Li Dejun  (NCS)" userId="1f4e4a2f-3dad-4fee-855c-ea8fe2e3b804" providerId="ADAL" clId="{D704681F-A9D1-4BA6-95B6-BC82F272EAB0}" dt="2021-06-26T06:39:12.602" v="327" actId="26606"/>
          <ac:spMkLst>
            <pc:docMk/>
            <pc:sldMk cId="914190041" sldId="262"/>
            <ac:spMk id="16" creationId="{1E547BA6-BAE0-43BB-A7CA-60F69CE252F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CE1BE1-926E-4522-841E-AD3F43FB33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8BAEE0-811C-44A6-BC26-26852ADEAB85}">
      <dgm:prSet custT="1"/>
      <dgm:spPr/>
      <dgm:t>
        <a:bodyPr/>
        <a:lstStyle/>
        <a:p>
          <a:r>
            <a:rPr lang="en-US" sz="1600" b="1"/>
            <a:t>2.1 JIRA DB</a:t>
          </a:r>
          <a:endParaRPr lang="en-US" sz="1600"/>
        </a:p>
      </dgm:t>
    </dgm:pt>
    <dgm:pt modelId="{34A3D008-5D16-4049-9A96-FF21DD62B9CB}" type="parTrans" cxnId="{2E36618D-6A34-4DB2-99FF-1667E9F1B645}">
      <dgm:prSet/>
      <dgm:spPr/>
      <dgm:t>
        <a:bodyPr/>
        <a:lstStyle/>
        <a:p>
          <a:endParaRPr lang="en-US" sz="1600"/>
        </a:p>
      </dgm:t>
    </dgm:pt>
    <dgm:pt modelId="{1916974F-C514-4D43-8650-91C5EC3517AC}" type="sibTrans" cxnId="{2E36618D-6A34-4DB2-99FF-1667E9F1B645}">
      <dgm:prSet/>
      <dgm:spPr/>
      <dgm:t>
        <a:bodyPr/>
        <a:lstStyle/>
        <a:p>
          <a:endParaRPr lang="en-US" sz="1600"/>
        </a:p>
      </dgm:t>
    </dgm:pt>
    <dgm:pt modelId="{BAB00B5F-12ED-48D8-ACD3-F5BEEC4EB942}">
      <dgm:prSet custT="1"/>
      <dgm:spPr/>
      <dgm:t>
        <a:bodyPr/>
        <a:lstStyle/>
        <a:p>
          <a:r>
            <a:rPr lang="en-US" sz="1600" dirty="0"/>
            <a:t>&gt; </a:t>
          </a:r>
          <a:r>
            <a:rPr lang="en-US" sz="1600" dirty="0" err="1"/>
            <a:t>dnf</a:t>
          </a:r>
          <a:r>
            <a:rPr lang="en-US" sz="1600" dirty="0"/>
            <a:t> info </a:t>
          </a:r>
          <a:r>
            <a:rPr lang="en-US" sz="1600" dirty="0" err="1"/>
            <a:t>mysql</a:t>
          </a:r>
          <a:r>
            <a:rPr lang="en-US" sz="1600" dirty="0"/>
            <a:t>-community-server</a:t>
          </a:r>
        </a:p>
      </dgm:t>
    </dgm:pt>
    <dgm:pt modelId="{86E6B11B-6C37-4C6E-9EDE-B9FD3D9901EE}" type="parTrans" cxnId="{B187705C-F363-4B5A-877F-95E7C6792ED0}">
      <dgm:prSet/>
      <dgm:spPr/>
      <dgm:t>
        <a:bodyPr/>
        <a:lstStyle/>
        <a:p>
          <a:endParaRPr lang="en-US" sz="1600"/>
        </a:p>
      </dgm:t>
    </dgm:pt>
    <dgm:pt modelId="{8CC76124-635E-4B8B-A21C-93C82768EB5C}" type="sibTrans" cxnId="{B187705C-F363-4B5A-877F-95E7C6792ED0}">
      <dgm:prSet/>
      <dgm:spPr/>
      <dgm:t>
        <a:bodyPr/>
        <a:lstStyle/>
        <a:p>
          <a:endParaRPr lang="en-US" sz="1600"/>
        </a:p>
      </dgm:t>
    </dgm:pt>
    <dgm:pt modelId="{02363172-558B-43CC-B655-9AF1F78FCC81}">
      <dgm:prSet custT="1"/>
      <dgm:spPr/>
      <dgm:t>
        <a:bodyPr/>
        <a:lstStyle/>
        <a:p>
          <a:r>
            <a:rPr lang="en-US" sz="1600"/>
            <a:t>## verify your mysql install</a:t>
          </a:r>
        </a:p>
      </dgm:t>
    </dgm:pt>
    <dgm:pt modelId="{F133EA9F-249B-47F5-853B-A517CA9529DA}" type="parTrans" cxnId="{EBFBF7A8-A1A9-4621-B551-CBE43CDD8B9A}">
      <dgm:prSet/>
      <dgm:spPr/>
      <dgm:t>
        <a:bodyPr/>
        <a:lstStyle/>
        <a:p>
          <a:endParaRPr lang="en-US" sz="1600"/>
        </a:p>
      </dgm:t>
    </dgm:pt>
    <dgm:pt modelId="{085EACEE-BFED-4F4A-91DC-4A0BC16B2BC4}" type="sibTrans" cxnId="{EBFBF7A8-A1A9-4621-B551-CBE43CDD8B9A}">
      <dgm:prSet/>
      <dgm:spPr/>
      <dgm:t>
        <a:bodyPr/>
        <a:lstStyle/>
        <a:p>
          <a:endParaRPr lang="en-US" sz="1600"/>
        </a:p>
      </dgm:t>
    </dgm:pt>
    <dgm:pt modelId="{8A4B825A-8FCA-488F-8E74-8175DAA8F6A0}">
      <dgm:prSet custT="1"/>
      <dgm:spPr/>
      <dgm:t>
        <a:bodyPr/>
        <a:lstStyle/>
        <a:p>
          <a:r>
            <a:rPr lang="en-US" sz="1600"/>
            <a:t>&gt; grep 'A temporary password' /var/log/mysqld.log |tail -1</a:t>
          </a:r>
        </a:p>
      </dgm:t>
    </dgm:pt>
    <dgm:pt modelId="{286FEED6-64C1-4EF0-8DFB-522D171FDB2C}" type="parTrans" cxnId="{10ECE36F-FF1E-4B64-A43B-56CF3CF015DC}">
      <dgm:prSet/>
      <dgm:spPr/>
      <dgm:t>
        <a:bodyPr/>
        <a:lstStyle/>
        <a:p>
          <a:endParaRPr lang="en-US" sz="1600"/>
        </a:p>
      </dgm:t>
    </dgm:pt>
    <dgm:pt modelId="{D33CE46E-E1BE-4EF5-8F84-6D965E5C8F64}" type="sibTrans" cxnId="{10ECE36F-FF1E-4B64-A43B-56CF3CF015DC}">
      <dgm:prSet/>
      <dgm:spPr/>
      <dgm:t>
        <a:bodyPr/>
        <a:lstStyle/>
        <a:p>
          <a:endParaRPr lang="en-US" sz="1600"/>
        </a:p>
      </dgm:t>
    </dgm:pt>
    <dgm:pt modelId="{C9631458-95A3-4EFE-8CE8-A2780F104170}">
      <dgm:prSet custT="1"/>
      <dgm:spPr/>
      <dgm:t>
        <a:bodyPr/>
        <a:lstStyle/>
        <a:p>
          <a:r>
            <a:rPr lang="en-US" sz="1600" dirty="0"/>
            <a:t>## the above will extract the temp. password.</a:t>
          </a:r>
        </a:p>
      </dgm:t>
    </dgm:pt>
    <dgm:pt modelId="{7A3A6FD3-5C6F-461A-BECB-99F0AB537B7E}" type="parTrans" cxnId="{FDF5DE9B-C15C-4B1F-98B7-2FD3136977FC}">
      <dgm:prSet/>
      <dgm:spPr/>
      <dgm:t>
        <a:bodyPr/>
        <a:lstStyle/>
        <a:p>
          <a:endParaRPr lang="en-US" sz="1600"/>
        </a:p>
      </dgm:t>
    </dgm:pt>
    <dgm:pt modelId="{7108D449-650A-4669-BA49-E12F17849673}" type="sibTrans" cxnId="{FDF5DE9B-C15C-4B1F-98B7-2FD3136977FC}">
      <dgm:prSet/>
      <dgm:spPr/>
      <dgm:t>
        <a:bodyPr/>
        <a:lstStyle/>
        <a:p>
          <a:endParaRPr lang="en-US" sz="1600"/>
        </a:p>
      </dgm:t>
    </dgm:pt>
    <dgm:pt modelId="{B906E052-F9AF-4920-A8B6-6E214001697D}">
      <dgm:prSet custT="1"/>
      <dgm:spPr/>
      <dgm:t>
        <a:bodyPr/>
        <a:lstStyle/>
        <a:p>
          <a:r>
            <a:rPr lang="en-US" sz="1600"/>
            <a:t>&gt; mysql_secure_installation</a:t>
          </a:r>
        </a:p>
      </dgm:t>
    </dgm:pt>
    <dgm:pt modelId="{D1332689-E12F-4A8A-9313-8BA282F740DC}" type="parTrans" cxnId="{C73BE5E4-A889-49C4-BB35-8C794443EB11}">
      <dgm:prSet/>
      <dgm:spPr/>
      <dgm:t>
        <a:bodyPr/>
        <a:lstStyle/>
        <a:p>
          <a:endParaRPr lang="en-US" sz="1600"/>
        </a:p>
      </dgm:t>
    </dgm:pt>
    <dgm:pt modelId="{FB1B0A90-72E5-4671-BE5B-29ACC0CF8BDF}" type="sibTrans" cxnId="{C73BE5E4-A889-49C4-BB35-8C794443EB11}">
      <dgm:prSet/>
      <dgm:spPr/>
      <dgm:t>
        <a:bodyPr/>
        <a:lstStyle/>
        <a:p>
          <a:endParaRPr lang="en-US" sz="1600"/>
        </a:p>
      </dgm:t>
    </dgm:pt>
    <dgm:pt modelId="{39B78F05-C1BB-4930-987D-A37F17E5E8EA}">
      <dgm:prSet custT="1"/>
      <dgm:spPr/>
      <dgm:t>
        <a:bodyPr/>
        <a:lstStyle/>
        <a:p>
          <a:r>
            <a:rPr lang="en-US" sz="1600"/>
            <a:t>## then login to mysql using</a:t>
          </a:r>
        </a:p>
      </dgm:t>
    </dgm:pt>
    <dgm:pt modelId="{DCC4F498-14E7-415E-AD69-1619760BF24B}" type="parTrans" cxnId="{F55CEAC1-15BE-4C71-B827-B36BFA838394}">
      <dgm:prSet/>
      <dgm:spPr/>
      <dgm:t>
        <a:bodyPr/>
        <a:lstStyle/>
        <a:p>
          <a:endParaRPr lang="en-US" sz="1600"/>
        </a:p>
      </dgm:t>
    </dgm:pt>
    <dgm:pt modelId="{258B1B02-7853-454D-A289-90B2794ED297}" type="sibTrans" cxnId="{F55CEAC1-15BE-4C71-B827-B36BFA838394}">
      <dgm:prSet/>
      <dgm:spPr/>
      <dgm:t>
        <a:bodyPr/>
        <a:lstStyle/>
        <a:p>
          <a:endParaRPr lang="en-US" sz="1600"/>
        </a:p>
      </dgm:t>
    </dgm:pt>
    <dgm:pt modelId="{C4F6FD81-3F1F-4E87-9A34-530D2C555F6B}">
      <dgm:prSet custT="1"/>
      <dgm:spPr/>
      <dgm:t>
        <a:bodyPr/>
        <a:lstStyle/>
        <a:p>
          <a:r>
            <a:rPr lang="en-US" sz="1600"/>
            <a:t>&gt; mysql -u root -p</a:t>
          </a:r>
        </a:p>
      </dgm:t>
    </dgm:pt>
    <dgm:pt modelId="{6F846460-D318-4C45-B086-F40A39117F80}" type="parTrans" cxnId="{F892A1C8-D67C-4814-9747-CAC7AC0B695B}">
      <dgm:prSet/>
      <dgm:spPr/>
      <dgm:t>
        <a:bodyPr/>
        <a:lstStyle/>
        <a:p>
          <a:endParaRPr lang="en-US" sz="1600"/>
        </a:p>
      </dgm:t>
    </dgm:pt>
    <dgm:pt modelId="{CE763F74-C004-4891-94FC-D4EB1B32A00D}" type="sibTrans" cxnId="{F892A1C8-D67C-4814-9747-CAC7AC0B695B}">
      <dgm:prSet/>
      <dgm:spPr/>
      <dgm:t>
        <a:bodyPr/>
        <a:lstStyle/>
        <a:p>
          <a:endParaRPr lang="en-US" sz="1600"/>
        </a:p>
      </dgm:t>
    </dgm:pt>
    <dgm:pt modelId="{93398C91-528D-4A10-8D5B-1EF5525B9C97}">
      <dgm:prSet custT="1"/>
      <dgm:spPr/>
      <dgm:t>
        <a:bodyPr/>
        <a:lstStyle/>
        <a:p>
          <a:r>
            <a:rPr lang="en-US" sz="1600"/>
            <a:t>## then the above to change the auto password</a:t>
          </a:r>
        </a:p>
      </dgm:t>
    </dgm:pt>
    <dgm:pt modelId="{8F1ACC13-8584-403F-89E0-C5313FD0051D}" type="parTrans" cxnId="{7262323C-2666-4375-A275-A2602EDBC970}">
      <dgm:prSet/>
      <dgm:spPr/>
      <dgm:t>
        <a:bodyPr/>
        <a:lstStyle/>
        <a:p>
          <a:endParaRPr lang="en-US" sz="1600"/>
        </a:p>
      </dgm:t>
    </dgm:pt>
    <dgm:pt modelId="{4FFF0861-F906-45DA-A9F5-DB3A086C1253}" type="sibTrans" cxnId="{7262323C-2666-4375-A275-A2602EDBC970}">
      <dgm:prSet/>
      <dgm:spPr/>
      <dgm:t>
        <a:bodyPr/>
        <a:lstStyle/>
        <a:p>
          <a:endParaRPr lang="en-US" sz="1600"/>
        </a:p>
      </dgm:t>
    </dgm:pt>
    <dgm:pt modelId="{3EB19D10-5C29-45AA-988A-42B0C9605533}">
      <dgm:prSet custT="1"/>
      <dgm:spPr/>
      <dgm:t>
        <a:bodyPr/>
        <a:lstStyle/>
        <a:p>
          <a:r>
            <a:rPr lang="en-US" sz="1600" dirty="0"/>
            <a:t>CREATE USER 'root'@'%' IDENTIFIED BY ‘&lt;pw&gt;';</a:t>
          </a:r>
        </a:p>
      </dgm:t>
    </dgm:pt>
    <dgm:pt modelId="{B99AF954-0255-415E-B4FA-29789DB73ED2}" type="parTrans" cxnId="{2EEF01F0-46C4-4B9D-ACD3-219074D88B4D}">
      <dgm:prSet/>
      <dgm:spPr/>
      <dgm:t>
        <a:bodyPr/>
        <a:lstStyle/>
        <a:p>
          <a:endParaRPr lang="en-US" sz="1600"/>
        </a:p>
      </dgm:t>
    </dgm:pt>
    <dgm:pt modelId="{640930F8-A4D1-4043-8E98-6DE06AA4487A}" type="sibTrans" cxnId="{2EEF01F0-46C4-4B9D-ACD3-219074D88B4D}">
      <dgm:prSet/>
      <dgm:spPr/>
      <dgm:t>
        <a:bodyPr/>
        <a:lstStyle/>
        <a:p>
          <a:endParaRPr lang="en-US" sz="1600"/>
        </a:p>
      </dgm:t>
    </dgm:pt>
    <dgm:pt modelId="{F9873D77-33EC-4A58-A4E1-B2CA5335DCC6}">
      <dgm:prSet custT="1"/>
      <dgm:spPr/>
      <dgm:t>
        <a:bodyPr/>
        <a:lstStyle/>
        <a:p>
          <a:r>
            <a:rPr lang="en-US" sz="1600" dirty="0"/>
            <a:t>GRANT ALL PRIVILEGES ON *.* TO 'root'@'%' WITH GRANT OPTION;</a:t>
          </a:r>
        </a:p>
      </dgm:t>
    </dgm:pt>
    <dgm:pt modelId="{C89D5E65-8A24-4421-BA2B-75CA0FF68F83}" type="parTrans" cxnId="{8A445525-48FD-46B7-973C-C10481478D19}">
      <dgm:prSet/>
      <dgm:spPr/>
      <dgm:t>
        <a:bodyPr/>
        <a:lstStyle/>
        <a:p>
          <a:endParaRPr lang="en-US" sz="1600"/>
        </a:p>
      </dgm:t>
    </dgm:pt>
    <dgm:pt modelId="{BB2BE9B3-D0A2-47C5-9482-45E5A3F88EF8}" type="sibTrans" cxnId="{8A445525-48FD-46B7-973C-C10481478D19}">
      <dgm:prSet/>
      <dgm:spPr/>
      <dgm:t>
        <a:bodyPr/>
        <a:lstStyle/>
        <a:p>
          <a:endParaRPr lang="en-US" sz="1600"/>
        </a:p>
      </dgm:t>
    </dgm:pt>
    <dgm:pt modelId="{ECB90CCA-367D-4DE8-99BF-4FC60A84FF2A}">
      <dgm:prSet custT="1"/>
      <dgm:spPr/>
      <dgm:t>
        <a:bodyPr/>
        <a:lstStyle/>
        <a:p>
          <a:r>
            <a:rPr lang="en-US" sz="1600" dirty="0"/>
            <a:t>## at this point, u can </a:t>
          </a:r>
          <a:r>
            <a:rPr lang="en-US" sz="1600" dirty="0" err="1"/>
            <a:t>alr</a:t>
          </a:r>
          <a:r>
            <a:rPr lang="en-US" sz="1600" dirty="0"/>
            <a:t> connect into </a:t>
          </a:r>
          <a:r>
            <a:rPr lang="en-US" sz="1600" dirty="0" err="1"/>
            <a:t>ur</a:t>
          </a:r>
          <a:r>
            <a:rPr lang="en-US" sz="1600" dirty="0"/>
            <a:t> </a:t>
          </a:r>
          <a:r>
            <a:rPr lang="en-US" sz="1600" dirty="0" err="1"/>
            <a:t>mysqldb</a:t>
          </a:r>
          <a:r>
            <a:rPr lang="en-US" sz="1600" dirty="0"/>
            <a:t> w/ </a:t>
          </a:r>
          <a:r>
            <a:rPr lang="en-US" sz="1600" dirty="0" err="1"/>
            <a:t>mysqlworkbench</a:t>
          </a:r>
          <a:r>
            <a:rPr lang="en-US" sz="1600" dirty="0"/>
            <a:t> </a:t>
          </a:r>
        </a:p>
      </dgm:t>
    </dgm:pt>
    <dgm:pt modelId="{389AA07D-A01E-4BB7-A9C7-18B55642EA94}" type="parTrans" cxnId="{22AD4635-3000-4A94-9524-A70D43F6E122}">
      <dgm:prSet/>
      <dgm:spPr/>
      <dgm:t>
        <a:bodyPr/>
        <a:lstStyle/>
        <a:p>
          <a:endParaRPr lang="en-US" sz="1600"/>
        </a:p>
      </dgm:t>
    </dgm:pt>
    <dgm:pt modelId="{76A1320D-445C-41A7-BB84-1A9D9030E0EA}" type="sibTrans" cxnId="{22AD4635-3000-4A94-9524-A70D43F6E122}">
      <dgm:prSet/>
      <dgm:spPr/>
      <dgm:t>
        <a:bodyPr/>
        <a:lstStyle/>
        <a:p>
          <a:endParaRPr lang="en-US" sz="1600"/>
        </a:p>
      </dgm:t>
    </dgm:pt>
    <dgm:pt modelId="{DC37905D-7AD9-40F9-9ED6-79E97FE15480}" type="pres">
      <dgm:prSet presAssocID="{36CE1BE1-926E-4522-841E-AD3F43FB33E2}" presName="linear" presStyleCnt="0">
        <dgm:presLayoutVars>
          <dgm:animLvl val="lvl"/>
          <dgm:resizeHandles val="exact"/>
        </dgm:presLayoutVars>
      </dgm:prSet>
      <dgm:spPr/>
    </dgm:pt>
    <dgm:pt modelId="{4176F559-2C89-4AEE-ACC2-3FCA4AE33D35}" type="pres">
      <dgm:prSet presAssocID="{408BAEE0-811C-44A6-BC26-26852ADEAB85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C365CA77-8949-4035-8ECD-69CFE583FB01}" type="pres">
      <dgm:prSet presAssocID="{1916974F-C514-4D43-8650-91C5EC3517AC}" presName="spacer" presStyleCnt="0"/>
      <dgm:spPr/>
    </dgm:pt>
    <dgm:pt modelId="{19547662-28F9-4D55-AF02-62D4C56B43E2}" type="pres">
      <dgm:prSet presAssocID="{BAB00B5F-12ED-48D8-ACD3-F5BEEC4EB942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00398864-13F4-493A-AA40-05657B8C99E8}" type="pres">
      <dgm:prSet presAssocID="{8CC76124-635E-4B8B-A21C-93C82768EB5C}" presName="spacer" presStyleCnt="0"/>
      <dgm:spPr/>
    </dgm:pt>
    <dgm:pt modelId="{939F4AD8-7D01-48A0-B5A0-604BB91CA5A4}" type="pres">
      <dgm:prSet presAssocID="{02363172-558B-43CC-B655-9AF1F78FCC81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A9D55614-6FA6-429F-B415-7C73508F368E}" type="pres">
      <dgm:prSet presAssocID="{085EACEE-BFED-4F4A-91DC-4A0BC16B2BC4}" presName="spacer" presStyleCnt="0"/>
      <dgm:spPr/>
    </dgm:pt>
    <dgm:pt modelId="{8CCDF440-3850-413D-9D30-1F7BC6657E7F}" type="pres">
      <dgm:prSet presAssocID="{8A4B825A-8FCA-488F-8E74-8175DAA8F6A0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54DE60A6-C0C8-4DEE-9913-88708669AA51}" type="pres">
      <dgm:prSet presAssocID="{D33CE46E-E1BE-4EF5-8F84-6D965E5C8F64}" presName="spacer" presStyleCnt="0"/>
      <dgm:spPr/>
    </dgm:pt>
    <dgm:pt modelId="{1A74E786-B25D-40EE-9EB6-10A65964E743}" type="pres">
      <dgm:prSet presAssocID="{C9631458-95A3-4EFE-8CE8-A2780F104170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7C8AEA54-8C0D-499A-834D-B7D2D19A4A8E}" type="pres">
      <dgm:prSet presAssocID="{7108D449-650A-4669-BA49-E12F17849673}" presName="spacer" presStyleCnt="0"/>
      <dgm:spPr/>
    </dgm:pt>
    <dgm:pt modelId="{A1084FA3-A936-4074-8923-4D1D902F5661}" type="pres">
      <dgm:prSet presAssocID="{B906E052-F9AF-4920-A8B6-6E214001697D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258EF408-0C26-4BA0-9AD5-FC02CC09D1B7}" type="pres">
      <dgm:prSet presAssocID="{FB1B0A90-72E5-4671-BE5B-29ACC0CF8BDF}" presName="spacer" presStyleCnt="0"/>
      <dgm:spPr/>
    </dgm:pt>
    <dgm:pt modelId="{5781468A-8A9D-4C4E-930D-7C4947654EBA}" type="pres">
      <dgm:prSet presAssocID="{39B78F05-C1BB-4930-987D-A37F17E5E8EA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10B68C06-D23D-4B6E-AC55-2698914B7EEA}" type="pres">
      <dgm:prSet presAssocID="{258B1B02-7853-454D-A289-90B2794ED297}" presName="spacer" presStyleCnt="0"/>
      <dgm:spPr/>
    </dgm:pt>
    <dgm:pt modelId="{AA317A5F-6EA7-4F16-9AF1-7CE3EC62865E}" type="pres">
      <dgm:prSet presAssocID="{C4F6FD81-3F1F-4E87-9A34-530D2C555F6B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9D7D3208-F4A0-48B7-8F20-DC70A15D2C5A}" type="pres">
      <dgm:prSet presAssocID="{CE763F74-C004-4891-94FC-D4EB1B32A00D}" presName="spacer" presStyleCnt="0"/>
      <dgm:spPr/>
    </dgm:pt>
    <dgm:pt modelId="{C9D370C6-46EF-48C3-9475-8069368A7434}" type="pres">
      <dgm:prSet presAssocID="{93398C91-528D-4A10-8D5B-1EF5525B9C97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FBCC9716-63D4-40C7-A2B0-105405415AD2}" type="pres">
      <dgm:prSet presAssocID="{4FFF0861-F906-45DA-A9F5-DB3A086C1253}" presName="spacer" presStyleCnt="0"/>
      <dgm:spPr/>
    </dgm:pt>
    <dgm:pt modelId="{B8D0DDFF-BF72-4EDE-8ADC-40835D9F50FD}" type="pres">
      <dgm:prSet presAssocID="{3EB19D10-5C29-45AA-988A-42B0C9605533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1E6C646F-A1B0-49C1-8F3F-F4B8C8CEFF18}" type="pres">
      <dgm:prSet presAssocID="{640930F8-A4D1-4043-8E98-6DE06AA4487A}" presName="spacer" presStyleCnt="0"/>
      <dgm:spPr/>
    </dgm:pt>
    <dgm:pt modelId="{D5BC10E4-8F86-4A72-B3FE-7778FEDA87D4}" type="pres">
      <dgm:prSet presAssocID="{F9873D77-33EC-4A58-A4E1-B2CA5335DCC6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E42BB92E-06AD-4F96-8242-32A807B4FC6F}" type="pres">
      <dgm:prSet presAssocID="{BB2BE9B3-D0A2-47C5-9482-45E5A3F88EF8}" presName="spacer" presStyleCnt="0"/>
      <dgm:spPr/>
    </dgm:pt>
    <dgm:pt modelId="{970D66B3-F96C-4AD0-A742-721AE53DEB14}" type="pres">
      <dgm:prSet presAssocID="{ECB90CCA-367D-4DE8-99BF-4FC60A84FF2A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DD565C09-A50E-4D10-9785-518D46A11537}" type="presOf" srcId="{B906E052-F9AF-4920-A8B6-6E214001697D}" destId="{A1084FA3-A936-4074-8923-4D1D902F5661}" srcOrd="0" destOrd="0" presId="urn:microsoft.com/office/officeart/2005/8/layout/vList2"/>
    <dgm:cxn modelId="{8A445525-48FD-46B7-973C-C10481478D19}" srcId="{36CE1BE1-926E-4522-841E-AD3F43FB33E2}" destId="{F9873D77-33EC-4A58-A4E1-B2CA5335DCC6}" srcOrd="10" destOrd="0" parTransId="{C89D5E65-8A24-4421-BA2B-75CA0FF68F83}" sibTransId="{BB2BE9B3-D0A2-47C5-9482-45E5A3F88EF8}"/>
    <dgm:cxn modelId="{1001A732-8A46-469B-8537-7DB86EEABDF7}" type="presOf" srcId="{36CE1BE1-926E-4522-841E-AD3F43FB33E2}" destId="{DC37905D-7AD9-40F9-9ED6-79E97FE15480}" srcOrd="0" destOrd="0" presId="urn:microsoft.com/office/officeart/2005/8/layout/vList2"/>
    <dgm:cxn modelId="{22AD4635-3000-4A94-9524-A70D43F6E122}" srcId="{36CE1BE1-926E-4522-841E-AD3F43FB33E2}" destId="{ECB90CCA-367D-4DE8-99BF-4FC60A84FF2A}" srcOrd="11" destOrd="0" parTransId="{389AA07D-A01E-4BB7-A9C7-18B55642EA94}" sibTransId="{76A1320D-445C-41A7-BB84-1A9D9030E0EA}"/>
    <dgm:cxn modelId="{7262323C-2666-4375-A275-A2602EDBC970}" srcId="{36CE1BE1-926E-4522-841E-AD3F43FB33E2}" destId="{93398C91-528D-4A10-8D5B-1EF5525B9C97}" srcOrd="8" destOrd="0" parTransId="{8F1ACC13-8584-403F-89E0-C5313FD0051D}" sibTransId="{4FFF0861-F906-45DA-A9F5-DB3A086C1253}"/>
    <dgm:cxn modelId="{B187705C-F363-4B5A-877F-95E7C6792ED0}" srcId="{36CE1BE1-926E-4522-841E-AD3F43FB33E2}" destId="{BAB00B5F-12ED-48D8-ACD3-F5BEEC4EB942}" srcOrd="1" destOrd="0" parTransId="{86E6B11B-6C37-4C6E-9EDE-B9FD3D9901EE}" sibTransId="{8CC76124-635E-4B8B-A21C-93C82768EB5C}"/>
    <dgm:cxn modelId="{FEFD8368-F969-426C-8C3A-E68864023260}" type="presOf" srcId="{8A4B825A-8FCA-488F-8E74-8175DAA8F6A0}" destId="{8CCDF440-3850-413D-9D30-1F7BC6657E7F}" srcOrd="0" destOrd="0" presId="urn:microsoft.com/office/officeart/2005/8/layout/vList2"/>
    <dgm:cxn modelId="{10ECE36F-FF1E-4B64-A43B-56CF3CF015DC}" srcId="{36CE1BE1-926E-4522-841E-AD3F43FB33E2}" destId="{8A4B825A-8FCA-488F-8E74-8175DAA8F6A0}" srcOrd="3" destOrd="0" parTransId="{286FEED6-64C1-4EF0-8DFB-522D171FDB2C}" sibTransId="{D33CE46E-E1BE-4EF5-8F84-6D965E5C8F64}"/>
    <dgm:cxn modelId="{C941FD51-F3F0-4126-963C-59ABFF55D639}" type="presOf" srcId="{93398C91-528D-4A10-8D5B-1EF5525B9C97}" destId="{C9D370C6-46EF-48C3-9475-8069368A7434}" srcOrd="0" destOrd="0" presId="urn:microsoft.com/office/officeart/2005/8/layout/vList2"/>
    <dgm:cxn modelId="{4E564074-7D36-494F-B60D-F7E81F4730AA}" type="presOf" srcId="{02363172-558B-43CC-B655-9AF1F78FCC81}" destId="{939F4AD8-7D01-48A0-B5A0-604BB91CA5A4}" srcOrd="0" destOrd="0" presId="urn:microsoft.com/office/officeart/2005/8/layout/vList2"/>
    <dgm:cxn modelId="{B4D4B758-5B9A-4BD7-B786-2B5A4368D2D5}" type="presOf" srcId="{39B78F05-C1BB-4930-987D-A37F17E5E8EA}" destId="{5781468A-8A9D-4C4E-930D-7C4947654EBA}" srcOrd="0" destOrd="0" presId="urn:microsoft.com/office/officeart/2005/8/layout/vList2"/>
    <dgm:cxn modelId="{7BB87079-01E3-4266-958E-F804DB10EBD6}" type="presOf" srcId="{BAB00B5F-12ED-48D8-ACD3-F5BEEC4EB942}" destId="{19547662-28F9-4D55-AF02-62D4C56B43E2}" srcOrd="0" destOrd="0" presId="urn:microsoft.com/office/officeart/2005/8/layout/vList2"/>
    <dgm:cxn modelId="{2E36618D-6A34-4DB2-99FF-1667E9F1B645}" srcId="{36CE1BE1-926E-4522-841E-AD3F43FB33E2}" destId="{408BAEE0-811C-44A6-BC26-26852ADEAB85}" srcOrd="0" destOrd="0" parTransId="{34A3D008-5D16-4049-9A96-FF21DD62B9CB}" sibTransId="{1916974F-C514-4D43-8650-91C5EC3517AC}"/>
    <dgm:cxn modelId="{77928B8D-96B8-419F-BEB3-E29050361539}" type="presOf" srcId="{408BAEE0-811C-44A6-BC26-26852ADEAB85}" destId="{4176F559-2C89-4AEE-ACC2-3FCA4AE33D35}" srcOrd="0" destOrd="0" presId="urn:microsoft.com/office/officeart/2005/8/layout/vList2"/>
    <dgm:cxn modelId="{FDF5DE9B-C15C-4B1F-98B7-2FD3136977FC}" srcId="{36CE1BE1-926E-4522-841E-AD3F43FB33E2}" destId="{C9631458-95A3-4EFE-8CE8-A2780F104170}" srcOrd="4" destOrd="0" parTransId="{7A3A6FD3-5C6F-461A-BECB-99F0AB537B7E}" sibTransId="{7108D449-650A-4669-BA49-E12F17849673}"/>
    <dgm:cxn modelId="{EBFBF7A8-A1A9-4621-B551-CBE43CDD8B9A}" srcId="{36CE1BE1-926E-4522-841E-AD3F43FB33E2}" destId="{02363172-558B-43CC-B655-9AF1F78FCC81}" srcOrd="2" destOrd="0" parTransId="{F133EA9F-249B-47F5-853B-A517CA9529DA}" sibTransId="{085EACEE-BFED-4F4A-91DC-4A0BC16B2BC4}"/>
    <dgm:cxn modelId="{74D9CCB2-D76F-40CD-AAF7-5EB95C5E5E97}" type="presOf" srcId="{C9631458-95A3-4EFE-8CE8-A2780F104170}" destId="{1A74E786-B25D-40EE-9EB6-10A65964E743}" srcOrd="0" destOrd="0" presId="urn:microsoft.com/office/officeart/2005/8/layout/vList2"/>
    <dgm:cxn modelId="{F55CEAC1-15BE-4C71-B827-B36BFA838394}" srcId="{36CE1BE1-926E-4522-841E-AD3F43FB33E2}" destId="{39B78F05-C1BB-4930-987D-A37F17E5E8EA}" srcOrd="6" destOrd="0" parTransId="{DCC4F498-14E7-415E-AD69-1619760BF24B}" sibTransId="{258B1B02-7853-454D-A289-90B2794ED297}"/>
    <dgm:cxn modelId="{785391C7-0D49-4813-9DCF-7B1309599C74}" type="presOf" srcId="{ECB90CCA-367D-4DE8-99BF-4FC60A84FF2A}" destId="{970D66B3-F96C-4AD0-A742-721AE53DEB14}" srcOrd="0" destOrd="0" presId="urn:microsoft.com/office/officeart/2005/8/layout/vList2"/>
    <dgm:cxn modelId="{F892A1C8-D67C-4814-9747-CAC7AC0B695B}" srcId="{36CE1BE1-926E-4522-841E-AD3F43FB33E2}" destId="{C4F6FD81-3F1F-4E87-9A34-530D2C555F6B}" srcOrd="7" destOrd="0" parTransId="{6F846460-D318-4C45-B086-F40A39117F80}" sibTransId="{CE763F74-C004-4891-94FC-D4EB1B32A00D}"/>
    <dgm:cxn modelId="{BAB396D0-157B-49E8-AB9F-D56D47894C7D}" type="presOf" srcId="{C4F6FD81-3F1F-4E87-9A34-530D2C555F6B}" destId="{AA317A5F-6EA7-4F16-9AF1-7CE3EC62865E}" srcOrd="0" destOrd="0" presId="urn:microsoft.com/office/officeart/2005/8/layout/vList2"/>
    <dgm:cxn modelId="{C73BE5E4-A889-49C4-BB35-8C794443EB11}" srcId="{36CE1BE1-926E-4522-841E-AD3F43FB33E2}" destId="{B906E052-F9AF-4920-A8B6-6E214001697D}" srcOrd="5" destOrd="0" parTransId="{D1332689-E12F-4A8A-9313-8BA282F740DC}" sibTransId="{FB1B0A90-72E5-4671-BE5B-29ACC0CF8BDF}"/>
    <dgm:cxn modelId="{2EEF01F0-46C4-4B9D-ACD3-219074D88B4D}" srcId="{36CE1BE1-926E-4522-841E-AD3F43FB33E2}" destId="{3EB19D10-5C29-45AA-988A-42B0C9605533}" srcOrd="9" destOrd="0" parTransId="{B99AF954-0255-415E-B4FA-29789DB73ED2}" sibTransId="{640930F8-A4D1-4043-8E98-6DE06AA4487A}"/>
    <dgm:cxn modelId="{930EF0F3-1682-42E7-AFDE-53005D8FAA20}" type="presOf" srcId="{3EB19D10-5C29-45AA-988A-42B0C9605533}" destId="{B8D0DDFF-BF72-4EDE-8ADC-40835D9F50FD}" srcOrd="0" destOrd="0" presId="urn:microsoft.com/office/officeart/2005/8/layout/vList2"/>
    <dgm:cxn modelId="{88819DF7-D8CB-4DF6-9B53-CADED86E055A}" type="presOf" srcId="{F9873D77-33EC-4A58-A4E1-B2CA5335DCC6}" destId="{D5BC10E4-8F86-4A72-B3FE-7778FEDA87D4}" srcOrd="0" destOrd="0" presId="urn:microsoft.com/office/officeart/2005/8/layout/vList2"/>
    <dgm:cxn modelId="{6226E15C-353D-4EB6-A4AD-31D24A48B9C0}" type="presParOf" srcId="{DC37905D-7AD9-40F9-9ED6-79E97FE15480}" destId="{4176F559-2C89-4AEE-ACC2-3FCA4AE33D35}" srcOrd="0" destOrd="0" presId="urn:microsoft.com/office/officeart/2005/8/layout/vList2"/>
    <dgm:cxn modelId="{166D2F90-34DE-4946-B303-7F07CED79B4F}" type="presParOf" srcId="{DC37905D-7AD9-40F9-9ED6-79E97FE15480}" destId="{C365CA77-8949-4035-8ECD-69CFE583FB01}" srcOrd="1" destOrd="0" presId="urn:microsoft.com/office/officeart/2005/8/layout/vList2"/>
    <dgm:cxn modelId="{6DC1135F-D979-4F60-B68F-187E7F4DA641}" type="presParOf" srcId="{DC37905D-7AD9-40F9-9ED6-79E97FE15480}" destId="{19547662-28F9-4D55-AF02-62D4C56B43E2}" srcOrd="2" destOrd="0" presId="urn:microsoft.com/office/officeart/2005/8/layout/vList2"/>
    <dgm:cxn modelId="{9EDBD5A1-9C30-42F6-A842-D800DA5C176D}" type="presParOf" srcId="{DC37905D-7AD9-40F9-9ED6-79E97FE15480}" destId="{00398864-13F4-493A-AA40-05657B8C99E8}" srcOrd="3" destOrd="0" presId="urn:microsoft.com/office/officeart/2005/8/layout/vList2"/>
    <dgm:cxn modelId="{C7A6E14D-6841-470D-A526-81B18CD0FD54}" type="presParOf" srcId="{DC37905D-7AD9-40F9-9ED6-79E97FE15480}" destId="{939F4AD8-7D01-48A0-B5A0-604BB91CA5A4}" srcOrd="4" destOrd="0" presId="urn:microsoft.com/office/officeart/2005/8/layout/vList2"/>
    <dgm:cxn modelId="{901A0C6B-CFCF-484F-A456-352E099B302B}" type="presParOf" srcId="{DC37905D-7AD9-40F9-9ED6-79E97FE15480}" destId="{A9D55614-6FA6-429F-B415-7C73508F368E}" srcOrd="5" destOrd="0" presId="urn:microsoft.com/office/officeart/2005/8/layout/vList2"/>
    <dgm:cxn modelId="{A4826871-2FD7-4B06-9EEB-1C924C23D878}" type="presParOf" srcId="{DC37905D-7AD9-40F9-9ED6-79E97FE15480}" destId="{8CCDF440-3850-413D-9D30-1F7BC6657E7F}" srcOrd="6" destOrd="0" presId="urn:microsoft.com/office/officeart/2005/8/layout/vList2"/>
    <dgm:cxn modelId="{BA5F66BF-9E9D-46FF-9197-A4382650F752}" type="presParOf" srcId="{DC37905D-7AD9-40F9-9ED6-79E97FE15480}" destId="{54DE60A6-C0C8-4DEE-9913-88708669AA51}" srcOrd="7" destOrd="0" presId="urn:microsoft.com/office/officeart/2005/8/layout/vList2"/>
    <dgm:cxn modelId="{B8F5A2FE-2666-4823-B8AC-9172662CCBA4}" type="presParOf" srcId="{DC37905D-7AD9-40F9-9ED6-79E97FE15480}" destId="{1A74E786-B25D-40EE-9EB6-10A65964E743}" srcOrd="8" destOrd="0" presId="urn:microsoft.com/office/officeart/2005/8/layout/vList2"/>
    <dgm:cxn modelId="{510706B5-1F9A-48FB-B9B2-732111A787C9}" type="presParOf" srcId="{DC37905D-7AD9-40F9-9ED6-79E97FE15480}" destId="{7C8AEA54-8C0D-499A-834D-B7D2D19A4A8E}" srcOrd="9" destOrd="0" presId="urn:microsoft.com/office/officeart/2005/8/layout/vList2"/>
    <dgm:cxn modelId="{21CCC425-C477-42BE-A766-97045536D69C}" type="presParOf" srcId="{DC37905D-7AD9-40F9-9ED6-79E97FE15480}" destId="{A1084FA3-A936-4074-8923-4D1D902F5661}" srcOrd="10" destOrd="0" presId="urn:microsoft.com/office/officeart/2005/8/layout/vList2"/>
    <dgm:cxn modelId="{8B9BE23A-6E34-4C02-8BE8-88E87B26790E}" type="presParOf" srcId="{DC37905D-7AD9-40F9-9ED6-79E97FE15480}" destId="{258EF408-0C26-4BA0-9AD5-FC02CC09D1B7}" srcOrd="11" destOrd="0" presId="urn:microsoft.com/office/officeart/2005/8/layout/vList2"/>
    <dgm:cxn modelId="{ECF53112-1BF2-4A8D-9BCD-7DECFFF6617F}" type="presParOf" srcId="{DC37905D-7AD9-40F9-9ED6-79E97FE15480}" destId="{5781468A-8A9D-4C4E-930D-7C4947654EBA}" srcOrd="12" destOrd="0" presId="urn:microsoft.com/office/officeart/2005/8/layout/vList2"/>
    <dgm:cxn modelId="{EF3B9E7F-6739-4A5F-A63A-70BD9349C96E}" type="presParOf" srcId="{DC37905D-7AD9-40F9-9ED6-79E97FE15480}" destId="{10B68C06-D23D-4B6E-AC55-2698914B7EEA}" srcOrd="13" destOrd="0" presId="urn:microsoft.com/office/officeart/2005/8/layout/vList2"/>
    <dgm:cxn modelId="{3963FDFE-CED2-4478-B260-FF19F232A693}" type="presParOf" srcId="{DC37905D-7AD9-40F9-9ED6-79E97FE15480}" destId="{AA317A5F-6EA7-4F16-9AF1-7CE3EC62865E}" srcOrd="14" destOrd="0" presId="urn:microsoft.com/office/officeart/2005/8/layout/vList2"/>
    <dgm:cxn modelId="{DD3B091F-0416-489F-B39F-21342DEC608B}" type="presParOf" srcId="{DC37905D-7AD9-40F9-9ED6-79E97FE15480}" destId="{9D7D3208-F4A0-48B7-8F20-DC70A15D2C5A}" srcOrd="15" destOrd="0" presId="urn:microsoft.com/office/officeart/2005/8/layout/vList2"/>
    <dgm:cxn modelId="{9116651F-15B2-4456-B531-42644EF38BB0}" type="presParOf" srcId="{DC37905D-7AD9-40F9-9ED6-79E97FE15480}" destId="{C9D370C6-46EF-48C3-9475-8069368A7434}" srcOrd="16" destOrd="0" presId="urn:microsoft.com/office/officeart/2005/8/layout/vList2"/>
    <dgm:cxn modelId="{C6C66309-BE2B-496A-A5C6-E98AC498DEDA}" type="presParOf" srcId="{DC37905D-7AD9-40F9-9ED6-79E97FE15480}" destId="{FBCC9716-63D4-40C7-A2B0-105405415AD2}" srcOrd="17" destOrd="0" presId="urn:microsoft.com/office/officeart/2005/8/layout/vList2"/>
    <dgm:cxn modelId="{F381E5D2-722A-4EE6-87C2-F6A01DFC15A3}" type="presParOf" srcId="{DC37905D-7AD9-40F9-9ED6-79E97FE15480}" destId="{B8D0DDFF-BF72-4EDE-8ADC-40835D9F50FD}" srcOrd="18" destOrd="0" presId="urn:microsoft.com/office/officeart/2005/8/layout/vList2"/>
    <dgm:cxn modelId="{801DDD4F-2739-43E1-866A-7B0791A222B9}" type="presParOf" srcId="{DC37905D-7AD9-40F9-9ED6-79E97FE15480}" destId="{1E6C646F-A1B0-49C1-8F3F-F4B8C8CEFF18}" srcOrd="19" destOrd="0" presId="urn:microsoft.com/office/officeart/2005/8/layout/vList2"/>
    <dgm:cxn modelId="{17C2D4F3-3A76-4B3F-A07C-E943F4DABA74}" type="presParOf" srcId="{DC37905D-7AD9-40F9-9ED6-79E97FE15480}" destId="{D5BC10E4-8F86-4A72-B3FE-7778FEDA87D4}" srcOrd="20" destOrd="0" presId="urn:microsoft.com/office/officeart/2005/8/layout/vList2"/>
    <dgm:cxn modelId="{DEB0791A-BB6F-43FF-9B04-FD34CDE73345}" type="presParOf" srcId="{DC37905D-7AD9-40F9-9ED6-79E97FE15480}" destId="{E42BB92E-06AD-4F96-8242-32A807B4FC6F}" srcOrd="21" destOrd="0" presId="urn:microsoft.com/office/officeart/2005/8/layout/vList2"/>
    <dgm:cxn modelId="{A2B49F9C-36A3-4E07-BC40-81C1B7DD0255}" type="presParOf" srcId="{DC37905D-7AD9-40F9-9ED6-79E97FE15480}" destId="{970D66B3-F96C-4AD0-A742-721AE53DEB14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CBB907-EADB-4AD3-B868-571DE4C4747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79B634-9FD3-4C04-8005-138B93C269D6}">
      <dgm:prSet custT="1"/>
      <dgm:spPr/>
      <dgm:t>
        <a:bodyPr/>
        <a:lstStyle/>
        <a:p>
          <a:r>
            <a:rPr lang="en-US" sz="1600" b="1"/>
            <a:t>2.2Bamboo DB</a:t>
          </a:r>
          <a:endParaRPr lang="en-US" sz="1600"/>
        </a:p>
      </dgm:t>
    </dgm:pt>
    <dgm:pt modelId="{94C8884E-5DC4-49C5-A8B7-BBBA6494E125}" type="parTrans" cxnId="{022BD15C-31C0-42AF-97B4-5C3AEB09A9EC}">
      <dgm:prSet/>
      <dgm:spPr/>
      <dgm:t>
        <a:bodyPr/>
        <a:lstStyle/>
        <a:p>
          <a:endParaRPr lang="en-US"/>
        </a:p>
      </dgm:t>
    </dgm:pt>
    <dgm:pt modelId="{687629EC-381F-4928-A94D-BB55139A7FBC}" type="sibTrans" cxnId="{022BD15C-31C0-42AF-97B4-5C3AEB09A9EC}">
      <dgm:prSet/>
      <dgm:spPr/>
      <dgm:t>
        <a:bodyPr/>
        <a:lstStyle/>
        <a:p>
          <a:endParaRPr lang="en-US"/>
        </a:p>
      </dgm:t>
    </dgm:pt>
    <dgm:pt modelId="{BCB49CF1-FFBD-47E4-B4E0-3DB9A5C8A5C6}">
      <dgm:prSet/>
      <dgm:spPr/>
      <dgm:t>
        <a:bodyPr/>
        <a:lstStyle/>
        <a:p>
          <a:r>
            <a:rPr lang="en-US"/>
            <a:t>&gt; dnf info mysql-community-server</a:t>
          </a:r>
        </a:p>
      </dgm:t>
    </dgm:pt>
    <dgm:pt modelId="{854ED9C7-8C47-418B-BBA2-C8A8EF49940C}" type="parTrans" cxnId="{869E84DD-583E-428D-8D62-B04AA345E29C}">
      <dgm:prSet/>
      <dgm:spPr/>
      <dgm:t>
        <a:bodyPr/>
        <a:lstStyle/>
        <a:p>
          <a:endParaRPr lang="en-US"/>
        </a:p>
      </dgm:t>
    </dgm:pt>
    <dgm:pt modelId="{D6A1EEEF-2963-4F28-95E3-A0AC17F05809}" type="sibTrans" cxnId="{869E84DD-583E-428D-8D62-B04AA345E29C}">
      <dgm:prSet/>
      <dgm:spPr/>
      <dgm:t>
        <a:bodyPr/>
        <a:lstStyle/>
        <a:p>
          <a:endParaRPr lang="en-US"/>
        </a:p>
      </dgm:t>
    </dgm:pt>
    <dgm:pt modelId="{48F920F2-6837-4E89-9D8C-5D05EF55AF51}">
      <dgm:prSet/>
      <dgm:spPr/>
      <dgm:t>
        <a:bodyPr/>
        <a:lstStyle/>
        <a:p>
          <a:r>
            <a:rPr lang="en-US"/>
            <a:t>## verify your mysql install</a:t>
          </a:r>
        </a:p>
      </dgm:t>
    </dgm:pt>
    <dgm:pt modelId="{CE25FCF1-93A8-4F92-BABE-12338522DC58}" type="parTrans" cxnId="{320B6FDE-A873-40B1-9DD1-A3F0A2CE0F1A}">
      <dgm:prSet/>
      <dgm:spPr/>
      <dgm:t>
        <a:bodyPr/>
        <a:lstStyle/>
        <a:p>
          <a:endParaRPr lang="en-US"/>
        </a:p>
      </dgm:t>
    </dgm:pt>
    <dgm:pt modelId="{85F3B84A-6FE8-44C9-B8D0-FE459BEEC1DF}" type="sibTrans" cxnId="{320B6FDE-A873-40B1-9DD1-A3F0A2CE0F1A}">
      <dgm:prSet/>
      <dgm:spPr/>
      <dgm:t>
        <a:bodyPr/>
        <a:lstStyle/>
        <a:p>
          <a:endParaRPr lang="en-US"/>
        </a:p>
      </dgm:t>
    </dgm:pt>
    <dgm:pt modelId="{CD9A19D1-68C8-4D90-B858-7AC2F7F4A24F}">
      <dgm:prSet/>
      <dgm:spPr/>
      <dgm:t>
        <a:bodyPr/>
        <a:lstStyle/>
        <a:p>
          <a:r>
            <a:rPr lang="en-US" dirty="0"/>
            <a:t>&gt; grep 'A temporary password' /var/log/mysqld.log |tail -1</a:t>
          </a:r>
        </a:p>
      </dgm:t>
    </dgm:pt>
    <dgm:pt modelId="{C24DA768-FDCE-4C9F-AC40-60B027A88B60}" type="parTrans" cxnId="{006C7C3C-B6F1-44C9-B679-1320266D276D}">
      <dgm:prSet/>
      <dgm:spPr/>
      <dgm:t>
        <a:bodyPr/>
        <a:lstStyle/>
        <a:p>
          <a:endParaRPr lang="en-US"/>
        </a:p>
      </dgm:t>
    </dgm:pt>
    <dgm:pt modelId="{8476B7B7-BB81-4F00-9355-F281C265A17D}" type="sibTrans" cxnId="{006C7C3C-B6F1-44C9-B679-1320266D276D}">
      <dgm:prSet/>
      <dgm:spPr/>
      <dgm:t>
        <a:bodyPr/>
        <a:lstStyle/>
        <a:p>
          <a:endParaRPr lang="en-US"/>
        </a:p>
      </dgm:t>
    </dgm:pt>
    <dgm:pt modelId="{5E344A9E-9EFE-47AF-999C-F7E72451219E}">
      <dgm:prSet custT="1"/>
      <dgm:spPr/>
      <dgm:t>
        <a:bodyPr/>
        <a:lstStyle/>
        <a:p>
          <a:r>
            <a:rPr lang="en-US" sz="1600" dirty="0"/>
            <a:t>## the above will extract the temp. password.</a:t>
          </a:r>
        </a:p>
      </dgm:t>
    </dgm:pt>
    <dgm:pt modelId="{AB737B58-49CE-4BBA-AF30-6CAB908E05A0}" type="parTrans" cxnId="{86EF881E-9B3F-4830-9942-7822238C961C}">
      <dgm:prSet/>
      <dgm:spPr/>
      <dgm:t>
        <a:bodyPr/>
        <a:lstStyle/>
        <a:p>
          <a:endParaRPr lang="en-US"/>
        </a:p>
      </dgm:t>
    </dgm:pt>
    <dgm:pt modelId="{197EEC79-9BA0-4D90-900A-7F852DC8C984}" type="sibTrans" cxnId="{86EF881E-9B3F-4830-9942-7822238C961C}">
      <dgm:prSet/>
      <dgm:spPr/>
      <dgm:t>
        <a:bodyPr/>
        <a:lstStyle/>
        <a:p>
          <a:endParaRPr lang="en-US"/>
        </a:p>
      </dgm:t>
    </dgm:pt>
    <dgm:pt modelId="{0D78D538-3A66-4106-BEC8-EAADAC285111}">
      <dgm:prSet/>
      <dgm:spPr/>
      <dgm:t>
        <a:bodyPr/>
        <a:lstStyle/>
        <a:p>
          <a:r>
            <a:rPr lang="en-US"/>
            <a:t>&gt; mysql_secure_installation</a:t>
          </a:r>
        </a:p>
      </dgm:t>
    </dgm:pt>
    <dgm:pt modelId="{BAE78478-7328-4EC9-9D90-569613E3CAA0}" type="parTrans" cxnId="{F6AE91E6-4C5B-459D-91E7-7F7B3BF703E6}">
      <dgm:prSet/>
      <dgm:spPr/>
      <dgm:t>
        <a:bodyPr/>
        <a:lstStyle/>
        <a:p>
          <a:endParaRPr lang="en-US"/>
        </a:p>
      </dgm:t>
    </dgm:pt>
    <dgm:pt modelId="{E7F68F5C-75C9-4892-8073-56265AE8A8F8}" type="sibTrans" cxnId="{F6AE91E6-4C5B-459D-91E7-7F7B3BF703E6}">
      <dgm:prSet/>
      <dgm:spPr/>
      <dgm:t>
        <a:bodyPr/>
        <a:lstStyle/>
        <a:p>
          <a:endParaRPr lang="en-US"/>
        </a:p>
      </dgm:t>
    </dgm:pt>
    <dgm:pt modelId="{816482E2-951C-4816-9794-E51D26B427ED}">
      <dgm:prSet/>
      <dgm:spPr/>
      <dgm:t>
        <a:bodyPr/>
        <a:lstStyle/>
        <a:p>
          <a:r>
            <a:rPr lang="en-US"/>
            <a:t>## then login to mysql using</a:t>
          </a:r>
        </a:p>
      </dgm:t>
    </dgm:pt>
    <dgm:pt modelId="{22210658-E3E2-4B09-8988-B7EFB90BCAE1}" type="parTrans" cxnId="{3C487B32-3AF1-44C5-AE10-45C94C81BB5E}">
      <dgm:prSet/>
      <dgm:spPr/>
      <dgm:t>
        <a:bodyPr/>
        <a:lstStyle/>
        <a:p>
          <a:endParaRPr lang="en-US"/>
        </a:p>
      </dgm:t>
    </dgm:pt>
    <dgm:pt modelId="{83FFF9D7-37E8-4B58-9678-5FF6AD3AFC52}" type="sibTrans" cxnId="{3C487B32-3AF1-44C5-AE10-45C94C81BB5E}">
      <dgm:prSet/>
      <dgm:spPr/>
      <dgm:t>
        <a:bodyPr/>
        <a:lstStyle/>
        <a:p>
          <a:endParaRPr lang="en-US"/>
        </a:p>
      </dgm:t>
    </dgm:pt>
    <dgm:pt modelId="{D47965B5-F2E4-4193-84D0-565C3FF3CF44}">
      <dgm:prSet/>
      <dgm:spPr/>
      <dgm:t>
        <a:bodyPr/>
        <a:lstStyle/>
        <a:p>
          <a:r>
            <a:rPr lang="en-US"/>
            <a:t>&gt; mysql -uroot -p</a:t>
          </a:r>
        </a:p>
      </dgm:t>
    </dgm:pt>
    <dgm:pt modelId="{24665984-6BC4-41D6-A0D6-8546459D6F75}" type="parTrans" cxnId="{93AA392C-04CC-4570-B262-553F8B118B84}">
      <dgm:prSet/>
      <dgm:spPr/>
      <dgm:t>
        <a:bodyPr/>
        <a:lstStyle/>
        <a:p>
          <a:endParaRPr lang="en-US"/>
        </a:p>
      </dgm:t>
    </dgm:pt>
    <dgm:pt modelId="{FE04CD00-86F8-48BB-B21D-3606D0262ADA}" type="sibTrans" cxnId="{93AA392C-04CC-4570-B262-553F8B118B84}">
      <dgm:prSet/>
      <dgm:spPr/>
      <dgm:t>
        <a:bodyPr/>
        <a:lstStyle/>
        <a:p>
          <a:endParaRPr lang="en-US"/>
        </a:p>
      </dgm:t>
    </dgm:pt>
    <dgm:pt modelId="{8B787797-0445-4AFB-8DCD-7D8ECDBFCE27}">
      <dgm:prSet/>
      <dgm:spPr/>
      <dgm:t>
        <a:bodyPr/>
        <a:lstStyle/>
        <a:p>
          <a:r>
            <a:rPr lang="en-US" dirty="0"/>
            <a:t>## then the above to change the auto password</a:t>
          </a:r>
        </a:p>
      </dgm:t>
    </dgm:pt>
    <dgm:pt modelId="{D02794CE-05B6-4F3E-9967-CFEBCBBEEC8F}" type="parTrans" cxnId="{4D3868C1-5C17-4EDC-84CC-AB8C41E7DF0F}">
      <dgm:prSet/>
      <dgm:spPr/>
      <dgm:t>
        <a:bodyPr/>
        <a:lstStyle/>
        <a:p>
          <a:endParaRPr lang="en-US"/>
        </a:p>
      </dgm:t>
    </dgm:pt>
    <dgm:pt modelId="{3B5F5AF5-5285-4158-A2BD-05BACF8C7204}" type="sibTrans" cxnId="{4D3868C1-5C17-4EDC-84CC-AB8C41E7DF0F}">
      <dgm:prSet/>
      <dgm:spPr/>
      <dgm:t>
        <a:bodyPr/>
        <a:lstStyle/>
        <a:p>
          <a:endParaRPr lang="en-US"/>
        </a:p>
      </dgm:t>
    </dgm:pt>
    <dgm:pt modelId="{84D6BDCD-00DC-4271-8F1A-60224C5168AA}">
      <dgm:prSet/>
      <dgm:spPr/>
      <dgm:t>
        <a:bodyPr/>
        <a:lstStyle/>
        <a:p>
          <a:r>
            <a:rPr lang="en-US" dirty="0"/>
            <a:t>CREATE USER 'root'@'%' IDENTIFIED BY ‘&lt;root pw&gt;';</a:t>
          </a:r>
        </a:p>
      </dgm:t>
    </dgm:pt>
    <dgm:pt modelId="{E0713D91-14F5-4E02-96EF-97D190E42082}" type="parTrans" cxnId="{BCED2D75-3F9C-463A-B0FD-04FC3250B03D}">
      <dgm:prSet/>
      <dgm:spPr/>
      <dgm:t>
        <a:bodyPr/>
        <a:lstStyle/>
        <a:p>
          <a:endParaRPr lang="en-US"/>
        </a:p>
      </dgm:t>
    </dgm:pt>
    <dgm:pt modelId="{E5CEAB20-B950-45F1-A76D-76A74E805A51}" type="sibTrans" cxnId="{BCED2D75-3F9C-463A-B0FD-04FC3250B03D}">
      <dgm:prSet/>
      <dgm:spPr/>
      <dgm:t>
        <a:bodyPr/>
        <a:lstStyle/>
        <a:p>
          <a:endParaRPr lang="en-US"/>
        </a:p>
      </dgm:t>
    </dgm:pt>
    <dgm:pt modelId="{FD751733-80C4-4ADE-A979-AE49246273B7}">
      <dgm:prSet/>
      <dgm:spPr/>
      <dgm:t>
        <a:bodyPr/>
        <a:lstStyle/>
        <a:p>
          <a:r>
            <a:rPr lang="en-US"/>
            <a:t>GRANT ALL PRIVILEGES ON *.* TO 'root'@'%' WITH GRANT OPTION;</a:t>
          </a:r>
        </a:p>
      </dgm:t>
    </dgm:pt>
    <dgm:pt modelId="{BC14980E-E20B-4632-9FB9-41798F324711}" type="parTrans" cxnId="{7BD2937F-0C18-4CE0-956A-AD46F2B1E8A4}">
      <dgm:prSet/>
      <dgm:spPr/>
      <dgm:t>
        <a:bodyPr/>
        <a:lstStyle/>
        <a:p>
          <a:endParaRPr lang="en-US"/>
        </a:p>
      </dgm:t>
    </dgm:pt>
    <dgm:pt modelId="{8925C9B2-74B7-4AC6-BA3C-A18C5791CDBF}" type="sibTrans" cxnId="{7BD2937F-0C18-4CE0-956A-AD46F2B1E8A4}">
      <dgm:prSet/>
      <dgm:spPr/>
      <dgm:t>
        <a:bodyPr/>
        <a:lstStyle/>
        <a:p>
          <a:endParaRPr lang="en-US"/>
        </a:p>
      </dgm:t>
    </dgm:pt>
    <dgm:pt modelId="{EC93A790-7843-4DBB-A611-3EF4DB37DD66}">
      <dgm:prSet/>
      <dgm:spPr/>
      <dgm:t>
        <a:bodyPr/>
        <a:lstStyle/>
        <a:p>
          <a:r>
            <a:rPr lang="en-US" dirty="0"/>
            <a:t>## at this point, u can </a:t>
          </a:r>
          <a:r>
            <a:rPr lang="en-US" dirty="0" err="1"/>
            <a:t>alr</a:t>
          </a:r>
          <a:r>
            <a:rPr lang="en-US" dirty="0"/>
            <a:t> connect into </a:t>
          </a:r>
          <a:r>
            <a:rPr lang="en-US" dirty="0" err="1"/>
            <a:t>ur</a:t>
          </a:r>
          <a:r>
            <a:rPr lang="en-US" dirty="0"/>
            <a:t> </a:t>
          </a:r>
          <a:r>
            <a:rPr lang="en-US" dirty="0" err="1"/>
            <a:t>mysqldb</a:t>
          </a:r>
          <a:r>
            <a:rPr lang="en-US" dirty="0"/>
            <a:t> w/ </a:t>
          </a:r>
          <a:r>
            <a:rPr lang="en-US" dirty="0" err="1"/>
            <a:t>mysqlworkbench</a:t>
          </a:r>
          <a:r>
            <a:rPr lang="en-US" dirty="0"/>
            <a:t> </a:t>
          </a:r>
        </a:p>
      </dgm:t>
    </dgm:pt>
    <dgm:pt modelId="{1687AF1F-A342-479E-B83B-BF77F1880E9A}" type="parTrans" cxnId="{5AA899A0-5693-432A-879B-A1057FC027EE}">
      <dgm:prSet/>
      <dgm:spPr/>
      <dgm:t>
        <a:bodyPr/>
        <a:lstStyle/>
        <a:p>
          <a:endParaRPr lang="en-US"/>
        </a:p>
      </dgm:t>
    </dgm:pt>
    <dgm:pt modelId="{D83D3175-8375-4AC2-9D4C-81988A52BF40}" type="sibTrans" cxnId="{5AA899A0-5693-432A-879B-A1057FC027EE}">
      <dgm:prSet/>
      <dgm:spPr/>
      <dgm:t>
        <a:bodyPr/>
        <a:lstStyle/>
        <a:p>
          <a:endParaRPr lang="en-US"/>
        </a:p>
      </dgm:t>
    </dgm:pt>
    <dgm:pt modelId="{F27681A0-0F5E-494F-81F4-0ED675F5D9BE}" type="pres">
      <dgm:prSet presAssocID="{6FCBB907-EADB-4AD3-B868-571DE4C47479}" presName="linear" presStyleCnt="0">
        <dgm:presLayoutVars>
          <dgm:animLvl val="lvl"/>
          <dgm:resizeHandles val="exact"/>
        </dgm:presLayoutVars>
      </dgm:prSet>
      <dgm:spPr/>
    </dgm:pt>
    <dgm:pt modelId="{6025231C-FBC7-4327-9BC4-B8192B8192D0}" type="pres">
      <dgm:prSet presAssocID="{2F79B634-9FD3-4C04-8005-138B93C269D6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B326F410-0F55-4B0D-8200-290ACDFAECBA}" type="pres">
      <dgm:prSet presAssocID="{687629EC-381F-4928-A94D-BB55139A7FBC}" presName="spacer" presStyleCnt="0"/>
      <dgm:spPr/>
    </dgm:pt>
    <dgm:pt modelId="{F5B731BB-A1E1-4B51-AAF1-540195A41899}" type="pres">
      <dgm:prSet presAssocID="{BCB49CF1-FFBD-47E4-B4E0-3DB9A5C8A5C6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B479E51F-8FB9-450A-86C1-085E12F342E7}" type="pres">
      <dgm:prSet presAssocID="{D6A1EEEF-2963-4F28-95E3-A0AC17F05809}" presName="spacer" presStyleCnt="0"/>
      <dgm:spPr/>
    </dgm:pt>
    <dgm:pt modelId="{9BC5749C-7771-43E3-AE11-3C996E6A3BC4}" type="pres">
      <dgm:prSet presAssocID="{48F920F2-6837-4E89-9D8C-5D05EF55AF51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D2E5E575-7F91-40B5-B8AA-D2860A254057}" type="pres">
      <dgm:prSet presAssocID="{85F3B84A-6FE8-44C9-B8D0-FE459BEEC1DF}" presName="spacer" presStyleCnt="0"/>
      <dgm:spPr/>
    </dgm:pt>
    <dgm:pt modelId="{1DDD9492-5C7E-4416-8C36-0F10A66FE4A0}" type="pres">
      <dgm:prSet presAssocID="{CD9A19D1-68C8-4D90-B858-7AC2F7F4A24F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73D63891-760E-4D10-9D40-5BA9C724DB10}" type="pres">
      <dgm:prSet presAssocID="{8476B7B7-BB81-4F00-9355-F281C265A17D}" presName="spacer" presStyleCnt="0"/>
      <dgm:spPr/>
    </dgm:pt>
    <dgm:pt modelId="{F0625E09-3F00-4673-8CF6-83659A4A9C8D}" type="pres">
      <dgm:prSet presAssocID="{5E344A9E-9EFE-47AF-999C-F7E72451219E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59B3BF18-3318-426B-9AB5-1BF65EE88B7C}" type="pres">
      <dgm:prSet presAssocID="{197EEC79-9BA0-4D90-900A-7F852DC8C984}" presName="spacer" presStyleCnt="0"/>
      <dgm:spPr/>
    </dgm:pt>
    <dgm:pt modelId="{DA90AF4E-94A8-4FB1-9D8A-490E3083A9D1}" type="pres">
      <dgm:prSet presAssocID="{0D78D538-3A66-4106-BEC8-EAADAC285111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14920F4E-E831-4B74-8433-568504019070}" type="pres">
      <dgm:prSet presAssocID="{E7F68F5C-75C9-4892-8073-56265AE8A8F8}" presName="spacer" presStyleCnt="0"/>
      <dgm:spPr/>
    </dgm:pt>
    <dgm:pt modelId="{25DDA51A-0EE1-41C3-A997-9D75567EDB5D}" type="pres">
      <dgm:prSet presAssocID="{816482E2-951C-4816-9794-E51D26B427ED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DBCCB980-A339-426C-8373-FEFBE9EA982A}" type="pres">
      <dgm:prSet presAssocID="{83FFF9D7-37E8-4B58-9678-5FF6AD3AFC52}" presName="spacer" presStyleCnt="0"/>
      <dgm:spPr/>
    </dgm:pt>
    <dgm:pt modelId="{E5D201DA-80B1-4A1B-9C9F-16FC79E5A872}" type="pres">
      <dgm:prSet presAssocID="{D47965B5-F2E4-4193-84D0-565C3FF3CF44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1926B875-3238-4FAC-BE1D-7EAF540413F6}" type="pres">
      <dgm:prSet presAssocID="{FE04CD00-86F8-48BB-B21D-3606D0262ADA}" presName="spacer" presStyleCnt="0"/>
      <dgm:spPr/>
    </dgm:pt>
    <dgm:pt modelId="{1FF4065E-0884-49F2-A0EC-C43F5AA699CE}" type="pres">
      <dgm:prSet presAssocID="{8B787797-0445-4AFB-8DCD-7D8ECDBFCE27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D1B77A04-70FA-40AA-903B-F28420C6AF64}" type="pres">
      <dgm:prSet presAssocID="{3B5F5AF5-5285-4158-A2BD-05BACF8C7204}" presName="spacer" presStyleCnt="0"/>
      <dgm:spPr/>
    </dgm:pt>
    <dgm:pt modelId="{7BD330F4-D852-43DD-9BED-A6B213E2DDB2}" type="pres">
      <dgm:prSet presAssocID="{84D6BDCD-00DC-4271-8F1A-60224C5168AA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EC70A1E2-3775-4E98-81B8-EFEB46F56267}" type="pres">
      <dgm:prSet presAssocID="{E5CEAB20-B950-45F1-A76D-76A74E805A51}" presName="spacer" presStyleCnt="0"/>
      <dgm:spPr/>
    </dgm:pt>
    <dgm:pt modelId="{FB852AF4-36DC-42E5-9D35-6520D03DE46F}" type="pres">
      <dgm:prSet presAssocID="{FD751733-80C4-4ADE-A979-AE49246273B7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801ECBBF-7E24-4161-9408-7D2EF53DC8BB}" type="pres">
      <dgm:prSet presAssocID="{8925C9B2-74B7-4AC6-BA3C-A18C5791CDBF}" presName="spacer" presStyleCnt="0"/>
      <dgm:spPr/>
    </dgm:pt>
    <dgm:pt modelId="{B21FFD2F-6DB2-464C-BB43-CA69676BD6B7}" type="pres">
      <dgm:prSet presAssocID="{EC93A790-7843-4DBB-A611-3EF4DB37DD66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B4A51212-64C0-4ABD-8BD6-26A2976E5B57}" type="presOf" srcId="{EC93A790-7843-4DBB-A611-3EF4DB37DD66}" destId="{B21FFD2F-6DB2-464C-BB43-CA69676BD6B7}" srcOrd="0" destOrd="0" presId="urn:microsoft.com/office/officeart/2005/8/layout/vList2"/>
    <dgm:cxn modelId="{792BFE1C-998C-4B48-9066-BF2B2E775E82}" type="presOf" srcId="{48F920F2-6837-4E89-9D8C-5D05EF55AF51}" destId="{9BC5749C-7771-43E3-AE11-3C996E6A3BC4}" srcOrd="0" destOrd="0" presId="urn:microsoft.com/office/officeart/2005/8/layout/vList2"/>
    <dgm:cxn modelId="{86EF881E-9B3F-4830-9942-7822238C961C}" srcId="{6FCBB907-EADB-4AD3-B868-571DE4C47479}" destId="{5E344A9E-9EFE-47AF-999C-F7E72451219E}" srcOrd="4" destOrd="0" parTransId="{AB737B58-49CE-4BBA-AF30-6CAB908E05A0}" sibTransId="{197EEC79-9BA0-4D90-900A-7F852DC8C984}"/>
    <dgm:cxn modelId="{343C1E1F-017B-450C-A2FD-4507C29285EC}" type="presOf" srcId="{5E344A9E-9EFE-47AF-999C-F7E72451219E}" destId="{F0625E09-3F00-4673-8CF6-83659A4A9C8D}" srcOrd="0" destOrd="0" presId="urn:microsoft.com/office/officeart/2005/8/layout/vList2"/>
    <dgm:cxn modelId="{83271E21-9A9C-45A0-B9CE-4CDC8018F31D}" type="presOf" srcId="{BCB49CF1-FFBD-47E4-B4E0-3DB9A5C8A5C6}" destId="{F5B731BB-A1E1-4B51-AAF1-540195A41899}" srcOrd="0" destOrd="0" presId="urn:microsoft.com/office/officeart/2005/8/layout/vList2"/>
    <dgm:cxn modelId="{93AA392C-04CC-4570-B262-553F8B118B84}" srcId="{6FCBB907-EADB-4AD3-B868-571DE4C47479}" destId="{D47965B5-F2E4-4193-84D0-565C3FF3CF44}" srcOrd="7" destOrd="0" parTransId="{24665984-6BC4-41D6-A0D6-8546459D6F75}" sibTransId="{FE04CD00-86F8-48BB-B21D-3606D0262ADA}"/>
    <dgm:cxn modelId="{3C487B32-3AF1-44C5-AE10-45C94C81BB5E}" srcId="{6FCBB907-EADB-4AD3-B868-571DE4C47479}" destId="{816482E2-951C-4816-9794-E51D26B427ED}" srcOrd="6" destOrd="0" parTransId="{22210658-E3E2-4B09-8988-B7EFB90BCAE1}" sibTransId="{83FFF9D7-37E8-4B58-9678-5FF6AD3AFC52}"/>
    <dgm:cxn modelId="{006C7C3C-B6F1-44C9-B679-1320266D276D}" srcId="{6FCBB907-EADB-4AD3-B868-571DE4C47479}" destId="{CD9A19D1-68C8-4D90-B858-7AC2F7F4A24F}" srcOrd="3" destOrd="0" parTransId="{C24DA768-FDCE-4C9F-AC40-60B027A88B60}" sibTransId="{8476B7B7-BB81-4F00-9355-F281C265A17D}"/>
    <dgm:cxn modelId="{022BD15C-31C0-42AF-97B4-5C3AEB09A9EC}" srcId="{6FCBB907-EADB-4AD3-B868-571DE4C47479}" destId="{2F79B634-9FD3-4C04-8005-138B93C269D6}" srcOrd="0" destOrd="0" parTransId="{94C8884E-5DC4-49C5-A8B7-BBBA6494E125}" sibTransId="{687629EC-381F-4928-A94D-BB55139A7FBC}"/>
    <dgm:cxn modelId="{47655D48-9291-4DA1-BD21-0864CF382D86}" type="presOf" srcId="{84D6BDCD-00DC-4271-8F1A-60224C5168AA}" destId="{7BD330F4-D852-43DD-9BED-A6B213E2DDB2}" srcOrd="0" destOrd="0" presId="urn:microsoft.com/office/officeart/2005/8/layout/vList2"/>
    <dgm:cxn modelId="{949DF44A-00C3-4912-AFE3-8BABECA80348}" type="presOf" srcId="{816482E2-951C-4816-9794-E51D26B427ED}" destId="{25DDA51A-0EE1-41C3-A997-9D75567EDB5D}" srcOrd="0" destOrd="0" presId="urn:microsoft.com/office/officeart/2005/8/layout/vList2"/>
    <dgm:cxn modelId="{BCED2D75-3F9C-463A-B0FD-04FC3250B03D}" srcId="{6FCBB907-EADB-4AD3-B868-571DE4C47479}" destId="{84D6BDCD-00DC-4271-8F1A-60224C5168AA}" srcOrd="9" destOrd="0" parTransId="{E0713D91-14F5-4E02-96EF-97D190E42082}" sibTransId="{E5CEAB20-B950-45F1-A76D-76A74E805A51}"/>
    <dgm:cxn modelId="{7BD2937F-0C18-4CE0-956A-AD46F2B1E8A4}" srcId="{6FCBB907-EADB-4AD3-B868-571DE4C47479}" destId="{FD751733-80C4-4ADE-A979-AE49246273B7}" srcOrd="10" destOrd="0" parTransId="{BC14980E-E20B-4632-9FB9-41798F324711}" sibTransId="{8925C9B2-74B7-4AC6-BA3C-A18C5791CDBF}"/>
    <dgm:cxn modelId="{7C909683-507D-4D11-9C9D-A137497651C4}" type="presOf" srcId="{FD751733-80C4-4ADE-A979-AE49246273B7}" destId="{FB852AF4-36DC-42E5-9D35-6520D03DE46F}" srcOrd="0" destOrd="0" presId="urn:microsoft.com/office/officeart/2005/8/layout/vList2"/>
    <dgm:cxn modelId="{55B2E588-CBFE-4923-98F7-BFC290FB3573}" type="presOf" srcId="{D47965B5-F2E4-4193-84D0-565C3FF3CF44}" destId="{E5D201DA-80B1-4A1B-9C9F-16FC79E5A872}" srcOrd="0" destOrd="0" presId="urn:microsoft.com/office/officeart/2005/8/layout/vList2"/>
    <dgm:cxn modelId="{1E0E1C9F-62D2-4BD2-B0CB-4F2621663297}" type="presOf" srcId="{0D78D538-3A66-4106-BEC8-EAADAC285111}" destId="{DA90AF4E-94A8-4FB1-9D8A-490E3083A9D1}" srcOrd="0" destOrd="0" presId="urn:microsoft.com/office/officeart/2005/8/layout/vList2"/>
    <dgm:cxn modelId="{5AA899A0-5693-432A-879B-A1057FC027EE}" srcId="{6FCBB907-EADB-4AD3-B868-571DE4C47479}" destId="{EC93A790-7843-4DBB-A611-3EF4DB37DD66}" srcOrd="11" destOrd="0" parTransId="{1687AF1F-A342-479E-B83B-BF77F1880E9A}" sibTransId="{D83D3175-8375-4AC2-9D4C-81988A52BF40}"/>
    <dgm:cxn modelId="{A3E103A9-8E69-409C-B531-2D412082A43C}" type="presOf" srcId="{2F79B634-9FD3-4C04-8005-138B93C269D6}" destId="{6025231C-FBC7-4327-9BC4-B8192B8192D0}" srcOrd="0" destOrd="0" presId="urn:microsoft.com/office/officeart/2005/8/layout/vList2"/>
    <dgm:cxn modelId="{9E98A0AF-C4E9-4AEB-A256-BEF7470D6DEE}" type="presOf" srcId="{CD9A19D1-68C8-4D90-B858-7AC2F7F4A24F}" destId="{1DDD9492-5C7E-4416-8C36-0F10A66FE4A0}" srcOrd="0" destOrd="0" presId="urn:microsoft.com/office/officeart/2005/8/layout/vList2"/>
    <dgm:cxn modelId="{4D3868C1-5C17-4EDC-84CC-AB8C41E7DF0F}" srcId="{6FCBB907-EADB-4AD3-B868-571DE4C47479}" destId="{8B787797-0445-4AFB-8DCD-7D8ECDBFCE27}" srcOrd="8" destOrd="0" parTransId="{D02794CE-05B6-4F3E-9967-CFEBCBBEEC8F}" sibTransId="{3B5F5AF5-5285-4158-A2BD-05BACF8C7204}"/>
    <dgm:cxn modelId="{79C0F8C1-E683-4FE8-A4F3-B2367F68E3A7}" type="presOf" srcId="{8B787797-0445-4AFB-8DCD-7D8ECDBFCE27}" destId="{1FF4065E-0884-49F2-A0EC-C43F5AA699CE}" srcOrd="0" destOrd="0" presId="urn:microsoft.com/office/officeart/2005/8/layout/vList2"/>
    <dgm:cxn modelId="{869E84DD-583E-428D-8D62-B04AA345E29C}" srcId="{6FCBB907-EADB-4AD3-B868-571DE4C47479}" destId="{BCB49CF1-FFBD-47E4-B4E0-3DB9A5C8A5C6}" srcOrd="1" destOrd="0" parTransId="{854ED9C7-8C47-418B-BBA2-C8A8EF49940C}" sibTransId="{D6A1EEEF-2963-4F28-95E3-A0AC17F05809}"/>
    <dgm:cxn modelId="{320B6FDE-A873-40B1-9DD1-A3F0A2CE0F1A}" srcId="{6FCBB907-EADB-4AD3-B868-571DE4C47479}" destId="{48F920F2-6837-4E89-9D8C-5D05EF55AF51}" srcOrd="2" destOrd="0" parTransId="{CE25FCF1-93A8-4F92-BABE-12338522DC58}" sibTransId="{85F3B84A-6FE8-44C9-B8D0-FE459BEEC1DF}"/>
    <dgm:cxn modelId="{F6AE91E6-4C5B-459D-91E7-7F7B3BF703E6}" srcId="{6FCBB907-EADB-4AD3-B868-571DE4C47479}" destId="{0D78D538-3A66-4106-BEC8-EAADAC285111}" srcOrd="5" destOrd="0" parTransId="{BAE78478-7328-4EC9-9D90-569613E3CAA0}" sibTransId="{E7F68F5C-75C9-4892-8073-56265AE8A8F8}"/>
    <dgm:cxn modelId="{F5F9E7F1-A200-4549-B988-0DD11DC27155}" type="presOf" srcId="{6FCBB907-EADB-4AD3-B868-571DE4C47479}" destId="{F27681A0-0F5E-494F-81F4-0ED675F5D9BE}" srcOrd="0" destOrd="0" presId="urn:microsoft.com/office/officeart/2005/8/layout/vList2"/>
    <dgm:cxn modelId="{ECDA7600-4617-4ED8-BE97-EBB9E98327AB}" type="presParOf" srcId="{F27681A0-0F5E-494F-81F4-0ED675F5D9BE}" destId="{6025231C-FBC7-4327-9BC4-B8192B8192D0}" srcOrd="0" destOrd="0" presId="urn:microsoft.com/office/officeart/2005/8/layout/vList2"/>
    <dgm:cxn modelId="{A14279FB-CF1A-4369-BD84-F536968949BD}" type="presParOf" srcId="{F27681A0-0F5E-494F-81F4-0ED675F5D9BE}" destId="{B326F410-0F55-4B0D-8200-290ACDFAECBA}" srcOrd="1" destOrd="0" presId="urn:microsoft.com/office/officeart/2005/8/layout/vList2"/>
    <dgm:cxn modelId="{59E09671-9A0D-4A01-A186-9EA8E8BCD253}" type="presParOf" srcId="{F27681A0-0F5E-494F-81F4-0ED675F5D9BE}" destId="{F5B731BB-A1E1-4B51-AAF1-540195A41899}" srcOrd="2" destOrd="0" presId="urn:microsoft.com/office/officeart/2005/8/layout/vList2"/>
    <dgm:cxn modelId="{0FB06AF1-53B8-4CDE-B435-0B7A4C4733CF}" type="presParOf" srcId="{F27681A0-0F5E-494F-81F4-0ED675F5D9BE}" destId="{B479E51F-8FB9-450A-86C1-085E12F342E7}" srcOrd="3" destOrd="0" presId="urn:microsoft.com/office/officeart/2005/8/layout/vList2"/>
    <dgm:cxn modelId="{DA225073-9B1A-41E9-B0E2-1EF066FB942C}" type="presParOf" srcId="{F27681A0-0F5E-494F-81F4-0ED675F5D9BE}" destId="{9BC5749C-7771-43E3-AE11-3C996E6A3BC4}" srcOrd="4" destOrd="0" presId="urn:microsoft.com/office/officeart/2005/8/layout/vList2"/>
    <dgm:cxn modelId="{923AD048-9060-40DA-932A-2A93D3311B64}" type="presParOf" srcId="{F27681A0-0F5E-494F-81F4-0ED675F5D9BE}" destId="{D2E5E575-7F91-40B5-B8AA-D2860A254057}" srcOrd="5" destOrd="0" presId="urn:microsoft.com/office/officeart/2005/8/layout/vList2"/>
    <dgm:cxn modelId="{FE2268AE-1A22-41DA-B0B1-86FDF7B7FDE6}" type="presParOf" srcId="{F27681A0-0F5E-494F-81F4-0ED675F5D9BE}" destId="{1DDD9492-5C7E-4416-8C36-0F10A66FE4A0}" srcOrd="6" destOrd="0" presId="urn:microsoft.com/office/officeart/2005/8/layout/vList2"/>
    <dgm:cxn modelId="{A6250508-C5B5-4033-9DEA-16CAF8E037B0}" type="presParOf" srcId="{F27681A0-0F5E-494F-81F4-0ED675F5D9BE}" destId="{73D63891-760E-4D10-9D40-5BA9C724DB10}" srcOrd="7" destOrd="0" presId="urn:microsoft.com/office/officeart/2005/8/layout/vList2"/>
    <dgm:cxn modelId="{E3ACFE74-A6ED-4427-A9B9-82CD8EF2B437}" type="presParOf" srcId="{F27681A0-0F5E-494F-81F4-0ED675F5D9BE}" destId="{F0625E09-3F00-4673-8CF6-83659A4A9C8D}" srcOrd="8" destOrd="0" presId="urn:microsoft.com/office/officeart/2005/8/layout/vList2"/>
    <dgm:cxn modelId="{3996B219-14E9-432D-AE8C-D35931A63CE0}" type="presParOf" srcId="{F27681A0-0F5E-494F-81F4-0ED675F5D9BE}" destId="{59B3BF18-3318-426B-9AB5-1BF65EE88B7C}" srcOrd="9" destOrd="0" presId="urn:microsoft.com/office/officeart/2005/8/layout/vList2"/>
    <dgm:cxn modelId="{E7CF3938-E89D-4931-8CD5-24C5D168925F}" type="presParOf" srcId="{F27681A0-0F5E-494F-81F4-0ED675F5D9BE}" destId="{DA90AF4E-94A8-4FB1-9D8A-490E3083A9D1}" srcOrd="10" destOrd="0" presId="urn:microsoft.com/office/officeart/2005/8/layout/vList2"/>
    <dgm:cxn modelId="{79696201-7B2D-4558-A8F9-F1FE0D457815}" type="presParOf" srcId="{F27681A0-0F5E-494F-81F4-0ED675F5D9BE}" destId="{14920F4E-E831-4B74-8433-568504019070}" srcOrd="11" destOrd="0" presId="urn:microsoft.com/office/officeart/2005/8/layout/vList2"/>
    <dgm:cxn modelId="{615CA945-B9B7-4243-BAAE-1B53388B11D6}" type="presParOf" srcId="{F27681A0-0F5E-494F-81F4-0ED675F5D9BE}" destId="{25DDA51A-0EE1-41C3-A997-9D75567EDB5D}" srcOrd="12" destOrd="0" presId="urn:microsoft.com/office/officeart/2005/8/layout/vList2"/>
    <dgm:cxn modelId="{EA6D9BFA-4270-451F-9F98-FA24A074DBE9}" type="presParOf" srcId="{F27681A0-0F5E-494F-81F4-0ED675F5D9BE}" destId="{DBCCB980-A339-426C-8373-FEFBE9EA982A}" srcOrd="13" destOrd="0" presId="urn:microsoft.com/office/officeart/2005/8/layout/vList2"/>
    <dgm:cxn modelId="{ADB63361-52FA-4A24-895C-B7DED8553C29}" type="presParOf" srcId="{F27681A0-0F5E-494F-81F4-0ED675F5D9BE}" destId="{E5D201DA-80B1-4A1B-9C9F-16FC79E5A872}" srcOrd="14" destOrd="0" presId="urn:microsoft.com/office/officeart/2005/8/layout/vList2"/>
    <dgm:cxn modelId="{4A1E03A6-F499-427B-AC92-F2F4C85B36B6}" type="presParOf" srcId="{F27681A0-0F5E-494F-81F4-0ED675F5D9BE}" destId="{1926B875-3238-4FAC-BE1D-7EAF540413F6}" srcOrd="15" destOrd="0" presId="urn:microsoft.com/office/officeart/2005/8/layout/vList2"/>
    <dgm:cxn modelId="{56157FF2-DD04-4B60-AE47-29B262261BB2}" type="presParOf" srcId="{F27681A0-0F5E-494F-81F4-0ED675F5D9BE}" destId="{1FF4065E-0884-49F2-A0EC-C43F5AA699CE}" srcOrd="16" destOrd="0" presId="urn:microsoft.com/office/officeart/2005/8/layout/vList2"/>
    <dgm:cxn modelId="{567A0B41-3C93-4A61-8CDE-EE10FEAF7FE8}" type="presParOf" srcId="{F27681A0-0F5E-494F-81F4-0ED675F5D9BE}" destId="{D1B77A04-70FA-40AA-903B-F28420C6AF64}" srcOrd="17" destOrd="0" presId="urn:microsoft.com/office/officeart/2005/8/layout/vList2"/>
    <dgm:cxn modelId="{372B907E-17CA-4C57-84A7-E2D29D8DBE9C}" type="presParOf" srcId="{F27681A0-0F5E-494F-81F4-0ED675F5D9BE}" destId="{7BD330F4-D852-43DD-9BED-A6B213E2DDB2}" srcOrd="18" destOrd="0" presId="urn:microsoft.com/office/officeart/2005/8/layout/vList2"/>
    <dgm:cxn modelId="{A16F3686-FEAA-41FE-93B3-698548ECA238}" type="presParOf" srcId="{F27681A0-0F5E-494F-81F4-0ED675F5D9BE}" destId="{EC70A1E2-3775-4E98-81B8-EFEB46F56267}" srcOrd="19" destOrd="0" presId="urn:microsoft.com/office/officeart/2005/8/layout/vList2"/>
    <dgm:cxn modelId="{363E33B9-841F-40C1-8229-24B088E90437}" type="presParOf" srcId="{F27681A0-0F5E-494F-81F4-0ED675F5D9BE}" destId="{FB852AF4-36DC-42E5-9D35-6520D03DE46F}" srcOrd="20" destOrd="0" presId="urn:microsoft.com/office/officeart/2005/8/layout/vList2"/>
    <dgm:cxn modelId="{F38FE536-9042-46EA-B27E-BD398FC14106}" type="presParOf" srcId="{F27681A0-0F5E-494F-81F4-0ED675F5D9BE}" destId="{801ECBBF-7E24-4161-9408-7D2EF53DC8BB}" srcOrd="21" destOrd="0" presId="urn:microsoft.com/office/officeart/2005/8/layout/vList2"/>
    <dgm:cxn modelId="{6E4EC33B-5885-4A63-9496-FBE449CB5972}" type="presParOf" srcId="{F27681A0-0F5E-494F-81F4-0ED675F5D9BE}" destId="{B21FFD2F-6DB2-464C-BB43-CA69676BD6B7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6F559-2C89-4AEE-ACC2-3FCA4AE33D35}">
      <dsp:nvSpPr>
        <dsp:cNvPr id="0" name=""/>
        <dsp:cNvSpPr/>
      </dsp:nvSpPr>
      <dsp:spPr>
        <a:xfrm>
          <a:off x="0" y="2088"/>
          <a:ext cx="4718538" cy="456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2.1 JIRA DB</a:t>
          </a:r>
          <a:endParaRPr lang="en-US" sz="1600" kern="1200"/>
        </a:p>
      </dsp:txBody>
      <dsp:txXfrm>
        <a:off x="22294" y="24382"/>
        <a:ext cx="4673950" cy="412114"/>
      </dsp:txXfrm>
    </dsp:sp>
    <dsp:sp modelId="{19547662-28F9-4D55-AF02-62D4C56B43E2}">
      <dsp:nvSpPr>
        <dsp:cNvPr id="0" name=""/>
        <dsp:cNvSpPr/>
      </dsp:nvSpPr>
      <dsp:spPr>
        <a:xfrm>
          <a:off x="0" y="473134"/>
          <a:ext cx="4718538" cy="456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&gt; </a:t>
          </a:r>
          <a:r>
            <a:rPr lang="en-US" sz="1600" kern="1200" dirty="0" err="1"/>
            <a:t>dnf</a:t>
          </a:r>
          <a:r>
            <a:rPr lang="en-US" sz="1600" kern="1200" dirty="0"/>
            <a:t> info </a:t>
          </a:r>
          <a:r>
            <a:rPr lang="en-US" sz="1600" kern="1200" dirty="0" err="1"/>
            <a:t>mysql</a:t>
          </a:r>
          <a:r>
            <a:rPr lang="en-US" sz="1600" kern="1200" dirty="0"/>
            <a:t>-community-server</a:t>
          </a:r>
        </a:p>
      </dsp:txBody>
      <dsp:txXfrm>
        <a:off x="22294" y="495428"/>
        <a:ext cx="4673950" cy="412114"/>
      </dsp:txXfrm>
    </dsp:sp>
    <dsp:sp modelId="{939F4AD8-7D01-48A0-B5A0-604BB91CA5A4}">
      <dsp:nvSpPr>
        <dsp:cNvPr id="0" name=""/>
        <dsp:cNvSpPr/>
      </dsp:nvSpPr>
      <dsp:spPr>
        <a:xfrm>
          <a:off x="0" y="944181"/>
          <a:ext cx="4718538" cy="456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## verify your mysql install</a:t>
          </a:r>
        </a:p>
      </dsp:txBody>
      <dsp:txXfrm>
        <a:off x="22294" y="966475"/>
        <a:ext cx="4673950" cy="412114"/>
      </dsp:txXfrm>
    </dsp:sp>
    <dsp:sp modelId="{8CCDF440-3850-413D-9D30-1F7BC6657E7F}">
      <dsp:nvSpPr>
        <dsp:cNvPr id="0" name=""/>
        <dsp:cNvSpPr/>
      </dsp:nvSpPr>
      <dsp:spPr>
        <a:xfrm>
          <a:off x="0" y="1415227"/>
          <a:ext cx="4718538" cy="456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&gt; grep 'A temporary password' /var/log/mysqld.log |tail -1</a:t>
          </a:r>
        </a:p>
      </dsp:txBody>
      <dsp:txXfrm>
        <a:off x="22294" y="1437521"/>
        <a:ext cx="4673950" cy="412114"/>
      </dsp:txXfrm>
    </dsp:sp>
    <dsp:sp modelId="{1A74E786-B25D-40EE-9EB6-10A65964E743}">
      <dsp:nvSpPr>
        <dsp:cNvPr id="0" name=""/>
        <dsp:cNvSpPr/>
      </dsp:nvSpPr>
      <dsp:spPr>
        <a:xfrm>
          <a:off x="0" y="1886274"/>
          <a:ext cx="4718538" cy="456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## the above will extract the temp. password.</a:t>
          </a:r>
        </a:p>
      </dsp:txBody>
      <dsp:txXfrm>
        <a:off x="22294" y="1908568"/>
        <a:ext cx="4673950" cy="412114"/>
      </dsp:txXfrm>
    </dsp:sp>
    <dsp:sp modelId="{A1084FA3-A936-4074-8923-4D1D902F5661}">
      <dsp:nvSpPr>
        <dsp:cNvPr id="0" name=""/>
        <dsp:cNvSpPr/>
      </dsp:nvSpPr>
      <dsp:spPr>
        <a:xfrm>
          <a:off x="0" y="2357320"/>
          <a:ext cx="4718538" cy="456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&gt; mysql_secure_installation</a:t>
          </a:r>
        </a:p>
      </dsp:txBody>
      <dsp:txXfrm>
        <a:off x="22294" y="2379614"/>
        <a:ext cx="4673950" cy="412114"/>
      </dsp:txXfrm>
    </dsp:sp>
    <dsp:sp modelId="{5781468A-8A9D-4C4E-930D-7C4947654EBA}">
      <dsp:nvSpPr>
        <dsp:cNvPr id="0" name=""/>
        <dsp:cNvSpPr/>
      </dsp:nvSpPr>
      <dsp:spPr>
        <a:xfrm>
          <a:off x="0" y="2828367"/>
          <a:ext cx="4718538" cy="456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## then login to mysql using</a:t>
          </a:r>
        </a:p>
      </dsp:txBody>
      <dsp:txXfrm>
        <a:off x="22294" y="2850661"/>
        <a:ext cx="4673950" cy="412114"/>
      </dsp:txXfrm>
    </dsp:sp>
    <dsp:sp modelId="{AA317A5F-6EA7-4F16-9AF1-7CE3EC62865E}">
      <dsp:nvSpPr>
        <dsp:cNvPr id="0" name=""/>
        <dsp:cNvSpPr/>
      </dsp:nvSpPr>
      <dsp:spPr>
        <a:xfrm>
          <a:off x="0" y="3299413"/>
          <a:ext cx="4718538" cy="456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&gt; mysql -u root -p</a:t>
          </a:r>
        </a:p>
      </dsp:txBody>
      <dsp:txXfrm>
        <a:off x="22294" y="3321707"/>
        <a:ext cx="4673950" cy="412114"/>
      </dsp:txXfrm>
    </dsp:sp>
    <dsp:sp modelId="{C9D370C6-46EF-48C3-9475-8069368A7434}">
      <dsp:nvSpPr>
        <dsp:cNvPr id="0" name=""/>
        <dsp:cNvSpPr/>
      </dsp:nvSpPr>
      <dsp:spPr>
        <a:xfrm>
          <a:off x="0" y="3770460"/>
          <a:ext cx="4718538" cy="456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## then the above to change the auto password</a:t>
          </a:r>
        </a:p>
      </dsp:txBody>
      <dsp:txXfrm>
        <a:off x="22294" y="3792754"/>
        <a:ext cx="4673950" cy="412114"/>
      </dsp:txXfrm>
    </dsp:sp>
    <dsp:sp modelId="{B8D0DDFF-BF72-4EDE-8ADC-40835D9F50FD}">
      <dsp:nvSpPr>
        <dsp:cNvPr id="0" name=""/>
        <dsp:cNvSpPr/>
      </dsp:nvSpPr>
      <dsp:spPr>
        <a:xfrm>
          <a:off x="0" y="4241506"/>
          <a:ext cx="4718538" cy="456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USER 'root'@'%' IDENTIFIED BY ‘&lt;pw&gt;';</a:t>
          </a:r>
        </a:p>
      </dsp:txBody>
      <dsp:txXfrm>
        <a:off x="22294" y="4263800"/>
        <a:ext cx="4673950" cy="412114"/>
      </dsp:txXfrm>
    </dsp:sp>
    <dsp:sp modelId="{D5BC10E4-8F86-4A72-B3FE-7778FEDA87D4}">
      <dsp:nvSpPr>
        <dsp:cNvPr id="0" name=""/>
        <dsp:cNvSpPr/>
      </dsp:nvSpPr>
      <dsp:spPr>
        <a:xfrm>
          <a:off x="0" y="4712553"/>
          <a:ext cx="4718538" cy="456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GRANT ALL PRIVILEGES ON *.* TO 'root'@'%' WITH GRANT OPTION;</a:t>
          </a:r>
        </a:p>
      </dsp:txBody>
      <dsp:txXfrm>
        <a:off x="22294" y="4734847"/>
        <a:ext cx="4673950" cy="412114"/>
      </dsp:txXfrm>
    </dsp:sp>
    <dsp:sp modelId="{970D66B3-F96C-4AD0-A742-721AE53DEB14}">
      <dsp:nvSpPr>
        <dsp:cNvPr id="0" name=""/>
        <dsp:cNvSpPr/>
      </dsp:nvSpPr>
      <dsp:spPr>
        <a:xfrm>
          <a:off x="0" y="5183599"/>
          <a:ext cx="4718538" cy="456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## at this point, u can </a:t>
          </a:r>
          <a:r>
            <a:rPr lang="en-US" sz="1600" kern="1200" dirty="0" err="1"/>
            <a:t>alr</a:t>
          </a:r>
          <a:r>
            <a:rPr lang="en-US" sz="1600" kern="1200" dirty="0"/>
            <a:t> connect into </a:t>
          </a:r>
          <a:r>
            <a:rPr lang="en-US" sz="1600" kern="1200" dirty="0" err="1"/>
            <a:t>ur</a:t>
          </a:r>
          <a:r>
            <a:rPr lang="en-US" sz="1600" kern="1200" dirty="0"/>
            <a:t> </a:t>
          </a:r>
          <a:r>
            <a:rPr lang="en-US" sz="1600" kern="1200" dirty="0" err="1"/>
            <a:t>mysqldb</a:t>
          </a:r>
          <a:r>
            <a:rPr lang="en-US" sz="1600" kern="1200" dirty="0"/>
            <a:t> w/ </a:t>
          </a:r>
          <a:r>
            <a:rPr lang="en-US" sz="1600" kern="1200" dirty="0" err="1"/>
            <a:t>mysqlworkbench</a:t>
          </a:r>
          <a:r>
            <a:rPr lang="en-US" sz="1600" kern="1200" dirty="0"/>
            <a:t> </a:t>
          </a:r>
        </a:p>
      </dsp:txBody>
      <dsp:txXfrm>
        <a:off x="22294" y="5205893"/>
        <a:ext cx="4673950" cy="4121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5231C-FBC7-4327-9BC4-B8192B8192D0}">
      <dsp:nvSpPr>
        <dsp:cNvPr id="0" name=""/>
        <dsp:cNvSpPr/>
      </dsp:nvSpPr>
      <dsp:spPr>
        <a:xfrm>
          <a:off x="0" y="689074"/>
          <a:ext cx="5182772" cy="387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2.2Bamboo DB</a:t>
          </a:r>
          <a:endParaRPr lang="en-US" sz="1600" kern="1200"/>
        </a:p>
      </dsp:txBody>
      <dsp:txXfrm>
        <a:off x="18934" y="708008"/>
        <a:ext cx="5144904" cy="349987"/>
      </dsp:txXfrm>
    </dsp:sp>
    <dsp:sp modelId="{F5B731BB-A1E1-4B51-AAF1-540195A41899}">
      <dsp:nvSpPr>
        <dsp:cNvPr id="0" name=""/>
        <dsp:cNvSpPr/>
      </dsp:nvSpPr>
      <dsp:spPr>
        <a:xfrm>
          <a:off x="0" y="1114369"/>
          <a:ext cx="5182772" cy="387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&gt; dnf info mysql-community-server</a:t>
          </a:r>
        </a:p>
      </dsp:txBody>
      <dsp:txXfrm>
        <a:off x="18934" y="1133303"/>
        <a:ext cx="5144904" cy="349987"/>
      </dsp:txXfrm>
    </dsp:sp>
    <dsp:sp modelId="{9BC5749C-7771-43E3-AE11-3C996E6A3BC4}">
      <dsp:nvSpPr>
        <dsp:cNvPr id="0" name=""/>
        <dsp:cNvSpPr/>
      </dsp:nvSpPr>
      <dsp:spPr>
        <a:xfrm>
          <a:off x="0" y="1539664"/>
          <a:ext cx="5182772" cy="387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## verify your mysql install</a:t>
          </a:r>
        </a:p>
      </dsp:txBody>
      <dsp:txXfrm>
        <a:off x="18934" y="1558598"/>
        <a:ext cx="5144904" cy="349987"/>
      </dsp:txXfrm>
    </dsp:sp>
    <dsp:sp modelId="{1DDD9492-5C7E-4416-8C36-0F10A66FE4A0}">
      <dsp:nvSpPr>
        <dsp:cNvPr id="0" name=""/>
        <dsp:cNvSpPr/>
      </dsp:nvSpPr>
      <dsp:spPr>
        <a:xfrm>
          <a:off x="0" y="1964959"/>
          <a:ext cx="5182772" cy="387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&gt; grep 'A temporary password' /var/log/mysqld.log |tail -1</a:t>
          </a:r>
        </a:p>
      </dsp:txBody>
      <dsp:txXfrm>
        <a:off x="18934" y="1983893"/>
        <a:ext cx="5144904" cy="349987"/>
      </dsp:txXfrm>
    </dsp:sp>
    <dsp:sp modelId="{F0625E09-3F00-4673-8CF6-83659A4A9C8D}">
      <dsp:nvSpPr>
        <dsp:cNvPr id="0" name=""/>
        <dsp:cNvSpPr/>
      </dsp:nvSpPr>
      <dsp:spPr>
        <a:xfrm>
          <a:off x="0" y="2390254"/>
          <a:ext cx="5182772" cy="387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## the above will extract the temp. password.</a:t>
          </a:r>
        </a:p>
      </dsp:txBody>
      <dsp:txXfrm>
        <a:off x="18934" y="2409188"/>
        <a:ext cx="5144904" cy="349987"/>
      </dsp:txXfrm>
    </dsp:sp>
    <dsp:sp modelId="{DA90AF4E-94A8-4FB1-9D8A-490E3083A9D1}">
      <dsp:nvSpPr>
        <dsp:cNvPr id="0" name=""/>
        <dsp:cNvSpPr/>
      </dsp:nvSpPr>
      <dsp:spPr>
        <a:xfrm>
          <a:off x="0" y="2815549"/>
          <a:ext cx="5182772" cy="387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&gt; mysql_secure_installation</a:t>
          </a:r>
        </a:p>
      </dsp:txBody>
      <dsp:txXfrm>
        <a:off x="18934" y="2834483"/>
        <a:ext cx="5144904" cy="349987"/>
      </dsp:txXfrm>
    </dsp:sp>
    <dsp:sp modelId="{25DDA51A-0EE1-41C3-A997-9D75567EDB5D}">
      <dsp:nvSpPr>
        <dsp:cNvPr id="0" name=""/>
        <dsp:cNvSpPr/>
      </dsp:nvSpPr>
      <dsp:spPr>
        <a:xfrm>
          <a:off x="0" y="3240844"/>
          <a:ext cx="5182772" cy="387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## then login to mysql using</a:t>
          </a:r>
        </a:p>
      </dsp:txBody>
      <dsp:txXfrm>
        <a:off x="18934" y="3259778"/>
        <a:ext cx="5144904" cy="349987"/>
      </dsp:txXfrm>
    </dsp:sp>
    <dsp:sp modelId="{E5D201DA-80B1-4A1B-9C9F-16FC79E5A872}">
      <dsp:nvSpPr>
        <dsp:cNvPr id="0" name=""/>
        <dsp:cNvSpPr/>
      </dsp:nvSpPr>
      <dsp:spPr>
        <a:xfrm>
          <a:off x="0" y="3666139"/>
          <a:ext cx="5182772" cy="387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&gt; mysql -uroot -p</a:t>
          </a:r>
        </a:p>
      </dsp:txBody>
      <dsp:txXfrm>
        <a:off x="18934" y="3685073"/>
        <a:ext cx="5144904" cy="349987"/>
      </dsp:txXfrm>
    </dsp:sp>
    <dsp:sp modelId="{1FF4065E-0884-49F2-A0EC-C43F5AA699CE}">
      <dsp:nvSpPr>
        <dsp:cNvPr id="0" name=""/>
        <dsp:cNvSpPr/>
      </dsp:nvSpPr>
      <dsp:spPr>
        <a:xfrm>
          <a:off x="0" y="4091434"/>
          <a:ext cx="5182772" cy="387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## then the above to change the auto password</a:t>
          </a:r>
        </a:p>
      </dsp:txBody>
      <dsp:txXfrm>
        <a:off x="18934" y="4110368"/>
        <a:ext cx="5144904" cy="349987"/>
      </dsp:txXfrm>
    </dsp:sp>
    <dsp:sp modelId="{7BD330F4-D852-43DD-9BED-A6B213E2DDB2}">
      <dsp:nvSpPr>
        <dsp:cNvPr id="0" name=""/>
        <dsp:cNvSpPr/>
      </dsp:nvSpPr>
      <dsp:spPr>
        <a:xfrm>
          <a:off x="0" y="4516729"/>
          <a:ext cx="5182772" cy="387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CREATE USER 'root'@'%' IDENTIFIED BY ‘&lt;root pw&gt;';</a:t>
          </a:r>
        </a:p>
      </dsp:txBody>
      <dsp:txXfrm>
        <a:off x="18934" y="4535663"/>
        <a:ext cx="5144904" cy="349987"/>
      </dsp:txXfrm>
    </dsp:sp>
    <dsp:sp modelId="{FB852AF4-36DC-42E5-9D35-6520D03DE46F}">
      <dsp:nvSpPr>
        <dsp:cNvPr id="0" name=""/>
        <dsp:cNvSpPr/>
      </dsp:nvSpPr>
      <dsp:spPr>
        <a:xfrm>
          <a:off x="0" y="4942024"/>
          <a:ext cx="5182772" cy="387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GRANT ALL PRIVILEGES ON *.* TO 'root'@'%' WITH GRANT OPTION;</a:t>
          </a:r>
        </a:p>
      </dsp:txBody>
      <dsp:txXfrm>
        <a:off x="18934" y="4960958"/>
        <a:ext cx="5144904" cy="349987"/>
      </dsp:txXfrm>
    </dsp:sp>
    <dsp:sp modelId="{B21FFD2F-6DB2-464C-BB43-CA69676BD6B7}">
      <dsp:nvSpPr>
        <dsp:cNvPr id="0" name=""/>
        <dsp:cNvSpPr/>
      </dsp:nvSpPr>
      <dsp:spPr>
        <a:xfrm>
          <a:off x="0" y="5367319"/>
          <a:ext cx="5182772" cy="387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## at this point, u can </a:t>
          </a:r>
          <a:r>
            <a:rPr lang="en-US" sz="1300" kern="1200" dirty="0" err="1"/>
            <a:t>alr</a:t>
          </a:r>
          <a:r>
            <a:rPr lang="en-US" sz="1300" kern="1200" dirty="0"/>
            <a:t> connect into </a:t>
          </a:r>
          <a:r>
            <a:rPr lang="en-US" sz="1300" kern="1200" dirty="0" err="1"/>
            <a:t>ur</a:t>
          </a:r>
          <a:r>
            <a:rPr lang="en-US" sz="1300" kern="1200" dirty="0"/>
            <a:t> </a:t>
          </a:r>
          <a:r>
            <a:rPr lang="en-US" sz="1300" kern="1200" dirty="0" err="1"/>
            <a:t>mysqldb</a:t>
          </a:r>
          <a:r>
            <a:rPr lang="en-US" sz="1300" kern="1200" dirty="0"/>
            <a:t> w/ </a:t>
          </a:r>
          <a:r>
            <a:rPr lang="en-US" sz="1300" kern="1200" dirty="0" err="1"/>
            <a:t>mysqlworkbench</a:t>
          </a:r>
          <a:r>
            <a:rPr lang="en-US" sz="1300" kern="1200" dirty="0"/>
            <a:t> </a:t>
          </a:r>
        </a:p>
      </dsp:txBody>
      <dsp:txXfrm>
        <a:off x="18934" y="5386253"/>
        <a:ext cx="5144904" cy="349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E49F-AF41-4CB6-BD92-E744F8A07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DA628-D425-4720-A023-C1E68BC55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A3045-D9E1-4071-AF25-88F66E9E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A4AC-CA69-413E-B9D4-45556D37580F}" type="datetimeFigureOut">
              <a:rPr lang="en-SG" smtClean="0"/>
              <a:t>3/10/2022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EF3F8-06E1-470D-8201-F8539217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4A537-13BC-4327-A891-DDD0452D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FB31-7F56-4512-9FA2-C269CC848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946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425A-A5E7-452A-8B27-45DFAEA7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FD183-1EB6-4168-83CC-CA449597E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6CFCF-29A8-46BC-81C9-37658877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A4AC-CA69-413E-B9D4-45556D37580F}" type="datetimeFigureOut">
              <a:rPr lang="en-SG" smtClean="0"/>
              <a:t>3/10/2022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E3788-9D54-4FEF-8516-A0A7D752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12D82-D306-40B9-BBBA-37BF6E22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FB31-7F56-4512-9FA2-C269CC848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979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D5CD5-006A-496F-AEE5-23E55B5D3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D5CC5-3A77-476D-9F89-53945C6CD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321AB-C07D-4BEC-81FB-E2390AEA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A4AC-CA69-413E-B9D4-45556D37580F}" type="datetimeFigureOut">
              <a:rPr lang="en-SG" smtClean="0"/>
              <a:t>3/10/2022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C388E-FE9C-4C0D-87B6-D7553709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F1189-7DDB-4323-A149-3C4ADF80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FB31-7F56-4512-9FA2-C269CC848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061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7DB1-09D8-4942-AFF8-C440ACE1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0A4A7-FB7B-4D0A-A652-194C060FD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14AF4-0145-43B3-9A7A-31DBE044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A4AC-CA69-413E-B9D4-45556D37580F}" type="datetimeFigureOut">
              <a:rPr lang="en-SG" smtClean="0"/>
              <a:t>3/10/2022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DD627-E6C5-4125-BD6B-071188B4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76DAB-2051-4003-9413-F96E00F6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FB31-7F56-4512-9FA2-C269CC848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504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5D94-9BB0-48AA-97CC-422B2704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FA613-8AC0-4FC5-8A8B-688993DCE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B95CC-0FE5-4C6A-B867-0544142BE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A4AC-CA69-413E-B9D4-45556D37580F}" type="datetimeFigureOut">
              <a:rPr lang="en-SG" smtClean="0"/>
              <a:t>3/10/2022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FD43B-B872-40DC-B5D6-06ECECC5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DF9E-478C-4590-BEEE-F93A72BE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FB31-7F56-4512-9FA2-C269CC848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579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63DA-998A-46B8-BE45-719E88544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8E2B-27F6-4989-847F-1E37A82C4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02AC7-B41F-40D3-95A0-F46CD37C7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52F09-A618-4E4B-AED9-817665EE6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A4AC-CA69-413E-B9D4-45556D37580F}" type="datetimeFigureOut">
              <a:rPr lang="en-SG" smtClean="0"/>
              <a:t>3/10/2022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836EF-DE3E-44AA-8D0C-BA7E5D0D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21E51-C7B3-47B1-B2CC-032D96EC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FB31-7F56-4512-9FA2-C269CC848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703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B84D-1EC2-4BDA-970A-81D7DADB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B1262-D6D7-4ADF-B630-F75658F82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A90AF-98C6-4F62-8F1D-8F859E0C1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10D6B-4EF2-4966-8BC3-D6A45545A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6FA34-6F80-4387-BB06-FAC20C9E6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4C29D6-F865-4C02-BEBB-5553E3906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A4AC-CA69-413E-B9D4-45556D37580F}" type="datetimeFigureOut">
              <a:rPr lang="en-SG" smtClean="0"/>
              <a:t>3/10/2022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AB36F-6258-4D10-97BF-4EE26EBE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1C5AC-C081-4A84-8E03-95568501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FB31-7F56-4512-9FA2-C269CC848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707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B28F9-803A-4F77-93CA-2A59FF73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C07AA-048D-4CF5-AF5A-FAB905EB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A4AC-CA69-413E-B9D4-45556D37580F}" type="datetimeFigureOut">
              <a:rPr lang="en-SG" smtClean="0"/>
              <a:t>3/10/2022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F4C75-1D27-49FB-9130-C84FD82F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E2090-5994-438F-B18D-14F62FA3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FB31-7F56-4512-9FA2-C269CC848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075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3BC4B-CF79-45C1-9429-0A5221EA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A4AC-CA69-413E-B9D4-45556D37580F}" type="datetimeFigureOut">
              <a:rPr lang="en-SG" smtClean="0"/>
              <a:t>3/10/2022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B7D0D-0ABD-496A-AA33-DD125731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65274-D912-4BBB-B2F7-900EA002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FB31-7F56-4512-9FA2-C269CC848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226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9AAB-AA2A-4B8A-ACC5-594F91A7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17D0-11B7-4E55-B5A0-5380F4211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485E6-C207-4AD4-9EFA-85809D422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22CCA-6F65-4218-A2BF-AE4289A5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A4AC-CA69-413E-B9D4-45556D37580F}" type="datetimeFigureOut">
              <a:rPr lang="en-SG" smtClean="0"/>
              <a:t>3/10/2022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003A2-A3C6-42FD-9797-60B46D8BA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D5827-777A-441B-BEFD-27FE7F167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FB31-7F56-4512-9FA2-C269CC848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986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3941-C643-4836-8FE6-D044C445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FBC11-02DC-49BD-9F43-6453BD984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45B8A-26BD-4389-A821-FA8808BAA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B2EFF-C323-4994-8131-6E7176D4A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A4AC-CA69-413E-B9D4-45556D37580F}" type="datetimeFigureOut">
              <a:rPr lang="en-SG" smtClean="0"/>
              <a:t>3/10/2022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6E175-A9EA-496E-8562-914A78A6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67E1E-C1E4-4A0A-B13E-53432347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FB31-7F56-4512-9FA2-C269CC848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210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F9C6D9-9A90-4228-91FB-ABC4B9473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183B3-FD30-415E-B028-D12CE2E6E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FE0EC-78DD-44BE-8E58-36C866992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FA4AC-CA69-413E-B9D4-45556D37580F}" type="datetimeFigureOut">
              <a:rPr lang="en-SG" smtClean="0"/>
              <a:t>3/10/2022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127F9-1F80-47A8-A230-7927C8814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5825D-6CAF-4919-9FC1-413828FF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8FB31-7F56-4512-9FA2-C269CC848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617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atlassian.com/bamboo/mysql-289276817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8D09C-E6A4-4D5B-855E-6FFC2914D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SG" b="1" dirty="0"/>
              <a:t>Directories</a:t>
            </a:r>
          </a:p>
          <a:p>
            <a:r>
              <a:rPr lang="en-SG" sz="2400" b="1" dirty="0"/>
              <a:t>1.Check the </a:t>
            </a:r>
            <a:r>
              <a:rPr lang="en-US" sz="2400" b="1" dirty="0"/>
              <a:t>/</a:t>
            </a:r>
            <a:r>
              <a:rPr lang="en-US" sz="2400" b="1" dirty="0" err="1"/>
              <a:t>etc</a:t>
            </a:r>
            <a:r>
              <a:rPr lang="en-US" sz="2400" b="1" dirty="0"/>
              <a:t>/</a:t>
            </a:r>
            <a:r>
              <a:rPr lang="en-US" sz="2400" b="1" dirty="0" err="1"/>
              <a:t>my.cnf</a:t>
            </a:r>
            <a:endParaRPr lang="en-US" sz="2400" b="1" dirty="0"/>
          </a:p>
          <a:p>
            <a:r>
              <a:rPr lang="en-US" sz="2400" b="1" dirty="0"/>
              <a:t>2.Create </a:t>
            </a:r>
            <a:r>
              <a:rPr lang="en-US" sz="2400" b="1" dirty="0" err="1"/>
              <a:t>db</a:t>
            </a:r>
            <a:r>
              <a:rPr lang="en-US" sz="2400" b="1" dirty="0"/>
              <a:t> for Apps</a:t>
            </a:r>
          </a:p>
          <a:p>
            <a:r>
              <a:rPr lang="en-US" sz="2000" dirty="0"/>
              <a:t> --2.1JIRA DB</a:t>
            </a:r>
            <a:endParaRPr lang="en-SG" sz="2000" dirty="0"/>
          </a:p>
          <a:p>
            <a:r>
              <a:rPr lang="en-US" sz="2000" dirty="0"/>
              <a:t> --</a:t>
            </a:r>
            <a:r>
              <a:rPr lang="en-US" altLang="zh-CN" sz="2000" dirty="0"/>
              <a:t>2</a:t>
            </a:r>
            <a:r>
              <a:rPr lang="en-SG" altLang="zh-CN" sz="2000" dirty="0"/>
              <a:t>.2</a:t>
            </a:r>
            <a:r>
              <a:rPr lang="en-US" sz="2000" dirty="0"/>
              <a:t>Bamboo DB</a:t>
            </a:r>
          </a:p>
          <a:p>
            <a:r>
              <a:rPr lang="en-US" sz="2400" b="1" dirty="0"/>
              <a:t>3. MySQL commands</a:t>
            </a:r>
          </a:p>
          <a:p>
            <a:r>
              <a:rPr lang="en-US" sz="2400" b="1" dirty="0"/>
              <a:t>4. More info</a:t>
            </a:r>
            <a:endParaRPr lang="en-SG" sz="2400" b="1" dirty="0"/>
          </a:p>
          <a:p>
            <a:endParaRPr lang="en-SG" sz="2000" dirty="0"/>
          </a:p>
          <a:p>
            <a:endParaRPr lang="en-SG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04CD2F-7ED7-42DA-85DF-AA985A6F7538}"/>
              </a:ext>
            </a:extLst>
          </p:cNvPr>
          <p:cNvSpPr/>
          <p:nvPr/>
        </p:nvSpPr>
        <p:spPr>
          <a:xfrm>
            <a:off x="7849772" y="5241945"/>
            <a:ext cx="35334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SG" i="1" dirty="0"/>
              <a:t>This is to configure the DB and create database after using </a:t>
            </a:r>
            <a:r>
              <a:rPr lang="en-SG" i="1" dirty="0" err="1"/>
              <a:t>cfg</a:t>
            </a:r>
            <a:r>
              <a:rPr lang="en-SG" i="1" dirty="0"/>
              <a:t> file installed the MySQL DB</a:t>
            </a:r>
          </a:p>
        </p:txBody>
      </p:sp>
    </p:spTree>
    <p:extLst>
      <p:ext uri="{BB962C8B-B14F-4D97-AF65-F5344CB8AC3E}">
        <p14:creationId xmlns:p14="http://schemas.microsoft.com/office/powerpoint/2010/main" val="355414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B50E-2354-4684-A487-1B982A60C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295" y="896717"/>
            <a:ext cx="9541542" cy="4393982"/>
          </a:xfrm>
        </p:spPr>
        <p:txBody>
          <a:bodyPr>
            <a:normAutofit fontScale="92500" lnSpcReduction="10000"/>
          </a:bodyPr>
          <a:lstStyle/>
          <a:p>
            <a:r>
              <a:rPr lang="en-SG" sz="2000" b="1" dirty="0"/>
              <a:t>1.Check the </a:t>
            </a:r>
            <a:r>
              <a:rPr lang="en-US" sz="2000" b="1" dirty="0"/>
              <a:t>/</a:t>
            </a:r>
            <a:r>
              <a:rPr lang="en-US" sz="2000" b="1" dirty="0" err="1"/>
              <a:t>etc</a:t>
            </a:r>
            <a:r>
              <a:rPr lang="en-US" sz="2000" b="1" dirty="0"/>
              <a:t>/</a:t>
            </a:r>
            <a:r>
              <a:rPr lang="en-US" sz="2000" b="1" dirty="0" err="1"/>
              <a:t>my.cnf</a:t>
            </a:r>
            <a:r>
              <a:rPr lang="en-US" sz="2000" b="1" dirty="0"/>
              <a:t> </a:t>
            </a:r>
          </a:p>
          <a:p>
            <a:endParaRPr lang="en-SG" sz="2000" b="1" dirty="0"/>
          </a:p>
          <a:p>
            <a:r>
              <a:rPr lang="en-US" sz="2000" dirty="0"/>
              <a:t>Ensure 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my.cnf</a:t>
            </a:r>
            <a:r>
              <a:rPr lang="en-US" sz="2000" dirty="0"/>
              <a:t> looks like this</a:t>
            </a:r>
            <a:endParaRPr lang="en-SG" sz="2000" dirty="0"/>
          </a:p>
          <a:p>
            <a:r>
              <a:rPr lang="en-US" sz="2000" dirty="0" err="1"/>
              <a:t>datadir</a:t>
            </a:r>
            <a:r>
              <a:rPr lang="en-US" sz="2000" dirty="0"/>
              <a:t>=/var/lib/</a:t>
            </a:r>
            <a:r>
              <a:rPr lang="en-US" sz="2000" dirty="0" err="1"/>
              <a:t>mysql</a:t>
            </a:r>
            <a:endParaRPr lang="en-SG" sz="2000" dirty="0"/>
          </a:p>
          <a:p>
            <a:r>
              <a:rPr lang="en-US" sz="2000" dirty="0"/>
              <a:t>socket=/var/lib/</a:t>
            </a:r>
            <a:r>
              <a:rPr lang="en-US" sz="2000" dirty="0" err="1"/>
              <a:t>mysql</a:t>
            </a:r>
            <a:r>
              <a:rPr lang="en-US" sz="2000" dirty="0"/>
              <a:t>/</a:t>
            </a:r>
            <a:r>
              <a:rPr lang="en-US" sz="2000" dirty="0" err="1"/>
              <a:t>mysql.sock</a:t>
            </a:r>
            <a:endParaRPr lang="en-SG" sz="2000" dirty="0"/>
          </a:p>
          <a:p>
            <a:r>
              <a:rPr lang="en-US" sz="2000" dirty="0"/>
              <a:t>log-error=/var/log/mysqld.log</a:t>
            </a:r>
            <a:endParaRPr lang="en-SG" sz="2000" dirty="0"/>
          </a:p>
          <a:p>
            <a:r>
              <a:rPr lang="en-US" sz="2000" dirty="0" err="1"/>
              <a:t>pid</a:t>
            </a:r>
            <a:r>
              <a:rPr lang="en-US" sz="2000" dirty="0"/>
              <a:t>-file=/run/</a:t>
            </a:r>
            <a:r>
              <a:rPr lang="en-US" sz="2000" dirty="0" err="1"/>
              <a:t>mysqld</a:t>
            </a:r>
            <a:r>
              <a:rPr lang="en-US" sz="2000" dirty="0"/>
              <a:t>/</a:t>
            </a:r>
            <a:r>
              <a:rPr lang="en-US" sz="2000" dirty="0" err="1"/>
              <a:t>mysqld.pid</a:t>
            </a:r>
            <a:endParaRPr lang="en-SG" sz="2000" dirty="0"/>
          </a:p>
          <a:p>
            <a:r>
              <a:rPr lang="en-US" sz="2000" dirty="0"/>
              <a:t>default-storage-engine=INNODB</a:t>
            </a:r>
            <a:endParaRPr lang="en-SG" sz="2000" dirty="0"/>
          </a:p>
          <a:p>
            <a:r>
              <a:rPr lang="en-US" sz="2000" dirty="0" err="1"/>
              <a:t>character_set_server</a:t>
            </a:r>
            <a:r>
              <a:rPr lang="en-US" sz="2000" dirty="0"/>
              <a:t>=utf8mb4</a:t>
            </a:r>
            <a:endParaRPr lang="en-SG" sz="2000" dirty="0"/>
          </a:p>
          <a:p>
            <a:r>
              <a:rPr lang="en-US" sz="2000" dirty="0" err="1"/>
              <a:t>innodb_default_row_format</a:t>
            </a:r>
            <a:r>
              <a:rPr lang="en-US" sz="2000" dirty="0"/>
              <a:t>=DYNAMIC</a:t>
            </a:r>
            <a:endParaRPr lang="en-SG" sz="2000" dirty="0"/>
          </a:p>
          <a:p>
            <a:r>
              <a:rPr lang="en-US" sz="2000" dirty="0" err="1"/>
              <a:t>sql_mode</a:t>
            </a:r>
            <a:r>
              <a:rPr lang="en-US" sz="2000" dirty="0"/>
              <a:t>=NO_AUTO_VALUE_ON_ZERO</a:t>
            </a:r>
            <a:endParaRPr lang="en-SG" sz="2000" dirty="0"/>
          </a:p>
          <a:p>
            <a:r>
              <a:rPr lang="en-US" sz="2000" dirty="0"/>
              <a:t>bind-address=0.0.0.0</a:t>
            </a:r>
            <a:endParaRPr lang="en-SG" sz="2000" dirty="0"/>
          </a:p>
          <a:p>
            <a:endParaRPr lang="en-SG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5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2E500C9-450A-4183-BD8F-2E4D36B74A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3380724"/>
              </p:ext>
            </p:extLst>
          </p:nvPr>
        </p:nvGraphicFramePr>
        <p:xfrm>
          <a:off x="838200" y="703385"/>
          <a:ext cx="4718538" cy="5642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A952A5-BAFC-46F5-9024-A6A19AB0CA45}"/>
              </a:ext>
            </a:extLst>
          </p:cNvPr>
          <p:cNvSpPr txBox="1">
            <a:spLocks/>
          </p:cNvSpPr>
          <p:nvPr/>
        </p:nvSpPr>
        <p:spPr>
          <a:xfrm>
            <a:off x="5964702" y="661182"/>
            <a:ext cx="4787931" cy="5597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USER '</a:t>
            </a:r>
            <a:r>
              <a:rPr lang="en-US" dirty="0" err="1"/>
              <a:t>jirauser</a:t>
            </a:r>
            <a:r>
              <a:rPr lang="en-US" dirty="0"/>
              <a:t>’@’&lt;</a:t>
            </a:r>
            <a:r>
              <a:rPr lang="en-US" dirty="0" err="1"/>
              <a:t>ip</a:t>
            </a:r>
            <a:r>
              <a:rPr lang="en-US" dirty="0"/>
              <a:t>&gt;' IDENTIFIED BY ‘&lt;root pw&gt;';</a:t>
            </a:r>
            <a:endParaRPr lang="en-SG" dirty="0"/>
          </a:p>
          <a:p>
            <a:r>
              <a:rPr lang="en-US" dirty="0"/>
              <a:t>CREATE USER '</a:t>
            </a:r>
            <a:r>
              <a:rPr lang="en-US" dirty="0" err="1"/>
              <a:t>jirauser</a:t>
            </a:r>
            <a:r>
              <a:rPr lang="en-US" dirty="0"/>
              <a:t>’@’&lt;</a:t>
            </a:r>
            <a:r>
              <a:rPr lang="en-US" dirty="0" err="1"/>
              <a:t>ip</a:t>
            </a:r>
            <a:r>
              <a:rPr lang="en-US" dirty="0"/>
              <a:t>&gt;' IDENTIFIED BY ‘&lt;root pw&gt;’; </a:t>
            </a:r>
          </a:p>
          <a:p>
            <a:r>
              <a:rPr lang="en-US" dirty="0"/>
              <a:t>CREATE DATABASE </a:t>
            </a:r>
            <a:r>
              <a:rPr lang="en-US" dirty="0" err="1"/>
              <a:t>jiradb</a:t>
            </a:r>
            <a:r>
              <a:rPr lang="en-US" dirty="0"/>
              <a:t> CHARACTER SET utf8mb4 COLLATE utf8mb4_bin;</a:t>
            </a:r>
            <a:endParaRPr lang="en-SG" dirty="0"/>
          </a:p>
          <a:p>
            <a:r>
              <a:rPr lang="en-US" dirty="0"/>
              <a:t>GRANT ALL PRIVILEGES ON jiradb.* TO '</a:t>
            </a:r>
            <a:r>
              <a:rPr lang="en-US" dirty="0" err="1"/>
              <a:t>jirauser</a:t>
            </a:r>
            <a:r>
              <a:rPr lang="en-US" dirty="0"/>
              <a:t>’@’&lt;</a:t>
            </a:r>
            <a:r>
              <a:rPr lang="en-US" dirty="0" err="1"/>
              <a:t>ip</a:t>
            </a:r>
            <a:r>
              <a:rPr lang="en-US" dirty="0"/>
              <a:t>&gt;';</a:t>
            </a:r>
            <a:endParaRPr lang="en-SG" dirty="0"/>
          </a:p>
          <a:p>
            <a:r>
              <a:rPr lang="en-US" dirty="0"/>
              <a:t>GRANT ALL PRIVILEGES ON jiradb.* TO '</a:t>
            </a:r>
            <a:r>
              <a:rPr lang="en-US" dirty="0" err="1"/>
              <a:t>jirauser</a:t>
            </a:r>
            <a:r>
              <a:rPr lang="en-US" dirty="0"/>
              <a:t>’@’&lt;</a:t>
            </a:r>
            <a:r>
              <a:rPr lang="en-US" dirty="0" err="1"/>
              <a:t>ip</a:t>
            </a:r>
            <a:r>
              <a:rPr lang="en-US" dirty="0"/>
              <a:t>&gt;';</a:t>
            </a:r>
            <a:endParaRPr lang="en-SG" dirty="0"/>
          </a:p>
          <a:p>
            <a:r>
              <a:rPr lang="en-US" dirty="0"/>
              <a:t>FLUSH PRIVILEGES;</a:t>
            </a:r>
            <a:endParaRPr lang="en-SG" dirty="0"/>
          </a:p>
          <a:p>
            <a:r>
              <a:rPr lang="en-US" dirty="0"/>
              <a:t>SHOW DATABASES;</a:t>
            </a:r>
            <a:endParaRPr lang="en-SG" dirty="0"/>
          </a:p>
          <a:p>
            <a:r>
              <a:rPr lang="en-US" dirty="0"/>
              <a:t>select host, user from </a:t>
            </a:r>
            <a:r>
              <a:rPr lang="en-US" dirty="0" err="1"/>
              <a:t>mysql.user</a:t>
            </a:r>
            <a:r>
              <a:rPr lang="en-US" dirty="0"/>
              <a:t>;</a:t>
            </a:r>
            <a:endParaRPr lang="en-SG" dirty="0"/>
          </a:p>
          <a:p>
            <a:r>
              <a:rPr lang="en-US" dirty="0"/>
              <a:t>SET PERSIST </a:t>
            </a:r>
            <a:r>
              <a:rPr lang="en-US" dirty="0" err="1"/>
              <a:t>require_secure_transport</a:t>
            </a:r>
            <a:r>
              <a:rPr lang="en-US" dirty="0"/>
              <a:t>=OFF;</a:t>
            </a:r>
            <a:endParaRPr lang="en-SG" dirty="0"/>
          </a:p>
          <a:p>
            <a:r>
              <a:rPr lang="en-US" dirty="0"/>
              <a:t>## pls restart </a:t>
            </a:r>
            <a:r>
              <a:rPr lang="en-US" dirty="0" err="1"/>
              <a:t>mysqld</a:t>
            </a:r>
            <a:endParaRPr lang="en-SG" dirty="0"/>
          </a:p>
          <a:p>
            <a:r>
              <a:rPr lang="en-US" dirty="0"/>
              <a:t>## pls login as root from Workbench to visually inspect the created </a:t>
            </a:r>
            <a:r>
              <a:rPr lang="en-US" dirty="0" err="1"/>
              <a:t>jiradb</a:t>
            </a:r>
            <a:r>
              <a:rPr lang="en-US" dirty="0"/>
              <a:t>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0898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93DBA8F-7955-4E50-8324-31BE75D6D3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844944"/>
              </p:ext>
            </p:extLst>
          </p:nvPr>
        </p:nvGraphicFramePr>
        <p:xfrm>
          <a:off x="669387" y="0"/>
          <a:ext cx="5182772" cy="6444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8BA29C-FC60-4728-8860-3982FCE81AD7}"/>
              </a:ext>
            </a:extLst>
          </p:cNvPr>
          <p:cNvSpPr txBox="1">
            <a:spLocks/>
          </p:cNvSpPr>
          <p:nvPr/>
        </p:nvSpPr>
        <p:spPr>
          <a:xfrm>
            <a:off x="6323164" y="518840"/>
            <a:ext cx="5182772" cy="567052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USER '</a:t>
            </a:r>
            <a:r>
              <a:rPr lang="en-US" dirty="0" err="1"/>
              <a:t>bamboouser</a:t>
            </a:r>
            <a:r>
              <a:rPr lang="en-US" dirty="0"/>
              <a:t>’@’&lt;</a:t>
            </a:r>
            <a:r>
              <a:rPr lang="en-US" dirty="0" err="1"/>
              <a:t>ip</a:t>
            </a:r>
            <a:r>
              <a:rPr lang="en-US" dirty="0"/>
              <a:t>&gt;' IDENTIFIED BY '‘&lt;root pw&gt;’; </a:t>
            </a:r>
          </a:p>
          <a:p>
            <a:r>
              <a:rPr lang="en-US" dirty="0"/>
              <a:t>CREATE USER '</a:t>
            </a:r>
            <a:r>
              <a:rPr lang="en-US" dirty="0" err="1"/>
              <a:t>bamboouser</a:t>
            </a:r>
            <a:r>
              <a:rPr lang="en-US" dirty="0"/>
              <a:t>’@’&lt;</a:t>
            </a:r>
            <a:r>
              <a:rPr lang="en-US" dirty="0" err="1"/>
              <a:t>ip</a:t>
            </a:r>
            <a:r>
              <a:rPr lang="en-US" dirty="0"/>
              <a:t>&gt;' IDENTIFIED BY '‘&lt;root pw&gt;’; </a:t>
            </a:r>
          </a:p>
          <a:p>
            <a:r>
              <a:rPr lang="en-US" dirty="0"/>
              <a:t>CREATE DATABASE </a:t>
            </a:r>
            <a:r>
              <a:rPr lang="en-US" dirty="0" err="1"/>
              <a:t>bamboodb</a:t>
            </a:r>
            <a:r>
              <a:rPr lang="en-US" dirty="0"/>
              <a:t> CHARACTER SET utf8 COLLATE utf8_bin;</a:t>
            </a:r>
            <a:endParaRPr lang="en-SG" dirty="0"/>
          </a:p>
          <a:p>
            <a:r>
              <a:rPr lang="en-US" dirty="0"/>
              <a:t>GRANT ALL PRIVILEGES ON bamboodb.* TO '</a:t>
            </a:r>
            <a:r>
              <a:rPr lang="en-US" dirty="0" err="1"/>
              <a:t>bamboouser</a:t>
            </a:r>
            <a:r>
              <a:rPr lang="en-US" dirty="0"/>
              <a:t>’@’&lt;</a:t>
            </a:r>
            <a:r>
              <a:rPr lang="en-US" dirty="0" err="1"/>
              <a:t>ip</a:t>
            </a:r>
            <a:r>
              <a:rPr lang="en-US" dirty="0"/>
              <a:t>&gt;';</a:t>
            </a:r>
            <a:endParaRPr lang="en-SG" dirty="0"/>
          </a:p>
          <a:p>
            <a:r>
              <a:rPr lang="en-US" dirty="0"/>
              <a:t>GRANT ALL PRIVILEGES ON bamboodb.* TO '</a:t>
            </a:r>
            <a:r>
              <a:rPr lang="en-US" dirty="0" err="1"/>
              <a:t>bamboouser</a:t>
            </a:r>
            <a:r>
              <a:rPr lang="en-US" dirty="0"/>
              <a:t>’@’&lt;</a:t>
            </a:r>
            <a:r>
              <a:rPr lang="en-US" dirty="0" err="1"/>
              <a:t>ip</a:t>
            </a:r>
            <a:r>
              <a:rPr lang="en-US" dirty="0"/>
              <a:t>&gt;';</a:t>
            </a:r>
            <a:endParaRPr lang="en-SG" dirty="0"/>
          </a:p>
          <a:p>
            <a:r>
              <a:rPr lang="en-US" dirty="0"/>
              <a:t>FLUSH PRIVILEGES;</a:t>
            </a:r>
            <a:endParaRPr lang="en-SG" dirty="0"/>
          </a:p>
          <a:p>
            <a:r>
              <a:rPr lang="en-US" dirty="0"/>
              <a:t>SHOW DATABASES;</a:t>
            </a:r>
            <a:endParaRPr lang="en-SG" dirty="0"/>
          </a:p>
          <a:p>
            <a:r>
              <a:rPr lang="en-US" dirty="0"/>
              <a:t>select host, user from </a:t>
            </a:r>
            <a:r>
              <a:rPr lang="en-US" dirty="0" err="1"/>
              <a:t>mysql.user</a:t>
            </a:r>
            <a:r>
              <a:rPr lang="en-US" dirty="0"/>
              <a:t>;</a:t>
            </a:r>
            <a:endParaRPr lang="en-SG" dirty="0"/>
          </a:p>
          <a:p>
            <a:r>
              <a:rPr lang="en-US" dirty="0"/>
              <a:t>SET PERSIST </a:t>
            </a:r>
            <a:r>
              <a:rPr lang="en-US" dirty="0" err="1"/>
              <a:t>require_secure_transport</a:t>
            </a:r>
            <a:r>
              <a:rPr lang="en-US" dirty="0"/>
              <a:t>=OFF;</a:t>
            </a:r>
            <a:endParaRPr lang="en-SG" dirty="0"/>
          </a:p>
          <a:p>
            <a:r>
              <a:rPr lang="en-US" dirty="0"/>
              <a:t>SET SQL_MODE=NO_AUTO_VALUE_ON_ZERO;</a:t>
            </a:r>
            <a:endParaRPr lang="en-SG" dirty="0"/>
          </a:p>
          <a:p>
            <a:r>
              <a:rPr lang="en-US" dirty="0"/>
              <a:t>SELECT @@SQL_MODE, @@GLOBAL.SQL_MODE;</a:t>
            </a:r>
            <a:endParaRPr lang="en-SG" dirty="0"/>
          </a:p>
          <a:p>
            <a:r>
              <a:rPr lang="en-US" dirty="0"/>
              <a:t>## pls restart </a:t>
            </a:r>
            <a:r>
              <a:rPr lang="en-US" dirty="0" err="1"/>
              <a:t>mysqld</a:t>
            </a:r>
            <a:r>
              <a:rPr lang="en-US" dirty="0"/>
              <a:t> - service </a:t>
            </a:r>
            <a:r>
              <a:rPr lang="en-US" dirty="0" err="1"/>
              <a:t>mysqld</a:t>
            </a:r>
            <a:r>
              <a:rPr lang="en-US" dirty="0"/>
              <a:t> restart</a:t>
            </a:r>
            <a:endParaRPr lang="en-SG" dirty="0"/>
          </a:p>
          <a:p>
            <a:r>
              <a:rPr lang="en-US" dirty="0"/>
              <a:t>## pls login as root from Workbench to visually inspect the created </a:t>
            </a:r>
            <a:r>
              <a:rPr lang="en-US" dirty="0" err="1"/>
              <a:t>bamboodb</a:t>
            </a:r>
            <a:r>
              <a:rPr lang="en-US" dirty="0"/>
              <a:t>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8099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36B0D-FE88-4CA2-BA71-B9DB83803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35" y="1093664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b="1" dirty="0"/>
              <a:t>3.MySQL commands</a:t>
            </a:r>
            <a:endParaRPr lang="en-SG" sz="2000" b="1" dirty="0"/>
          </a:p>
          <a:p>
            <a:r>
              <a:rPr lang="en-US" sz="2000" dirty="0"/>
              <a:t>Find out the GB size of databases</a:t>
            </a:r>
            <a:endParaRPr lang="en-SG" sz="2000" dirty="0"/>
          </a:p>
          <a:p>
            <a:r>
              <a:rPr lang="en-US" sz="2000" dirty="0"/>
              <a:t>SELECT </a:t>
            </a:r>
            <a:r>
              <a:rPr lang="en-US" sz="2000" dirty="0" err="1"/>
              <a:t>table_schema</a:t>
            </a:r>
            <a:r>
              <a:rPr lang="en-US" sz="2000" dirty="0"/>
              <a:t> "My DBs", Round((((Sum(</a:t>
            </a:r>
            <a:r>
              <a:rPr lang="en-US" sz="2000" dirty="0" err="1"/>
              <a:t>data_length</a:t>
            </a:r>
            <a:r>
              <a:rPr lang="en-US" sz="2000" dirty="0"/>
              <a:t> + </a:t>
            </a:r>
            <a:r>
              <a:rPr lang="en-US" sz="2000" dirty="0" err="1"/>
              <a:t>index_length</a:t>
            </a:r>
            <a:r>
              <a:rPr lang="en-US" sz="2000" dirty="0"/>
              <a:t>) / 1024) / 1024) / 1024), 1) "DB Size in GB" FROM </a:t>
            </a:r>
            <a:r>
              <a:rPr lang="en-US" sz="2000" dirty="0" err="1"/>
              <a:t>information_schema.tables</a:t>
            </a:r>
            <a:r>
              <a:rPr lang="en-US" sz="2000" dirty="0"/>
              <a:t> GROUP BY </a:t>
            </a:r>
            <a:r>
              <a:rPr lang="en-US" sz="2000" dirty="0" err="1"/>
              <a:t>table_schema</a:t>
            </a:r>
            <a:r>
              <a:rPr lang="en-US" sz="2000" dirty="0"/>
              <a:t>;</a:t>
            </a:r>
            <a:endParaRPr lang="en-SG" sz="2000" dirty="0"/>
          </a:p>
          <a:p>
            <a:r>
              <a:rPr lang="en-US" sz="2000" dirty="0"/>
              <a:t> </a:t>
            </a:r>
            <a:endParaRPr lang="en-SG" sz="2000" dirty="0"/>
          </a:p>
          <a:p>
            <a:r>
              <a:rPr lang="en-US" sz="2000" dirty="0"/>
              <a:t>Get top 10 largest tables</a:t>
            </a:r>
            <a:endParaRPr lang="en-SG" sz="2000" dirty="0"/>
          </a:p>
          <a:p>
            <a:r>
              <a:rPr lang="en-US" sz="2000" dirty="0"/>
              <a:t>SELECT </a:t>
            </a:r>
            <a:r>
              <a:rPr lang="en-US" sz="2000" dirty="0" err="1"/>
              <a:t>table_schema</a:t>
            </a:r>
            <a:r>
              <a:rPr lang="en-US" sz="2000" dirty="0"/>
              <a:t> as 'Database',</a:t>
            </a:r>
            <a:r>
              <a:rPr lang="en-US" sz="2000" dirty="0" err="1"/>
              <a:t>table_name</a:t>
            </a:r>
            <a:r>
              <a:rPr lang="en-US" sz="2000" dirty="0"/>
              <a:t> AS 'Table', round((((((</a:t>
            </a:r>
            <a:r>
              <a:rPr lang="en-US" sz="2000" dirty="0" err="1"/>
              <a:t>data_length</a:t>
            </a:r>
            <a:r>
              <a:rPr lang="en-US" sz="2000" dirty="0"/>
              <a:t> + </a:t>
            </a:r>
            <a:r>
              <a:rPr lang="en-US" sz="2000" dirty="0" err="1"/>
              <a:t>index_length</a:t>
            </a:r>
            <a:r>
              <a:rPr lang="en-US" sz="2000" dirty="0"/>
              <a:t>) / 1024) / 1024) / 1024)), 2) 'Size in GB'</a:t>
            </a:r>
            <a:endParaRPr lang="en-SG" sz="2000" dirty="0"/>
          </a:p>
          <a:p>
            <a:r>
              <a:rPr lang="en-US" sz="2000" dirty="0"/>
              <a:t>FROM </a:t>
            </a:r>
            <a:r>
              <a:rPr lang="en-US" sz="2000" dirty="0" err="1"/>
              <a:t>information_schema.TABLES</a:t>
            </a:r>
            <a:r>
              <a:rPr lang="en-US" sz="2000" dirty="0"/>
              <a:t> ORDER BY (</a:t>
            </a:r>
            <a:r>
              <a:rPr lang="en-US" sz="2000" dirty="0" err="1"/>
              <a:t>data_length</a:t>
            </a:r>
            <a:r>
              <a:rPr lang="en-US" sz="2000" dirty="0"/>
              <a:t> + </a:t>
            </a:r>
            <a:r>
              <a:rPr lang="en-US" sz="2000" dirty="0" err="1"/>
              <a:t>index_length</a:t>
            </a:r>
            <a:r>
              <a:rPr lang="en-US" sz="2000" dirty="0"/>
              <a:t>) DESC LIMIT 10;</a:t>
            </a:r>
            <a:endParaRPr lang="en-SG" sz="2000" dirty="0"/>
          </a:p>
          <a:p>
            <a:endParaRPr lang="en-SG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0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DFB12-788F-4C62-8010-EEB5F15AD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b="1" dirty="0"/>
              <a:t>4.More info</a:t>
            </a:r>
            <a:endParaRPr lang="en-SG" sz="2000" b="1" dirty="0"/>
          </a:p>
          <a:p>
            <a:endParaRPr lang="en-SG" sz="2000" dirty="0"/>
          </a:p>
          <a:p>
            <a:r>
              <a:rPr lang="en-US" sz="2000" dirty="0"/>
              <a:t>Please read for more info:</a:t>
            </a:r>
            <a:endParaRPr lang="en-SG" sz="2000" dirty="0"/>
          </a:p>
          <a:p>
            <a:r>
              <a:rPr lang="en-US" sz="2000" u="sng" dirty="0">
                <a:hlinkClick r:id="rId2"/>
              </a:rPr>
              <a:t>https://confluence.atlassian.com/bamboo/mysql-289276817.html</a:t>
            </a:r>
            <a:endParaRPr lang="en-SG" sz="2000" dirty="0"/>
          </a:p>
          <a:p>
            <a:endParaRPr lang="en-SG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90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84fba39-a297-426c-b6f9-a4853599d28c" xsi:nil="true"/>
    <lcf76f155ced4ddcb4097134ff3c332f xmlns="62981ffb-a770-44a1-bd56-4f1a8b20837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9168F64584DB478D43040D97D683AD" ma:contentTypeVersion="20" ma:contentTypeDescription="Create a new document." ma:contentTypeScope="" ma:versionID="ef0bc85a9741473f0c9b442db343dd37">
  <xsd:schema xmlns:xsd="http://www.w3.org/2001/XMLSchema" xmlns:xs="http://www.w3.org/2001/XMLSchema" xmlns:p="http://schemas.microsoft.com/office/2006/metadata/properties" xmlns:ns2="62981ffb-a770-44a1-bd56-4f1a8b208373" xmlns:ns3="e84fba39-a297-426c-b6f9-a4853599d28c" targetNamespace="http://schemas.microsoft.com/office/2006/metadata/properties" ma:root="true" ma:fieldsID="e130eed4b6009213c3ee905f1014d889" ns2:_="" ns3:_="">
    <xsd:import namespace="62981ffb-a770-44a1-bd56-4f1a8b208373"/>
    <xsd:import namespace="e84fba39-a297-426c-b6f9-a4853599d2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981ffb-a770-44a1-bd56-4f1a8b208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a3845005-b1a7-42d4-a10a-fd9549ec28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4fba39-a297-426c-b6f9-a4853599d28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619cee75-9a61-4de0-b076-4ad5847d1f68}" ma:internalName="TaxCatchAll" ma:showField="CatchAllData" ma:web="e84fba39-a297-426c-b6f9-a4853599d2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E3FE52-02B7-46E4-919B-43B576836AB3}">
  <ds:schemaRefs>
    <ds:schemaRef ds:uri="http://schemas.microsoft.com/office/2006/metadata/properties"/>
    <ds:schemaRef ds:uri="http://schemas.microsoft.com/office/infopath/2007/PartnerControls"/>
    <ds:schemaRef ds:uri="e84fba39-a297-426c-b6f9-a4853599d28c"/>
    <ds:schemaRef ds:uri="62981ffb-a770-44a1-bd56-4f1a8b208373"/>
  </ds:schemaRefs>
</ds:datastoreItem>
</file>

<file path=customXml/itemProps2.xml><?xml version="1.0" encoding="utf-8"?>
<ds:datastoreItem xmlns:ds="http://schemas.openxmlformats.org/officeDocument/2006/customXml" ds:itemID="{75D253F5-8F29-43AD-AF6C-80D02CE7E4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B1CA87-B872-416D-AF12-36E71BBEE1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981ffb-a770-44a1-bd56-4f1a8b208373"/>
    <ds:schemaRef ds:uri="e84fba39-a297-426c-b6f9-a4853599d2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730</Words>
  <Application>Microsoft Office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Dejun  (NCS)</dc:creator>
  <cp:lastModifiedBy>Li Dejun  (NCS)</cp:lastModifiedBy>
  <cp:revision>3</cp:revision>
  <dcterms:created xsi:type="dcterms:W3CDTF">2021-06-26T06:39:28Z</dcterms:created>
  <dcterms:modified xsi:type="dcterms:W3CDTF">2022-10-03T04:59:08Z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0x010100BB9278658DE06F47AD98049E71BF1068</vt:lpwstr>
  </property>
  <property fmtid="{D5CDD505-2E9C-101B-9397-08002B2CF9AE}" pid="3" name="Order">
    <vt:r8>436700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MediaServiceImageTags">
    <vt:lpwstr/>
  </property>
</Properties>
</file>