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08656-72C6-4367-8836-204826564219}" v="32" dt="2021-06-26T07:13:14.993"/>
    <p1510:client id="{F12B11B2-F44B-4881-A150-39A3FA579291}" v="7" dt="2021-06-28T03:56:23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Dejun  (NCS)" userId="1f4e4a2f-3dad-4fee-855c-ea8fe2e3b804" providerId="ADAL" clId="{9E308656-72C6-4367-8836-204826564219}"/>
    <pc:docChg chg="undo custSel mod addSld delSld modSld sldOrd">
      <pc:chgData name="Li Dejun  (NCS)" userId="1f4e4a2f-3dad-4fee-855c-ea8fe2e3b804" providerId="ADAL" clId="{9E308656-72C6-4367-8836-204826564219}" dt="2021-06-26T07:13:26.471" v="252" actId="255"/>
      <pc:docMkLst>
        <pc:docMk/>
      </pc:docMkLst>
      <pc:sldChg chg="new add del">
        <pc:chgData name="Li Dejun  (NCS)" userId="1f4e4a2f-3dad-4fee-855c-ea8fe2e3b804" providerId="ADAL" clId="{9E308656-72C6-4367-8836-204826564219}" dt="2021-06-26T06:51:36.596" v="6" actId="2696"/>
        <pc:sldMkLst>
          <pc:docMk/>
          <pc:sldMk cId="3531594496" sldId="256"/>
        </pc:sldMkLst>
      </pc:sldChg>
      <pc:sldChg chg="addSp delSp modSp new add mod setBg">
        <pc:chgData name="Li Dejun  (NCS)" userId="1f4e4a2f-3dad-4fee-855c-ea8fe2e3b804" providerId="ADAL" clId="{9E308656-72C6-4367-8836-204826564219}" dt="2021-06-26T07:12:53.725" v="234" actId="20577"/>
        <pc:sldMkLst>
          <pc:docMk/>
          <pc:sldMk cId="1103299174" sldId="257"/>
        </pc:sldMkLst>
        <pc:spChg chg="del">
          <ac:chgData name="Li Dejun  (NCS)" userId="1f4e4a2f-3dad-4fee-855c-ea8fe2e3b804" providerId="ADAL" clId="{9E308656-72C6-4367-8836-204826564219}" dt="2021-06-26T06:51:40.268" v="7" actId="478"/>
          <ac:spMkLst>
            <pc:docMk/>
            <pc:sldMk cId="1103299174" sldId="257"/>
            <ac:spMk id="2" creationId="{0890E26E-B393-4CEA-A12B-7CD2CEFE87E0}"/>
          </ac:spMkLst>
        </pc:spChg>
        <pc:spChg chg="mod">
          <ac:chgData name="Li Dejun  (NCS)" userId="1f4e4a2f-3dad-4fee-855c-ea8fe2e3b804" providerId="ADAL" clId="{9E308656-72C6-4367-8836-204826564219}" dt="2021-06-26T07:12:53.725" v="234" actId="20577"/>
          <ac:spMkLst>
            <pc:docMk/>
            <pc:sldMk cId="1103299174" sldId="257"/>
            <ac:spMk id="3" creationId="{C7955D7E-43CD-4F43-9C1A-D959D1E3C4D6}"/>
          </ac:spMkLst>
        </pc:spChg>
        <pc:spChg chg="add mod">
          <ac:chgData name="Li Dejun  (NCS)" userId="1f4e4a2f-3dad-4fee-855c-ea8fe2e3b804" providerId="ADAL" clId="{9E308656-72C6-4367-8836-204826564219}" dt="2021-06-26T06:59:22.639" v="92" actId="1076"/>
          <ac:spMkLst>
            <pc:docMk/>
            <pc:sldMk cId="1103299174" sldId="257"/>
            <ac:spMk id="4" creationId="{18D24EA2-60A6-4352-9D98-C456BF7685CC}"/>
          </ac:spMkLst>
        </pc:spChg>
        <pc:spChg chg="add">
          <ac:chgData name="Li Dejun  (NCS)" userId="1f4e4a2f-3dad-4fee-855c-ea8fe2e3b804" providerId="ADAL" clId="{9E308656-72C6-4367-8836-204826564219}" dt="2021-06-26T07:05:48.597" v="178" actId="26606"/>
          <ac:spMkLst>
            <pc:docMk/>
            <pc:sldMk cId="1103299174" sldId="257"/>
            <ac:spMk id="9" creationId="{2B566528-1B12-4246-9431-5C2D7D081168}"/>
          </ac:spMkLst>
        </pc:spChg>
        <pc:spChg chg="add">
          <ac:chgData name="Li Dejun  (NCS)" userId="1f4e4a2f-3dad-4fee-855c-ea8fe2e3b804" providerId="ADAL" clId="{9E308656-72C6-4367-8836-204826564219}" dt="2021-06-26T07:05:48.597" v="178" actId="26606"/>
          <ac:spMkLst>
            <pc:docMk/>
            <pc:sldMk cId="1103299174" sldId="257"/>
            <ac:spMk id="11" creationId="{2E80C965-DB6D-4F81-9E9E-B027384D0BD6}"/>
          </ac:spMkLst>
        </pc:spChg>
        <pc:spChg chg="add">
          <ac:chgData name="Li Dejun  (NCS)" userId="1f4e4a2f-3dad-4fee-855c-ea8fe2e3b804" providerId="ADAL" clId="{9E308656-72C6-4367-8836-204826564219}" dt="2021-06-26T07:05:48.597" v="178" actId="26606"/>
          <ac:spMkLst>
            <pc:docMk/>
            <pc:sldMk cId="1103299174" sldId="257"/>
            <ac:spMk id="13" creationId="{A580F890-B085-4E95-96AA-55AEBEC5CE6E}"/>
          </ac:spMkLst>
        </pc:spChg>
        <pc:spChg chg="add">
          <ac:chgData name="Li Dejun  (NCS)" userId="1f4e4a2f-3dad-4fee-855c-ea8fe2e3b804" providerId="ADAL" clId="{9E308656-72C6-4367-8836-204826564219}" dt="2021-06-26T07:05:48.597" v="178" actId="26606"/>
          <ac:spMkLst>
            <pc:docMk/>
            <pc:sldMk cId="1103299174" sldId="257"/>
            <ac:spMk id="15" creationId="{D3F51FEB-38FB-4F6C-9F7B-2F2AFAB65463}"/>
          </ac:spMkLst>
        </pc:spChg>
        <pc:spChg chg="add">
          <ac:chgData name="Li Dejun  (NCS)" userId="1f4e4a2f-3dad-4fee-855c-ea8fe2e3b804" providerId="ADAL" clId="{9E308656-72C6-4367-8836-204826564219}" dt="2021-06-26T07:05:48.597" v="178" actId="26606"/>
          <ac:spMkLst>
            <pc:docMk/>
            <pc:sldMk cId="1103299174" sldId="257"/>
            <ac:spMk id="17" creationId="{1E547BA6-BAE0-43BB-A7CA-60F69CE252F0}"/>
          </ac:spMkLst>
        </pc:spChg>
      </pc:sldChg>
      <pc:sldChg chg="addSp delSp modSp new add mod setBg">
        <pc:chgData name="Li Dejun  (NCS)" userId="1f4e4a2f-3dad-4fee-855c-ea8fe2e3b804" providerId="ADAL" clId="{9E308656-72C6-4367-8836-204826564219}" dt="2021-06-26T07:08:42.390" v="213" actId="1076"/>
        <pc:sldMkLst>
          <pc:docMk/>
          <pc:sldMk cId="3726805834" sldId="258"/>
        </pc:sldMkLst>
        <pc:spChg chg="del">
          <ac:chgData name="Li Dejun  (NCS)" userId="1f4e4a2f-3dad-4fee-855c-ea8fe2e3b804" providerId="ADAL" clId="{9E308656-72C6-4367-8836-204826564219}" dt="2021-06-26T06:51:42.814" v="8" actId="478"/>
          <ac:spMkLst>
            <pc:docMk/>
            <pc:sldMk cId="3726805834" sldId="258"/>
            <ac:spMk id="2" creationId="{15AA2F27-9B8C-4025-BD52-06802EE1AF89}"/>
          </ac:spMkLst>
        </pc:spChg>
        <pc:spChg chg="add del mod">
          <ac:chgData name="Li Dejun  (NCS)" userId="1f4e4a2f-3dad-4fee-855c-ea8fe2e3b804" providerId="ADAL" clId="{9E308656-72C6-4367-8836-204826564219}" dt="2021-06-26T07:08:29.020" v="211" actId="255"/>
          <ac:spMkLst>
            <pc:docMk/>
            <pc:sldMk cId="3726805834" sldId="258"/>
            <ac:spMk id="3" creationId="{734221B2-BCF1-4C48-8D29-A65156B1DE76}"/>
          </ac:spMkLst>
        </pc:spChg>
        <pc:spChg chg="add">
          <ac:chgData name="Li Dejun  (NCS)" userId="1f4e4a2f-3dad-4fee-855c-ea8fe2e3b804" providerId="ADAL" clId="{9E308656-72C6-4367-8836-204826564219}" dt="2021-06-26T07:07:13.730" v="200" actId="26606"/>
          <ac:spMkLst>
            <pc:docMk/>
            <pc:sldMk cId="3726805834" sldId="258"/>
            <ac:spMk id="7" creationId="{2B566528-1B12-4246-9431-5C2D7D081168}"/>
          </ac:spMkLst>
        </pc:spChg>
        <pc:spChg chg="add del">
          <ac:chgData name="Li Dejun  (NCS)" userId="1f4e4a2f-3dad-4fee-855c-ea8fe2e3b804" providerId="ADAL" clId="{9E308656-72C6-4367-8836-204826564219}" dt="2021-06-26T07:06:01.036" v="181" actId="26606"/>
          <ac:spMkLst>
            <pc:docMk/>
            <pc:sldMk cId="3726805834" sldId="258"/>
            <ac:spMk id="8" creationId="{2B566528-1B12-4246-9431-5C2D7D081168}"/>
          </ac:spMkLst>
        </pc:spChg>
        <pc:spChg chg="add">
          <ac:chgData name="Li Dejun  (NCS)" userId="1f4e4a2f-3dad-4fee-855c-ea8fe2e3b804" providerId="ADAL" clId="{9E308656-72C6-4367-8836-204826564219}" dt="2021-06-26T07:07:13.730" v="200" actId="26606"/>
          <ac:spMkLst>
            <pc:docMk/>
            <pc:sldMk cId="3726805834" sldId="258"/>
            <ac:spMk id="9" creationId="{2E80C965-DB6D-4F81-9E9E-B027384D0BD6}"/>
          </ac:spMkLst>
        </pc:spChg>
        <pc:spChg chg="add del">
          <ac:chgData name="Li Dejun  (NCS)" userId="1f4e4a2f-3dad-4fee-855c-ea8fe2e3b804" providerId="ADAL" clId="{9E308656-72C6-4367-8836-204826564219}" dt="2021-06-26T07:06:01.036" v="181" actId="26606"/>
          <ac:spMkLst>
            <pc:docMk/>
            <pc:sldMk cId="3726805834" sldId="258"/>
            <ac:spMk id="10" creationId="{2E80C965-DB6D-4F81-9E9E-B027384D0BD6}"/>
          </ac:spMkLst>
        </pc:spChg>
        <pc:spChg chg="add">
          <ac:chgData name="Li Dejun  (NCS)" userId="1f4e4a2f-3dad-4fee-855c-ea8fe2e3b804" providerId="ADAL" clId="{9E308656-72C6-4367-8836-204826564219}" dt="2021-06-26T07:07:13.730" v="200" actId="26606"/>
          <ac:spMkLst>
            <pc:docMk/>
            <pc:sldMk cId="3726805834" sldId="258"/>
            <ac:spMk id="11" creationId="{A580F890-B085-4E95-96AA-55AEBEC5CE6E}"/>
          </ac:spMkLst>
        </pc:spChg>
        <pc:spChg chg="add del">
          <ac:chgData name="Li Dejun  (NCS)" userId="1f4e4a2f-3dad-4fee-855c-ea8fe2e3b804" providerId="ADAL" clId="{9E308656-72C6-4367-8836-204826564219}" dt="2021-06-26T07:06:01.036" v="181" actId="26606"/>
          <ac:spMkLst>
            <pc:docMk/>
            <pc:sldMk cId="3726805834" sldId="258"/>
            <ac:spMk id="12" creationId="{A580F890-B085-4E95-96AA-55AEBEC5CE6E}"/>
          </ac:spMkLst>
        </pc:spChg>
        <pc:spChg chg="add">
          <ac:chgData name="Li Dejun  (NCS)" userId="1f4e4a2f-3dad-4fee-855c-ea8fe2e3b804" providerId="ADAL" clId="{9E308656-72C6-4367-8836-204826564219}" dt="2021-06-26T07:07:13.730" v="200" actId="26606"/>
          <ac:spMkLst>
            <pc:docMk/>
            <pc:sldMk cId="3726805834" sldId="258"/>
            <ac:spMk id="13" creationId="{D3F51FEB-38FB-4F6C-9F7B-2F2AFAB65463}"/>
          </ac:spMkLst>
        </pc:spChg>
        <pc:spChg chg="add del">
          <ac:chgData name="Li Dejun  (NCS)" userId="1f4e4a2f-3dad-4fee-855c-ea8fe2e3b804" providerId="ADAL" clId="{9E308656-72C6-4367-8836-204826564219}" dt="2021-06-26T07:06:01.036" v="181" actId="26606"/>
          <ac:spMkLst>
            <pc:docMk/>
            <pc:sldMk cId="3726805834" sldId="258"/>
            <ac:spMk id="14" creationId="{D3F51FEB-38FB-4F6C-9F7B-2F2AFAB65463}"/>
          </ac:spMkLst>
        </pc:spChg>
        <pc:spChg chg="add">
          <ac:chgData name="Li Dejun  (NCS)" userId="1f4e4a2f-3dad-4fee-855c-ea8fe2e3b804" providerId="ADAL" clId="{9E308656-72C6-4367-8836-204826564219}" dt="2021-06-26T07:07:13.730" v="200" actId="26606"/>
          <ac:spMkLst>
            <pc:docMk/>
            <pc:sldMk cId="3726805834" sldId="258"/>
            <ac:spMk id="15" creationId="{1E547BA6-BAE0-43BB-A7CA-60F69CE252F0}"/>
          </ac:spMkLst>
        </pc:spChg>
        <pc:spChg chg="add del">
          <ac:chgData name="Li Dejun  (NCS)" userId="1f4e4a2f-3dad-4fee-855c-ea8fe2e3b804" providerId="ADAL" clId="{9E308656-72C6-4367-8836-204826564219}" dt="2021-06-26T07:06:01.036" v="181" actId="26606"/>
          <ac:spMkLst>
            <pc:docMk/>
            <pc:sldMk cId="3726805834" sldId="258"/>
            <ac:spMk id="16" creationId="{1E547BA6-BAE0-43BB-A7CA-60F69CE252F0}"/>
          </ac:spMkLst>
        </pc:spChg>
        <pc:spChg chg="add del">
          <ac:chgData name="Li Dejun  (NCS)" userId="1f4e4a2f-3dad-4fee-855c-ea8fe2e3b804" providerId="ADAL" clId="{9E308656-72C6-4367-8836-204826564219}" dt="2021-06-26T07:06:02.070" v="183" actId="26606"/>
          <ac:spMkLst>
            <pc:docMk/>
            <pc:sldMk cId="3726805834" sldId="258"/>
            <ac:spMk id="18" creationId="{1BB867FF-FC45-48F7-8104-F89BE54909F1}"/>
          </ac:spMkLst>
        </pc:spChg>
        <pc:spChg chg="add del">
          <ac:chgData name="Li Dejun  (NCS)" userId="1f4e4a2f-3dad-4fee-855c-ea8fe2e3b804" providerId="ADAL" clId="{9E308656-72C6-4367-8836-204826564219}" dt="2021-06-26T07:06:02.070" v="183" actId="26606"/>
          <ac:spMkLst>
            <pc:docMk/>
            <pc:sldMk cId="3726805834" sldId="258"/>
            <ac:spMk id="19" creationId="{8BB56887-D0D5-4F0C-9E19-7247EB83C8B7}"/>
          </ac:spMkLst>
        </pc:spChg>
        <pc:spChg chg="add del">
          <ac:chgData name="Li Dejun  (NCS)" userId="1f4e4a2f-3dad-4fee-855c-ea8fe2e3b804" providerId="ADAL" clId="{9E308656-72C6-4367-8836-204826564219}" dt="2021-06-26T07:06:02.070" v="183" actId="26606"/>
          <ac:spMkLst>
            <pc:docMk/>
            <pc:sldMk cId="3726805834" sldId="258"/>
            <ac:spMk id="20" creationId="{081E4A58-353D-44AE-B2FC-2A74E2E400F7}"/>
          </ac:spMkLst>
        </pc:spChg>
        <pc:spChg chg="add del">
          <ac:chgData name="Li Dejun  (NCS)" userId="1f4e4a2f-3dad-4fee-855c-ea8fe2e3b804" providerId="ADAL" clId="{9E308656-72C6-4367-8836-204826564219}" dt="2021-06-26T07:06:09.799" v="185" actId="26606"/>
          <ac:spMkLst>
            <pc:docMk/>
            <pc:sldMk cId="3726805834" sldId="258"/>
            <ac:spMk id="22" creationId="{46D6306C-ED4F-4AAE-B4A5-EEA6AFAD726E}"/>
          </ac:spMkLst>
        </pc:spChg>
        <pc:spChg chg="add del">
          <ac:chgData name="Li Dejun  (NCS)" userId="1f4e4a2f-3dad-4fee-855c-ea8fe2e3b804" providerId="ADAL" clId="{9E308656-72C6-4367-8836-204826564219}" dt="2021-06-26T07:06:09.799" v="185" actId="26606"/>
          <ac:spMkLst>
            <pc:docMk/>
            <pc:sldMk cId="3726805834" sldId="258"/>
            <ac:spMk id="23" creationId="{0EC5361D-F897-4856-B945-0455A365EB24}"/>
          </ac:spMkLst>
        </pc:spChg>
        <pc:spChg chg="add del">
          <ac:chgData name="Li Dejun  (NCS)" userId="1f4e4a2f-3dad-4fee-855c-ea8fe2e3b804" providerId="ADAL" clId="{9E308656-72C6-4367-8836-204826564219}" dt="2021-06-26T07:06:09.799" v="185" actId="26606"/>
          <ac:spMkLst>
            <pc:docMk/>
            <pc:sldMk cId="3726805834" sldId="258"/>
            <ac:spMk id="24" creationId="{4508C0C5-2268-42B5-B3C8-4D0899E05F8C}"/>
          </ac:spMkLst>
        </pc:spChg>
        <pc:spChg chg="add del">
          <ac:chgData name="Li Dejun  (NCS)" userId="1f4e4a2f-3dad-4fee-855c-ea8fe2e3b804" providerId="ADAL" clId="{9E308656-72C6-4367-8836-204826564219}" dt="2021-06-26T07:06:09.799" v="185" actId="26606"/>
          <ac:spMkLst>
            <pc:docMk/>
            <pc:sldMk cId="3726805834" sldId="258"/>
            <ac:spMk id="25" creationId="{141ACBDB-38F8-4B34-8183-BD95B4E55A62}"/>
          </ac:spMkLst>
        </pc:spChg>
        <pc:spChg chg="add del">
          <ac:chgData name="Li Dejun  (NCS)" userId="1f4e4a2f-3dad-4fee-855c-ea8fe2e3b804" providerId="ADAL" clId="{9E308656-72C6-4367-8836-204826564219}" dt="2021-06-26T07:06:09.799" v="185" actId="26606"/>
          <ac:spMkLst>
            <pc:docMk/>
            <pc:sldMk cId="3726805834" sldId="258"/>
            <ac:spMk id="26" creationId="{DE00DB52-3455-4E2F-867B-A6D0516E175B}"/>
          </ac:spMkLst>
        </pc:spChg>
        <pc:spChg chg="add del">
          <ac:chgData name="Li Dejun  (NCS)" userId="1f4e4a2f-3dad-4fee-855c-ea8fe2e3b804" providerId="ADAL" clId="{9E308656-72C6-4367-8836-204826564219}" dt="2021-06-26T07:06:09.799" v="185" actId="26606"/>
          <ac:spMkLst>
            <pc:docMk/>
            <pc:sldMk cId="3726805834" sldId="258"/>
            <ac:spMk id="27" creationId="{9E914C83-E0D8-4953-92D5-169D28CB43AE}"/>
          </ac:spMkLst>
        </pc:spChg>
        <pc:spChg chg="add del">
          <ac:chgData name="Li Dejun  (NCS)" userId="1f4e4a2f-3dad-4fee-855c-ea8fe2e3b804" providerId="ADAL" clId="{9E308656-72C6-4367-8836-204826564219}" dt="2021-06-26T07:06:09.799" v="185" actId="26606"/>
          <ac:spMkLst>
            <pc:docMk/>
            <pc:sldMk cId="3726805834" sldId="258"/>
            <ac:spMk id="28" creationId="{3512E083-F550-46AF-8490-767ECFD00CB7}"/>
          </ac:spMkLst>
        </pc:spChg>
        <pc:spChg chg="add del">
          <ac:chgData name="Li Dejun  (NCS)" userId="1f4e4a2f-3dad-4fee-855c-ea8fe2e3b804" providerId="ADAL" clId="{9E308656-72C6-4367-8836-204826564219}" dt="2021-06-26T07:06:15.283" v="187" actId="26606"/>
          <ac:spMkLst>
            <pc:docMk/>
            <pc:sldMk cId="3726805834" sldId="258"/>
            <ac:spMk id="30" creationId="{B50AB553-2A96-4A92-96F2-93548E096954}"/>
          </ac:spMkLst>
        </pc:spChg>
        <pc:spChg chg="add del">
          <ac:chgData name="Li Dejun  (NCS)" userId="1f4e4a2f-3dad-4fee-855c-ea8fe2e3b804" providerId="ADAL" clId="{9E308656-72C6-4367-8836-204826564219}" dt="2021-06-26T07:06:20.299" v="189" actId="26606"/>
          <ac:spMkLst>
            <pc:docMk/>
            <pc:sldMk cId="3726805834" sldId="258"/>
            <ac:spMk id="32" creationId="{2B566528-1B12-4246-9431-5C2D7D081168}"/>
          </ac:spMkLst>
        </pc:spChg>
        <pc:spChg chg="add del">
          <ac:chgData name="Li Dejun  (NCS)" userId="1f4e4a2f-3dad-4fee-855c-ea8fe2e3b804" providerId="ADAL" clId="{9E308656-72C6-4367-8836-204826564219}" dt="2021-06-26T07:06:20.299" v="189" actId="26606"/>
          <ac:spMkLst>
            <pc:docMk/>
            <pc:sldMk cId="3726805834" sldId="258"/>
            <ac:spMk id="33" creationId="{D3F51FEB-38FB-4F6C-9F7B-2F2AFAB65463}"/>
          </ac:spMkLst>
        </pc:spChg>
        <pc:spChg chg="add del">
          <ac:chgData name="Li Dejun  (NCS)" userId="1f4e4a2f-3dad-4fee-855c-ea8fe2e3b804" providerId="ADAL" clId="{9E308656-72C6-4367-8836-204826564219}" dt="2021-06-26T07:06:20.299" v="189" actId="26606"/>
          <ac:spMkLst>
            <pc:docMk/>
            <pc:sldMk cId="3726805834" sldId="258"/>
            <ac:spMk id="34" creationId="{1E547BA6-BAE0-43BB-A7CA-60F69CE252F0}"/>
          </ac:spMkLst>
        </pc:spChg>
        <pc:spChg chg="add mod">
          <ac:chgData name="Li Dejun  (NCS)" userId="1f4e4a2f-3dad-4fee-855c-ea8fe2e3b804" providerId="ADAL" clId="{9E308656-72C6-4367-8836-204826564219}" dt="2021-06-26T07:08:42.390" v="213" actId="1076"/>
          <ac:spMkLst>
            <pc:docMk/>
            <pc:sldMk cId="3726805834" sldId="258"/>
            <ac:spMk id="39" creationId="{84A25B15-35A6-439F-97CB-8AED9909C852}"/>
          </ac:spMkLst>
        </pc:spChg>
        <pc:grpChg chg="add del">
          <ac:chgData name="Li Dejun  (NCS)" userId="1f4e4a2f-3dad-4fee-855c-ea8fe2e3b804" providerId="ADAL" clId="{9E308656-72C6-4367-8836-204826564219}" dt="2021-06-26T07:06:20.299" v="189" actId="26606"/>
          <ac:grpSpMkLst>
            <pc:docMk/>
            <pc:sldMk cId="3726805834" sldId="258"/>
            <ac:grpSpMk id="36" creationId="{07EAA094-9CF6-4695-958A-33D9BCAA9474}"/>
          </ac:grpSpMkLst>
        </pc:grpChg>
        <pc:graphicFrameChg chg="add del">
          <ac:chgData name="Li Dejun  (NCS)" userId="1f4e4a2f-3dad-4fee-855c-ea8fe2e3b804" providerId="ADAL" clId="{9E308656-72C6-4367-8836-204826564219}" dt="2021-06-26T07:06:15.283" v="187" actId="26606"/>
          <ac:graphicFrameMkLst>
            <pc:docMk/>
            <pc:sldMk cId="3726805834" sldId="258"/>
            <ac:graphicFrameMk id="5" creationId="{69C63B4A-9F1B-404E-B1A7-A23D5A15B13D}"/>
          </ac:graphicFrameMkLst>
        </pc:graphicFrameChg>
        <pc:graphicFrameChg chg="add del">
          <ac:chgData name="Li Dejun  (NCS)" userId="1f4e4a2f-3dad-4fee-855c-ea8fe2e3b804" providerId="ADAL" clId="{9E308656-72C6-4367-8836-204826564219}" dt="2021-06-26T07:06:20.299" v="189" actId="26606"/>
          <ac:graphicFrameMkLst>
            <pc:docMk/>
            <pc:sldMk cId="3726805834" sldId="258"/>
            <ac:graphicFrameMk id="38" creationId="{BA03957A-B56E-4DEF-BF3C-8AA468AE922F}"/>
          </ac:graphicFrameMkLst>
        </pc:graphicFrameChg>
        <pc:graphicFrameChg chg="add del">
          <ac:chgData name="Li Dejun  (NCS)" userId="1f4e4a2f-3dad-4fee-855c-ea8fe2e3b804" providerId="ADAL" clId="{9E308656-72C6-4367-8836-204826564219}" dt="2021-06-26T07:07:03.940" v="199" actId="26606"/>
          <ac:graphicFrameMkLst>
            <pc:docMk/>
            <pc:sldMk cId="3726805834" sldId="258"/>
            <ac:graphicFrameMk id="40" creationId="{4AC20802-6163-4287-9ED5-D3A46334232B}"/>
          </ac:graphicFrameMkLst>
        </pc:graphicFrameChg>
        <pc:picChg chg="add del">
          <ac:chgData name="Li Dejun  (NCS)" userId="1f4e4a2f-3dad-4fee-855c-ea8fe2e3b804" providerId="ADAL" clId="{9E308656-72C6-4367-8836-204826564219}" dt="2021-06-26T07:06:15.283" v="187" actId="26606"/>
          <ac:picMkLst>
            <pc:docMk/>
            <pc:sldMk cId="3726805834" sldId="258"/>
            <ac:picMk id="6" creationId="{87BF2A75-896A-4C9F-8568-ECFDC029A0D0}"/>
          </ac:picMkLst>
        </pc:picChg>
        <pc:picChg chg="add del">
          <ac:chgData name="Li Dejun  (NCS)" userId="1f4e4a2f-3dad-4fee-855c-ea8fe2e3b804" providerId="ADAL" clId="{9E308656-72C6-4367-8836-204826564219}" dt="2021-06-26T07:06:20.299" v="189" actId="26606"/>
          <ac:picMkLst>
            <pc:docMk/>
            <pc:sldMk cId="3726805834" sldId="258"/>
            <ac:picMk id="35" creationId="{40692F40-15F0-4F59-A5B1-498576F4A2EE}"/>
          </ac:picMkLst>
        </pc:picChg>
      </pc:sldChg>
      <pc:sldChg chg="addSp delSp modSp new add mod setBg">
        <pc:chgData name="Li Dejun  (NCS)" userId="1f4e4a2f-3dad-4fee-855c-ea8fe2e3b804" providerId="ADAL" clId="{9E308656-72C6-4367-8836-204826564219}" dt="2021-06-26T07:09:33.073" v="215" actId="113"/>
        <pc:sldMkLst>
          <pc:docMk/>
          <pc:sldMk cId="473231355" sldId="259"/>
        </pc:sldMkLst>
        <pc:spChg chg="del">
          <ac:chgData name="Li Dejun  (NCS)" userId="1f4e4a2f-3dad-4fee-855c-ea8fe2e3b804" providerId="ADAL" clId="{9E308656-72C6-4367-8836-204826564219}" dt="2021-06-26T06:55:00.632" v="59" actId="478"/>
          <ac:spMkLst>
            <pc:docMk/>
            <pc:sldMk cId="473231355" sldId="259"/>
            <ac:spMk id="2" creationId="{3D2C0E06-45B5-488A-A089-3DC5FDA294EC}"/>
          </ac:spMkLst>
        </pc:spChg>
        <pc:spChg chg="add del mod">
          <ac:chgData name="Li Dejun  (NCS)" userId="1f4e4a2f-3dad-4fee-855c-ea8fe2e3b804" providerId="ADAL" clId="{9E308656-72C6-4367-8836-204826564219}" dt="2021-06-26T07:09:33.073" v="215" actId="113"/>
          <ac:spMkLst>
            <pc:docMk/>
            <pc:sldMk cId="473231355" sldId="259"/>
            <ac:spMk id="3" creationId="{0F458992-24B1-4C98-8A87-D7B9602CA8C6}"/>
          </ac:spMkLst>
        </pc:spChg>
        <pc:spChg chg="add">
          <ac:chgData name="Li Dejun  (NCS)" userId="1f4e4a2f-3dad-4fee-855c-ea8fe2e3b804" providerId="ADAL" clId="{9E308656-72C6-4367-8836-204826564219}" dt="2021-06-26T07:07:16.992" v="201" actId="26606"/>
          <ac:spMkLst>
            <pc:docMk/>
            <pc:sldMk cId="473231355" sldId="259"/>
            <ac:spMk id="6" creationId="{2B566528-1B12-4246-9431-5C2D7D081168}"/>
          </ac:spMkLst>
        </pc:spChg>
        <pc:spChg chg="add">
          <ac:chgData name="Li Dejun  (NCS)" userId="1f4e4a2f-3dad-4fee-855c-ea8fe2e3b804" providerId="ADAL" clId="{9E308656-72C6-4367-8836-204826564219}" dt="2021-06-26T07:07:16.992" v="201" actId="26606"/>
          <ac:spMkLst>
            <pc:docMk/>
            <pc:sldMk cId="473231355" sldId="259"/>
            <ac:spMk id="7" creationId="{2E80C965-DB6D-4F81-9E9E-B027384D0BD6}"/>
          </ac:spMkLst>
        </pc:spChg>
        <pc:spChg chg="add del">
          <ac:chgData name="Li Dejun  (NCS)" userId="1f4e4a2f-3dad-4fee-855c-ea8fe2e3b804" providerId="ADAL" clId="{9E308656-72C6-4367-8836-204826564219}" dt="2021-06-26T07:07:03.137" v="198" actId="26606"/>
          <ac:spMkLst>
            <pc:docMk/>
            <pc:sldMk cId="473231355" sldId="259"/>
            <ac:spMk id="8" creationId="{2B566528-1B12-4246-9431-5C2D7D081168}"/>
          </ac:spMkLst>
        </pc:spChg>
        <pc:spChg chg="add del">
          <ac:chgData name="Li Dejun  (NCS)" userId="1f4e4a2f-3dad-4fee-855c-ea8fe2e3b804" providerId="ADAL" clId="{9E308656-72C6-4367-8836-204826564219}" dt="2021-06-26T07:06:31.050" v="192" actId="26606"/>
          <ac:spMkLst>
            <pc:docMk/>
            <pc:sldMk cId="473231355" sldId="259"/>
            <ac:spMk id="9" creationId="{46D6306C-ED4F-4AAE-B4A5-EEA6AFAD726E}"/>
          </ac:spMkLst>
        </pc:spChg>
        <pc:spChg chg="add del">
          <ac:chgData name="Li Dejun  (NCS)" userId="1f4e4a2f-3dad-4fee-855c-ea8fe2e3b804" providerId="ADAL" clId="{9E308656-72C6-4367-8836-204826564219}" dt="2021-06-26T07:07:03.137" v="198" actId="26606"/>
          <ac:spMkLst>
            <pc:docMk/>
            <pc:sldMk cId="473231355" sldId="259"/>
            <ac:spMk id="10" creationId="{2E80C965-DB6D-4F81-9E9E-B027384D0BD6}"/>
          </ac:spMkLst>
        </pc:spChg>
        <pc:spChg chg="add del">
          <ac:chgData name="Li Dejun  (NCS)" userId="1f4e4a2f-3dad-4fee-855c-ea8fe2e3b804" providerId="ADAL" clId="{9E308656-72C6-4367-8836-204826564219}" dt="2021-06-26T07:06:31.050" v="192" actId="26606"/>
          <ac:spMkLst>
            <pc:docMk/>
            <pc:sldMk cId="473231355" sldId="259"/>
            <ac:spMk id="11" creationId="{0EC5361D-F897-4856-B945-0455A365EB24}"/>
          </ac:spMkLst>
        </pc:spChg>
        <pc:spChg chg="add del">
          <ac:chgData name="Li Dejun  (NCS)" userId="1f4e4a2f-3dad-4fee-855c-ea8fe2e3b804" providerId="ADAL" clId="{9E308656-72C6-4367-8836-204826564219}" dt="2021-06-26T07:07:03.137" v="198" actId="26606"/>
          <ac:spMkLst>
            <pc:docMk/>
            <pc:sldMk cId="473231355" sldId="259"/>
            <ac:spMk id="12" creationId="{A580F890-B085-4E95-96AA-55AEBEC5CE6E}"/>
          </ac:spMkLst>
        </pc:spChg>
        <pc:spChg chg="add del">
          <ac:chgData name="Li Dejun  (NCS)" userId="1f4e4a2f-3dad-4fee-855c-ea8fe2e3b804" providerId="ADAL" clId="{9E308656-72C6-4367-8836-204826564219}" dt="2021-06-26T07:06:31.050" v="192" actId="26606"/>
          <ac:spMkLst>
            <pc:docMk/>
            <pc:sldMk cId="473231355" sldId="259"/>
            <ac:spMk id="13" creationId="{4508C0C5-2268-42B5-B3C8-4D0899E05F8C}"/>
          </ac:spMkLst>
        </pc:spChg>
        <pc:spChg chg="add del">
          <ac:chgData name="Li Dejun  (NCS)" userId="1f4e4a2f-3dad-4fee-855c-ea8fe2e3b804" providerId="ADAL" clId="{9E308656-72C6-4367-8836-204826564219}" dt="2021-06-26T07:07:03.137" v="198" actId="26606"/>
          <ac:spMkLst>
            <pc:docMk/>
            <pc:sldMk cId="473231355" sldId="259"/>
            <ac:spMk id="14" creationId="{D3F51FEB-38FB-4F6C-9F7B-2F2AFAB65463}"/>
          </ac:spMkLst>
        </pc:spChg>
        <pc:spChg chg="add del">
          <ac:chgData name="Li Dejun  (NCS)" userId="1f4e4a2f-3dad-4fee-855c-ea8fe2e3b804" providerId="ADAL" clId="{9E308656-72C6-4367-8836-204826564219}" dt="2021-06-26T07:06:31.050" v="192" actId="26606"/>
          <ac:spMkLst>
            <pc:docMk/>
            <pc:sldMk cId="473231355" sldId="259"/>
            <ac:spMk id="15" creationId="{141ACBDB-38F8-4B34-8183-BD95B4E55A62}"/>
          </ac:spMkLst>
        </pc:spChg>
        <pc:spChg chg="add del">
          <ac:chgData name="Li Dejun  (NCS)" userId="1f4e4a2f-3dad-4fee-855c-ea8fe2e3b804" providerId="ADAL" clId="{9E308656-72C6-4367-8836-204826564219}" dt="2021-06-26T07:07:03.137" v="198" actId="26606"/>
          <ac:spMkLst>
            <pc:docMk/>
            <pc:sldMk cId="473231355" sldId="259"/>
            <ac:spMk id="16" creationId="{1E547BA6-BAE0-43BB-A7CA-60F69CE252F0}"/>
          </ac:spMkLst>
        </pc:spChg>
        <pc:spChg chg="add del">
          <ac:chgData name="Li Dejun  (NCS)" userId="1f4e4a2f-3dad-4fee-855c-ea8fe2e3b804" providerId="ADAL" clId="{9E308656-72C6-4367-8836-204826564219}" dt="2021-06-26T07:06:31.050" v="192" actId="26606"/>
          <ac:spMkLst>
            <pc:docMk/>
            <pc:sldMk cId="473231355" sldId="259"/>
            <ac:spMk id="17" creationId="{DE00DB52-3455-4E2F-867B-A6D0516E175B}"/>
          </ac:spMkLst>
        </pc:spChg>
        <pc:spChg chg="add">
          <ac:chgData name="Li Dejun  (NCS)" userId="1f4e4a2f-3dad-4fee-855c-ea8fe2e3b804" providerId="ADAL" clId="{9E308656-72C6-4367-8836-204826564219}" dt="2021-06-26T07:07:16.992" v="201" actId="26606"/>
          <ac:spMkLst>
            <pc:docMk/>
            <pc:sldMk cId="473231355" sldId="259"/>
            <ac:spMk id="18" creationId="{A580F890-B085-4E95-96AA-55AEBEC5CE6E}"/>
          </ac:spMkLst>
        </pc:spChg>
        <pc:spChg chg="add del">
          <ac:chgData name="Li Dejun  (NCS)" userId="1f4e4a2f-3dad-4fee-855c-ea8fe2e3b804" providerId="ADAL" clId="{9E308656-72C6-4367-8836-204826564219}" dt="2021-06-26T07:06:31.050" v="192" actId="26606"/>
          <ac:spMkLst>
            <pc:docMk/>
            <pc:sldMk cId="473231355" sldId="259"/>
            <ac:spMk id="19" creationId="{9E914C83-E0D8-4953-92D5-169D28CB43AE}"/>
          </ac:spMkLst>
        </pc:spChg>
        <pc:spChg chg="add">
          <ac:chgData name="Li Dejun  (NCS)" userId="1f4e4a2f-3dad-4fee-855c-ea8fe2e3b804" providerId="ADAL" clId="{9E308656-72C6-4367-8836-204826564219}" dt="2021-06-26T07:07:16.992" v="201" actId="26606"/>
          <ac:spMkLst>
            <pc:docMk/>
            <pc:sldMk cId="473231355" sldId="259"/>
            <ac:spMk id="20" creationId="{D3F51FEB-38FB-4F6C-9F7B-2F2AFAB65463}"/>
          </ac:spMkLst>
        </pc:spChg>
        <pc:spChg chg="add del">
          <ac:chgData name="Li Dejun  (NCS)" userId="1f4e4a2f-3dad-4fee-855c-ea8fe2e3b804" providerId="ADAL" clId="{9E308656-72C6-4367-8836-204826564219}" dt="2021-06-26T07:06:31.050" v="192" actId="26606"/>
          <ac:spMkLst>
            <pc:docMk/>
            <pc:sldMk cId="473231355" sldId="259"/>
            <ac:spMk id="21" creationId="{3512E083-F550-46AF-8490-767ECFD00CB7}"/>
          </ac:spMkLst>
        </pc:spChg>
        <pc:spChg chg="add">
          <ac:chgData name="Li Dejun  (NCS)" userId="1f4e4a2f-3dad-4fee-855c-ea8fe2e3b804" providerId="ADAL" clId="{9E308656-72C6-4367-8836-204826564219}" dt="2021-06-26T07:07:16.992" v="201" actId="26606"/>
          <ac:spMkLst>
            <pc:docMk/>
            <pc:sldMk cId="473231355" sldId="259"/>
            <ac:spMk id="22" creationId="{1E547BA6-BAE0-43BB-A7CA-60F69CE252F0}"/>
          </ac:spMkLst>
        </pc:spChg>
        <pc:spChg chg="add del">
          <ac:chgData name="Li Dejun  (NCS)" userId="1f4e4a2f-3dad-4fee-855c-ea8fe2e3b804" providerId="ADAL" clId="{9E308656-72C6-4367-8836-204826564219}" dt="2021-06-26T07:07:03.137" v="198" actId="26606"/>
          <ac:spMkLst>
            <pc:docMk/>
            <pc:sldMk cId="473231355" sldId="259"/>
            <ac:spMk id="23" creationId="{0F458992-24B1-4C98-8A87-D7B9602CA8C6}"/>
          </ac:spMkLst>
        </pc:spChg>
        <pc:graphicFrameChg chg="add del">
          <ac:chgData name="Li Dejun  (NCS)" userId="1f4e4a2f-3dad-4fee-855c-ea8fe2e3b804" providerId="ADAL" clId="{9E308656-72C6-4367-8836-204826564219}" dt="2021-06-26T07:06:31.050" v="192" actId="26606"/>
          <ac:graphicFrameMkLst>
            <pc:docMk/>
            <pc:sldMk cId="473231355" sldId="259"/>
            <ac:graphicFrameMk id="5" creationId="{C3D28586-3B77-42C7-B14B-7FF9D3BA887D}"/>
          </ac:graphicFrameMkLst>
        </pc:graphicFrameChg>
      </pc:sldChg>
      <pc:sldChg chg="addSp delSp modSp new add mod ord setBg">
        <pc:chgData name="Li Dejun  (NCS)" userId="1f4e4a2f-3dad-4fee-855c-ea8fe2e3b804" providerId="ADAL" clId="{9E308656-72C6-4367-8836-204826564219}" dt="2021-06-26T07:09:24.759" v="214" actId="113"/>
        <pc:sldMkLst>
          <pc:docMk/>
          <pc:sldMk cId="2750846051" sldId="260"/>
        </pc:sldMkLst>
        <pc:spChg chg="del">
          <ac:chgData name="Li Dejun  (NCS)" userId="1f4e4a2f-3dad-4fee-855c-ea8fe2e3b804" providerId="ADAL" clId="{9E308656-72C6-4367-8836-204826564219}" dt="2021-06-26T06:56:46.005" v="72" actId="478"/>
          <ac:spMkLst>
            <pc:docMk/>
            <pc:sldMk cId="2750846051" sldId="260"/>
            <ac:spMk id="2" creationId="{FF62573C-FD63-433F-95B9-2F8CDD7AD225}"/>
          </ac:spMkLst>
        </pc:spChg>
        <pc:spChg chg="mod">
          <ac:chgData name="Li Dejun  (NCS)" userId="1f4e4a2f-3dad-4fee-855c-ea8fe2e3b804" providerId="ADAL" clId="{9E308656-72C6-4367-8836-204826564219}" dt="2021-06-26T07:09:24.759" v="214" actId="113"/>
          <ac:spMkLst>
            <pc:docMk/>
            <pc:sldMk cId="2750846051" sldId="260"/>
            <ac:spMk id="3" creationId="{C47AD1F7-E6BD-4308-A7D7-CE4040706B5C}"/>
          </ac:spMkLst>
        </pc:spChg>
        <pc:spChg chg="add">
          <ac:chgData name="Li Dejun  (NCS)" userId="1f4e4a2f-3dad-4fee-855c-ea8fe2e3b804" providerId="ADAL" clId="{9E308656-72C6-4367-8836-204826564219}" dt="2021-06-26T07:05:54.916" v="179" actId="26606"/>
          <ac:spMkLst>
            <pc:docMk/>
            <pc:sldMk cId="2750846051" sldId="260"/>
            <ac:spMk id="8" creationId="{2B566528-1B12-4246-9431-5C2D7D081168}"/>
          </ac:spMkLst>
        </pc:spChg>
        <pc:spChg chg="add">
          <ac:chgData name="Li Dejun  (NCS)" userId="1f4e4a2f-3dad-4fee-855c-ea8fe2e3b804" providerId="ADAL" clId="{9E308656-72C6-4367-8836-204826564219}" dt="2021-06-26T07:05:54.916" v="179" actId="26606"/>
          <ac:spMkLst>
            <pc:docMk/>
            <pc:sldMk cId="2750846051" sldId="260"/>
            <ac:spMk id="10" creationId="{2E80C965-DB6D-4F81-9E9E-B027384D0BD6}"/>
          </ac:spMkLst>
        </pc:spChg>
        <pc:spChg chg="add">
          <ac:chgData name="Li Dejun  (NCS)" userId="1f4e4a2f-3dad-4fee-855c-ea8fe2e3b804" providerId="ADAL" clId="{9E308656-72C6-4367-8836-204826564219}" dt="2021-06-26T07:05:54.916" v="179" actId="26606"/>
          <ac:spMkLst>
            <pc:docMk/>
            <pc:sldMk cId="2750846051" sldId="260"/>
            <ac:spMk id="12" creationId="{A580F890-B085-4E95-96AA-55AEBEC5CE6E}"/>
          </ac:spMkLst>
        </pc:spChg>
        <pc:spChg chg="add">
          <ac:chgData name="Li Dejun  (NCS)" userId="1f4e4a2f-3dad-4fee-855c-ea8fe2e3b804" providerId="ADAL" clId="{9E308656-72C6-4367-8836-204826564219}" dt="2021-06-26T07:05:54.916" v="179" actId="26606"/>
          <ac:spMkLst>
            <pc:docMk/>
            <pc:sldMk cId="2750846051" sldId="260"/>
            <ac:spMk id="14" creationId="{D3F51FEB-38FB-4F6C-9F7B-2F2AFAB65463}"/>
          </ac:spMkLst>
        </pc:spChg>
        <pc:spChg chg="add">
          <ac:chgData name="Li Dejun  (NCS)" userId="1f4e4a2f-3dad-4fee-855c-ea8fe2e3b804" providerId="ADAL" clId="{9E308656-72C6-4367-8836-204826564219}" dt="2021-06-26T07:05:54.916" v="179" actId="26606"/>
          <ac:spMkLst>
            <pc:docMk/>
            <pc:sldMk cId="2750846051" sldId="260"/>
            <ac:spMk id="16" creationId="{1E547BA6-BAE0-43BB-A7CA-60F69CE252F0}"/>
          </ac:spMkLst>
        </pc:spChg>
      </pc:sldChg>
      <pc:sldChg chg="addSp delSp modSp new add mod setBg">
        <pc:chgData name="Li Dejun  (NCS)" userId="1f4e4a2f-3dad-4fee-855c-ea8fe2e3b804" providerId="ADAL" clId="{9E308656-72C6-4367-8836-204826564219}" dt="2021-06-26T07:13:26.471" v="252" actId="255"/>
        <pc:sldMkLst>
          <pc:docMk/>
          <pc:sldMk cId="200811457" sldId="261"/>
        </pc:sldMkLst>
        <pc:spChg chg="del">
          <ac:chgData name="Li Dejun  (NCS)" userId="1f4e4a2f-3dad-4fee-855c-ea8fe2e3b804" providerId="ADAL" clId="{9E308656-72C6-4367-8836-204826564219}" dt="2021-06-26T07:00:18.977" v="100" actId="478"/>
          <ac:spMkLst>
            <pc:docMk/>
            <pc:sldMk cId="200811457" sldId="261"/>
            <ac:spMk id="2" creationId="{3E4AF820-CBFB-44B3-BCC4-05DB3873DA85}"/>
          </ac:spMkLst>
        </pc:spChg>
        <pc:spChg chg="mod">
          <ac:chgData name="Li Dejun  (NCS)" userId="1f4e4a2f-3dad-4fee-855c-ea8fe2e3b804" providerId="ADAL" clId="{9E308656-72C6-4367-8836-204826564219}" dt="2021-06-26T07:13:26.471" v="252" actId="255"/>
          <ac:spMkLst>
            <pc:docMk/>
            <pc:sldMk cId="200811457" sldId="261"/>
            <ac:spMk id="3" creationId="{7F05EA57-67F1-4E6D-88F7-343A1BBC2837}"/>
          </ac:spMkLst>
        </pc:spChg>
        <pc:spChg chg="add">
          <ac:chgData name="Li Dejun  (NCS)" userId="1f4e4a2f-3dad-4fee-855c-ea8fe2e3b804" providerId="ADAL" clId="{9E308656-72C6-4367-8836-204826564219}" dt="2021-06-26T07:07:18.975" v="202" actId="26606"/>
          <ac:spMkLst>
            <pc:docMk/>
            <pc:sldMk cId="200811457" sldId="261"/>
            <ac:spMk id="5" creationId="{2B566528-1B12-4246-9431-5C2D7D081168}"/>
          </ac:spMkLst>
        </pc:spChg>
        <pc:spChg chg="add">
          <ac:chgData name="Li Dejun  (NCS)" userId="1f4e4a2f-3dad-4fee-855c-ea8fe2e3b804" providerId="ADAL" clId="{9E308656-72C6-4367-8836-204826564219}" dt="2021-06-26T07:07:18.975" v="202" actId="26606"/>
          <ac:spMkLst>
            <pc:docMk/>
            <pc:sldMk cId="200811457" sldId="261"/>
            <ac:spMk id="6" creationId="{2E80C965-DB6D-4F81-9E9E-B027384D0BD6}"/>
          </ac:spMkLst>
        </pc:spChg>
        <pc:spChg chg="add">
          <ac:chgData name="Li Dejun  (NCS)" userId="1f4e4a2f-3dad-4fee-855c-ea8fe2e3b804" providerId="ADAL" clId="{9E308656-72C6-4367-8836-204826564219}" dt="2021-06-26T07:07:18.975" v="202" actId="26606"/>
          <ac:spMkLst>
            <pc:docMk/>
            <pc:sldMk cId="200811457" sldId="261"/>
            <ac:spMk id="7" creationId="{A580F890-B085-4E95-96AA-55AEBEC5CE6E}"/>
          </ac:spMkLst>
        </pc:spChg>
        <pc:spChg chg="add del">
          <ac:chgData name="Li Dejun  (NCS)" userId="1f4e4a2f-3dad-4fee-855c-ea8fe2e3b804" providerId="ADAL" clId="{9E308656-72C6-4367-8836-204826564219}" dt="2021-06-26T07:07:02.289" v="197" actId="26606"/>
          <ac:spMkLst>
            <pc:docMk/>
            <pc:sldMk cId="200811457" sldId="261"/>
            <ac:spMk id="8" creationId="{2B566528-1B12-4246-9431-5C2D7D081168}"/>
          </ac:spMkLst>
        </pc:spChg>
        <pc:spChg chg="add">
          <ac:chgData name="Li Dejun  (NCS)" userId="1f4e4a2f-3dad-4fee-855c-ea8fe2e3b804" providerId="ADAL" clId="{9E308656-72C6-4367-8836-204826564219}" dt="2021-06-26T07:07:18.975" v="202" actId="26606"/>
          <ac:spMkLst>
            <pc:docMk/>
            <pc:sldMk cId="200811457" sldId="261"/>
            <ac:spMk id="9" creationId="{D3F51FEB-38FB-4F6C-9F7B-2F2AFAB65463}"/>
          </ac:spMkLst>
        </pc:spChg>
        <pc:spChg chg="add del">
          <ac:chgData name="Li Dejun  (NCS)" userId="1f4e4a2f-3dad-4fee-855c-ea8fe2e3b804" providerId="ADAL" clId="{9E308656-72C6-4367-8836-204826564219}" dt="2021-06-26T07:07:02.289" v="197" actId="26606"/>
          <ac:spMkLst>
            <pc:docMk/>
            <pc:sldMk cId="200811457" sldId="261"/>
            <ac:spMk id="10" creationId="{2E80C965-DB6D-4F81-9E9E-B027384D0BD6}"/>
          </ac:spMkLst>
        </pc:spChg>
        <pc:spChg chg="add">
          <ac:chgData name="Li Dejun  (NCS)" userId="1f4e4a2f-3dad-4fee-855c-ea8fe2e3b804" providerId="ADAL" clId="{9E308656-72C6-4367-8836-204826564219}" dt="2021-06-26T07:07:18.975" v="202" actId="26606"/>
          <ac:spMkLst>
            <pc:docMk/>
            <pc:sldMk cId="200811457" sldId="261"/>
            <ac:spMk id="11" creationId="{1E547BA6-BAE0-43BB-A7CA-60F69CE252F0}"/>
          </ac:spMkLst>
        </pc:spChg>
        <pc:spChg chg="add del">
          <ac:chgData name="Li Dejun  (NCS)" userId="1f4e4a2f-3dad-4fee-855c-ea8fe2e3b804" providerId="ADAL" clId="{9E308656-72C6-4367-8836-204826564219}" dt="2021-06-26T07:07:02.289" v="197" actId="26606"/>
          <ac:spMkLst>
            <pc:docMk/>
            <pc:sldMk cId="200811457" sldId="261"/>
            <ac:spMk id="12" creationId="{A580F890-B085-4E95-96AA-55AEBEC5CE6E}"/>
          </ac:spMkLst>
        </pc:spChg>
        <pc:spChg chg="add del">
          <ac:chgData name="Li Dejun  (NCS)" userId="1f4e4a2f-3dad-4fee-855c-ea8fe2e3b804" providerId="ADAL" clId="{9E308656-72C6-4367-8836-204826564219}" dt="2021-06-26T07:07:02.289" v="197" actId="26606"/>
          <ac:spMkLst>
            <pc:docMk/>
            <pc:sldMk cId="200811457" sldId="261"/>
            <ac:spMk id="14" creationId="{D3F51FEB-38FB-4F6C-9F7B-2F2AFAB65463}"/>
          </ac:spMkLst>
        </pc:spChg>
        <pc:spChg chg="add del">
          <ac:chgData name="Li Dejun  (NCS)" userId="1f4e4a2f-3dad-4fee-855c-ea8fe2e3b804" providerId="ADAL" clId="{9E308656-72C6-4367-8836-204826564219}" dt="2021-06-26T07:07:02.289" v="197" actId="26606"/>
          <ac:spMkLst>
            <pc:docMk/>
            <pc:sldMk cId="200811457" sldId="261"/>
            <ac:spMk id="16" creationId="{1E547BA6-BAE0-43BB-A7CA-60F69CE252F0}"/>
          </ac:spMkLst>
        </pc:spChg>
      </pc:sldChg>
      <pc:sldChg chg="addSp delSp modSp new add mod setBg">
        <pc:chgData name="Li Dejun  (NCS)" userId="1f4e4a2f-3dad-4fee-855c-ea8fe2e3b804" providerId="ADAL" clId="{9E308656-72C6-4367-8836-204826564219}" dt="2021-06-26T07:07:21.504" v="203" actId="26606"/>
        <pc:sldMkLst>
          <pc:docMk/>
          <pc:sldMk cId="2056605292" sldId="262"/>
        </pc:sldMkLst>
        <pc:spChg chg="del">
          <ac:chgData name="Li Dejun  (NCS)" userId="1f4e4a2f-3dad-4fee-855c-ea8fe2e3b804" providerId="ADAL" clId="{9E308656-72C6-4367-8836-204826564219}" dt="2021-06-26T07:01:27.724" v="137" actId="478"/>
          <ac:spMkLst>
            <pc:docMk/>
            <pc:sldMk cId="2056605292" sldId="262"/>
            <ac:spMk id="2" creationId="{55231CCA-6DED-4BBB-B10A-A1ED3490B240}"/>
          </ac:spMkLst>
        </pc:spChg>
        <pc:spChg chg="mod">
          <ac:chgData name="Li Dejun  (NCS)" userId="1f4e4a2f-3dad-4fee-855c-ea8fe2e3b804" providerId="ADAL" clId="{9E308656-72C6-4367-8836-204826564219}" dt="2021-06-26T07:07:21.504" v="203" actId="26606"/>
          <ac:spMkLst>
            <pc:docMk/>
            <pc:sldMk cId="2056605292" sldId="262"/>
            <ac:spMk id="3" creationId="{2C7C1396-0C68-4BEC-AED6-A3195560CCBD}"/>
          </ac:spMkLst>
        </pc:spChg>
        <pc:spChg chg="add">
          <ac:chgData name="Li Dejun  (NCS)" userId="1f4e4a2f-3dad-4fee-855c-ea8fe2e3b804" providerId="ADAL" clId="{9E308656-72C6-4367-8836-204826564219}" dt="2021-06-26T07:07:21.504" v="203" actId="26606"/>
          <ac:spMkLst>
            <pc:docMk/>
            <pc:sldMk cId="2056605292" sldId="262"/>
            <ac:spMk id="5" creationId="{2B566528-1B12-4246-9431-5C2D7D081168}"/>
          </ac:spMkLst>
        </pc:spChg>
        <pc:spChg chg="add">
          <ac:chgData name="Li Dejun  (NCS)" userId="1f4e4a2f-3dad-4fee-855c-ea8fe2e3b804" providerId="ADAL" clId="{9E308656-72C6-4367-8836-204826564219}" dt="2021-06-26T07:07:21.504" v="203" actId="26606"/>
          <ac:spMkLst>
            <pc:docMk/>
            <pc:sldMk cId="2056605292" sldId="262"/>
            <ac:spMk id="6" creationId="{2E80C965-DB6D-4F81-9E9E-B027384D0BD6}"/>
          </ac:spMkLst>
        </pc:spChg>
        <pc:spChg chg="add">
          <ac:chgData name="Li Dejun  (NCS)" userId="1f4e4a2f-3dad-4fee-855c-ea8fe2e3b804" providerId="ADAL" clId="{9E308656-72C6-4367-8836-204826564219}" dt="2021-06-26T07:07:21.504" v="203" actId="26606"/>
          <ac:spMkLst>
            <pc:docMk/>
            <pc:sldMk cId="2056605292" sldId="262"/>
            <ac:spMk id="7" creationId="{A580F890-B085-4E95-96AA-55AEBEC5CE6E}"/>
          </ac:spMkLst>
        </pc:spChg>
        <pc:spChg chg="add del">
          <ac:chgData name="Li Dejun  (NCS)" userId="1f4e4a2f-3dad-4fee-855c-ea8fe2e3b804" providerId="ADAL" clId="{9E308656-72C6-4367-8836-204826564219}" dt="2021-06-26T07:07:01.064" v="196" actId="26606"/>
          <ac:spMkLst>
            <pc:docMk/>
            <pc:sldMk cId="2056605292" sldId="262"/>
            <ac:spMk id="8" creationId="{2B566528-1B12-4246-9431-5C2D7D081168}"/>
          </ac:spMkLst>
        </pc:spChg>
        <pc:spChg chg="add">
          <ac:chgData name="Li Dejun  (NCS)" userId="1f4e4a2f-3dad-4fee-855c-ea8fe2e3b804" providerId="ADAL" clId="{9E308656-72C6-4367-8836-204826564219}" dt="2021-06-26T07:07:21.504" v="203" actId="26606"/>
          <ac:spMkLst>
            <pc:docMk/>
            <pc:sldMk cId="2056605292" sldId="262"/>
            <ac:spMk id="9" creationId="{D3F51FEB-38FB-4F6C-9F7B-2F2AFAB65463}"/>
          </ac:spMkLst>
        </pc:spChg>
        <pc:spChg chg="add del">
          <ac:chgData name="Li Dejun  (NCS)" userId="1f4e4a2f-3dad-4fee-855c-ea8fe2e3b804" providerId="ADAL" clId="{9E308656-72C6-4367-8836-204826564219}" dt="2021-06-26T07:07:01.064" v="196" actId="26606"/>
          <ac:spMkLst>
            <pc:docMk/>
            <pc:sldMk cId="2056605292" sldId="262"/>
            <ac:spMk id="10" creationId="{2E80C965-DB6D-4F81-9E9E-B027384D0BD6}"/>
          </ac:spMkLst>
        </pc:spChg>
        <pc:spChg chg="add">
          <ac:chgData name="Li Dejun  (NCS)" userId="1f4e4a2f-3dad-4fee-855c-ea8fe2e3b804" providerId="ADAL" clId="{9E308656-72C6-4367-8836-204826564219}" dt="2021-06-26T07:07:21.504" v="203" actId="26606"/>
          <ac:spMkLst>
            <pc:docMk/>
            <pc:sldMk cId="2056605292" sldId="262"/>
            <ac:spMk id="11" creationId="{1E547BA6-BAE0-43BB-A7CA-60F69CE252F0}"/>
          </ac:spMkLst>
        </pc:spChg>
        <pc:spChg chg="add del">
          <ac:chgData name="Li Dejun  (NCS)" userId="1f4e4a2f-3dad-4fee-855c-ea8fe2e3b804" providerId="ADAL" clId="{9E308656-72C6-4367-8836-204826564219}" dt="2021-06-26T07:07:01.064" v="196" actId="26606"/>
          <ac:spMkLst>
            <pc:docMk/>
            <pc:sldMk cId="2056605292" sldId="262"/>
            <ac:spMk id="12" creationId="{A580F890-B085-4E95-96AA-55AEBEC5CE6E}"/>
          </ac:spMkLst>
        </pc:spChg>
        <pc:spChg chg="add del">
          <ac:chgData name="Li Dejun  (NCS)" userId="1f4e4a2f-3dad-4fee-855c-ea8fe2e3b804" providerId="ADAL" clId="{9E308656-72C6-4367-8836-204826564219}" dt="2021-06-26T07:07:01.064" v="196" actId="26606"/>
          <ac:spMkLst>
            <pc:docMk/>
            <pc:sldMk cId="2056605292" sldId="262"/>
            <ac:spMk id="14" creationId="{D3F51FEB-38FB-4F6C-9F7B-2F2AFAB65463}"/>
          </ac:spMkLst>
        </pc:spChg>
        <pc:spChg chg="add del">
          <ac:chgData name="Li Dejun  (NCS)" userId="1f4e4a2f-3dad-4fee-855c-ea8fe2e3b804" providerId="ADAL" clId="{9E308656-72C6-4367-8836-204826564219}" dt="2021-06-26T07:07:01.064" v="196" actId="26606"/>
          <ac:spMkLst>
            <pc:docMk/>
            <pc:sldMk cId="2056605292" sldId="262"/>
            <ac:spMk id="16" creationId="{1E547BA6-BAE0-43BB-A7CA-60F69CE252F0}"/>
          </ac:spMkLst>
        </pc:spChg>
      </pc:sldChg>
      <pc:sldChg chg="addSp delSp modSp new add">
        <pc:chgData name="Li Dejun  (NCS)" userId="1f4e4a2f-3dad-4fee-855c-ea8fe2e3b804" providerId="ADAL" clId="{9E308656-72C6-4367-8836-204826564219}" dt="2021-06-26T07:04:49.620" v="177" actId="1076"/>
        <pc:sldMkLst>
          <pc:docMk/>
          <pc:sldMk cId="2385797433" sldId="263"/>
        </pc:sldMkLst>
        <pc:spChg chg="del">
          <ac:chgData name="Li Dejun  (NCS)" userId="1f4e4a2f-3dad-4fee-855c-ea8fe2e3b804" providerId="ADAL" clId="{9E308656-72C6-4367-8836-204826564219}" dt="2021-06-26T07:02:11.771" v="143" actId="478"/>
          <ac:spMkLst>
            <pc:docMk/>
            <pc:sldMk cId="2385797433" sldId="263"/>
            <ac:spMk id="2" creationId="{A1050C18-D4BA-43F2-90DD-03AA60548B7A}"/>
          </ac:spMkLst>
        </pc:spChg>
        <pc:spChg chg="mod">
          <ac:chgData name="Li Dejun  (NCS)" userId="1f4e4a2f-3dad-4fee-855c-ea8fe2e3b804" providerId="ADAL" clId="{9E308656-72C6-4367-8836-204826564219}" dt="2021-06-26T07:04:26.353" v="173" actId="113"/>
          <ac:spMkLst>
            <pc:docMk/>
            <pc:sldMk cId="2385797433" sldId="263"/>
            <ac:spMk id="3" creationId="{452C36E3-6947-417D-A971-7C62C834F21D}"/>
          </ac:spMkLst>
        </pc:spChg>
        <pc:spChg chg="add mod">
          <ac:chgData name="Li Dejun  (NCS)" userId="1f4e4a2f-3dad-4fee-855c-ea8fe2e3b804" providerId="ADAL" clId="{9E308656-72C6-4367-8836-204826564219}" dt="2021-06-26T07:04:49.620" v="177" actId="1076"/>
          <ac:spMkLst>
            <pc:docMk/>
            <pc:sldMk cId="2385797433" sldId="263"/>
            <ac:spMk id="5" creationId="{24D3DAFD-94F5-4021-A749-E6A2E7FD4A47}"/>
          </ac:spMkLst>
        </pc:spChg>
        <pc:spChg chg="add del mod">
          <ac:chgData name="Li Dejun  (NCS)" userId="1f4e4a2f-3dad-4fee-855c-ea8fe2e3b804" providerId="ADAL" clId="{9E308656-72C6-4367-8836-204826564219}" dt="2021-06-26T07:03:25.562" v="160" actId="767"/>
          <ac:spMkLst>
            <pc:docMk/>
            <pc:sldMk cId="2385797433" sldId="263"/>
            <ac:spMk id="6" creationId="{9EF928B8-C6DD-4067-ACB4-6DC12B531A8A}"/>
          </ac:spMkLst>
        </pc:spChg>
        <pc:picChg chg="add mod">
          <ac:chgData name="Li Dejun  (NCS)" userId="1f4e4a2f-3dad-4fee-855c-ea8fe2e3b804" providerId="ADAL" clId="{9E308656-72C6-4367-8836-204826564219}" dt="2021-06-26T07:04:39.555" v="176" actId="1076"/>
          <ac:picMkLst>
            <pc:docMk/>
            <pc:sldMk cId="2385797433" sldId="263"/>
            <ac:picMk id="4" creationId="{9702A2E5-A460-41E5-A4CE-93C1292EAB80}"/>
          </ac:picMkLst>
        </pc:picChg>
        <pc:picChg chg="add mod">
          <ac:chgData name="Li Dejun  (NCS)" userId="1f4e4a2f-3dad-4fee-855c-ea8fe2e3b804" providerId="ADAL" clId="{9E308656-72C6-4367-8836-204826564219}" dt="2021-06-26T07:04:17.144" v="170" actId="1076"/>
          <ac:picMkLst>
            <pc:docMk/>
            <pc:sldMk cId="2385797433" sldId="263"/>
            <ac:picMk id="7" creationId="{DF47501D-D7A6-4BFF-8201-AF2B3D30E53A}"/>
          </ac:picMkLst>
        </pc:picChg>
      </pc:sldChg>
    </pc:docChg>
  </pc:docChgLst>
  <pc:docChgLst>
    <pc:chgData name="Li Dejun  (NCS)" userId="S::dejun.li@ncs.com.sg::1f4e4a2f-3dad-4fee-855c-ea8fe2e3b804" providerId="AD" clId="Web-{F12B11B2-F44B-4881-A150-39A3FA579291}"/>
    <pc:docChg chg="modSld">
      <pc:chgData name="Li Dejun  (NCS)" userId="S::dejun.li@ncs.com.sg::1f4e4a2f-3dad-4fee-855c-ea8fe2e3b804" providerId="AD" clId="Web-{F12B11B2-F44B-4881-A150-39A3FA579291}" dt="2021-06-28T03:56:23.469" v="2" actId="20577"/>
      <pc:docMkLst>
        <pc:docMk/>
      </pc:docMkLst>
      <pc:sldChg chg="modSp">
        <pc:chgData name="Li Dejun  (NCS)" userId="S::dejun.li@ncs.com.sg::1f4e4a2f-3dad-4fee-855c-ea8fe2e3b804" providerId="AD" clId="Web-{F12B11B2-F44B-4881-A150-39A3FA579291}" dt="2021-06-28T03:56:23.469" v="2" actId="20577"/>
        <pc:sldMkLst>
          <pc:docMk/>
          <pc:sldMk cId="1103299174" sldId="257"/>
        </pc:sldMkLst>
        <pc:spChg chg="mod">
          <ac:chgData name="Li Dejun  (NCS)" userId="S::dejun.li@ncs.com.sg::1f4e4a2f-3dad-4fee-855c-ea8fe2e3b804" providerId="AD" clId="Web-{F12B11B2-F44B-4881-A150-39A3FA579291}" dt="2021-06-28T03:56:23.469" v="2" actId="20577"/>
          <ac:spMkLst>
            <pc:docMk/>
            <pc:sldMk cId="1103299174" sldId="257"/>
            <ac:spMk id="3" creationId="{C7955D7E-43CD-4F43-9C1A-D959D1E3C4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F9C4-2C70-410E-A312-C353E2CEF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11E43-BC90-4FE4-9D83-091CA396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35E4-8185-4364-A8CD-0D14F141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08903-F533-466A-A4A2-8F1546E6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D4A4-D6D6-46DD-A77F-F9706F37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44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C2E8-D560-4FEE-B80F-5A8FB095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0675E-0710-420B-8EAE-F63EB5B87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E531-F45E-4E61-B94D-5567A378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0587-0317-411E-B11C-CD5E8A9B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D7C9-302E-4B6F-AAEE-415983C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0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8AAB0-8005-470F-AD8B-39B1D9037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4CF4A-0A91-4B38-915F-7871CCE5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F6F8-58AC-4F3C-97C9-E368A300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767C-5DAC-49BF-90A7-80A06C5E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CA46C-C9C3-4A4F-9DA5-10A89E80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912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A685-0A54-402A-975B-EBB8E3E0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A852-C608-4474-A0C0-6E98B4D1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B147-7A38-4C8C-8ABA-5959DC46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610F-4EED-4EC5-8B32-C1860967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6A7E-17BB-4B91-9E96-21C07E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98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7A2C-8AC9-4ECF-B350-D69C2F7D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8BA5B-1C81-4066-877A-D542C160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A1A2-F2F7-4734-87EB-0527699E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8CC0F-3CBF-4330-A388-AAB14288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4C0C-F02C-4B48-9A81-1276B24A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242E-C194-4C00-80F5-9BBFDF0C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19CC-FF5B-469C-84FE-5702C7C0D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2DEE4-2527-4D95-9876-7B767719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5947C-0F79-4A3C-9BB7-DD10AC5B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BFEB1-2626-4F05-9098-38C3A349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76CC7-2205-4033-AAE1-F0C1295E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8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297D-4EF1-41D1-82E0-8DC8764F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85E47-026F-4525-83D7-8953E539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41ED2-D583-4181-B74A-0698E7A0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F6607-D324-421F-B825-5FC11A259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F7218-0DDA-4100-B868-6CBE5D59E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3A57E-BFEC-4417-A971-7EACA092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51044-E628-46FF-B9E0-87064398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BD807-DB75-471E-A6FF-6A31049B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55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655F-4DC1-4C0F-9C0F-70CDEDE4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8BD53-34A1-4804-BC1B-7B55CF04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67D4B-33A1-4618-9232-42568E79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96ED4-CC6D-4D11-A76F-E6C21C59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19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E291D-5555-446C-97A6-695DA305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9B892-781B-44B0-B32B-67FD07C5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29A14-1F6D-4B16-A608-1FEDB089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45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C3D5-A4FE-44A4-9438-E5A6B682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E242-EAB6-4B11-9890-371D72B8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DE6BE-6F53-4F7D-8D0E-AC423B65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D979-39DF-4BDD-B6C5-FC6B2177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28E1-BCC1-4479-9A8F-B87AEA7F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1888D-9F1C-43D2-874A-808D10B2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7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FAE6-C5F7-4700-9787-B0217B13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CFAB8-A3C3-48AD-B089-5B17CC60C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186D5-30A8-4581-B38F-BAF35CE74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01AEC-0A49-45EC-B62A-8E812C3F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7CEE-77E6-4A59-A465-75914A4A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6A36-4077-450C-803A-D23C522D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8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3B274-2045-4036-ABFD-2480AB85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511B3-867B-458E-8366-265B710F6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DB0C-4070-4328-A021-32A84C648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E152-56F7-4C97-B132-DD5508C9FC81}" type="datetimeFigureOut">
              <a:rPr lang="en-SG" smtClean="0"/>
              <a:t>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ED8E-56A3-4D89-B390-3BE213ADE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E8DE-6062-4F2C-9AFC-28532B1CE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F59F-84DD-4595-B7E9-B628C8DEF0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0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confkb/confluence-postgresql-jdbc-direct-connection-refused-683543784.html" TargetMode="External"/><Relationship Id="rId2" Type="http://schemas.openxmlformats.org/officeDocument/2006/relationships/hyperlink" Target="https://www.ibm.com/docs/en/capm?topic=pm-no-data-is-displayed-in-all-widgets-postgresql-instance-resource-database-resour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55D7E-43CD-4F43-9C1A-D959D1E3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sz="2000" b="1" dirty="0"/>
              <a:t>Directories</a:t>
            </a:r>
          </a:p>
          <a:p>
            <a:r>
              <a:rPr lang="en-SG" sz="2000" b="1" dirty="0"/>
              <a:t>1. Initialize PostgreSQL</a:t>
            </a:r>
          </a:p>
          <a:p>
            <a:r>
              <a:rPr lang="en-SG" sz="2000" b="1" dirty="0"/>
              <a:t>2. Enable remote Access to PostgreSQL</a:t>
            </a:r>
            <a:endParaRPr lang="en-SG" sz="2000" b="1" dirty="0">
              <a:cs typeface="Calibri"/>
            </a:endParaRPr>
          </a:p>
          <a:p>
            <a:r>
              <a:rPr lang="en-SG" sz="2000" b="1" dirty="0"/>
              <a:t>3. Set PostgreSQL admin user’s password</a:t>
            </a:r>
            <a:endParaRPr lang="en-SG" sz="2000" b="1" dirty="0">
              <a:cs typeface="Calibri" panose="020F0502020204030204"/>
            </a:endParaRPr>
          </a:p>
          <a:p>
            <a:r>
              <a:rPr lang="en-SG" sz="2000" b="1" dirty="0"/>
              <a:t>4. </a:t>
            </a:r>
            <a:r>
              <a:rPr lang="en-US" sz="2000" b="1" dirty="0"/>
              <a:t>Create Database</a:t>
            </a:r>
          </a:p>
          <a:p>
            <a:r>
              <a:rPr lang="en-US" sz="2000" b="1" dirty="0"/>
              <a:t>5. Issue fixed</a:t>
            </a:r>
            <a:endParaRPr lang="en-US" sz="2000" b="1" dirty="0">
              <a:cs typeface="Calibri"/>
            </a:endParaRPr>
          </a:p>
          <a:p>
            <a:endParaRPr lang="en-SG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24EA2-60A6-4352-9D98-C456BF7685CC}"/>
              </a:ext>
            </a:extLst>
          </p:cNvPr>
          <p:cNvSpPr/>
          <p:nvPr/>
        </p:nvSpPr>
        <p:spPr>
          <a:xfrm>
            <a:off x="7287064" y="4341613"/>
            <a:ext cx="3533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i="1" dirty="0"/>
              <a:t>This is to configure the DB and create database after using </a:t>
            </a:r>
            <a:r>
              <a:rPr lang="en-SG" i="1" dirty="0" err="1"/>
              <a:t>cfg</a:t>
            </a:r>
            <a:r>
              <a:rPr lang="en-SG" i="1" dirty="0"/>
              <a:t> file installed the PostgreSQL DB</a:t>
            </a:r>
          </a:p>
        </p:txBody>
      </p:sp>
    </p:spTree>
    <p:extLst>
      <p:ext uri="{BB962C8B-B14F-4D97-AF65-F5344CB8AC3E}">
        <p14:creationId xmlns:p14="http://schemas.microsoft.com/office/powerpoint/2010/main" val="110329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D1F7-E6BD-4308-A7D7-CE404070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b="1" dirty="0"/>
              <a:t>1. Initialize PostgreSQL</a:t>
            </a:r>
          </a:p>
          <a:p>
            <a:endParaRPr lang="en-SG" sz="2000" dirty="0"/>
          </a:p>
          <a:p>
            <a:r>
              <a:rPr lang="en-SG" sz="2000" dirty="0"/>
              <a:t># Initialize PostgreSQL database</a:t>
            </a:r>
          </a:p>
          <a:p>
            <a:r>
              <a:rPr lang="en-SG" sz="2000" dirty="0" err="1"/>
              <a:t>sudo</a:t>
            </a:r>
            <a:r>
              <a:rPr lang="en-SG" sz="2000" dirty="0"/>
              <a:t> /</a:t>
            </a:r>
            <a:r>
              <a:rPr lang="en-SG" sz="2000" dirty="0" err="1"/>
              <a:t>usr</a:t>
            </a:r>
            <a:r>
              <a:rPr lang="en-SG" sz="2000" dirty="0"/>
              <a:t>/pgsql-13/bin/postgresql-13-setup </a:t>
            </a:r>
            <a:r>
              <a:rPr lang="en-SG" sz="2000" dirty="0" err="1"/>
              <a:t>initdb</a:t>
            </a:r>
            <a:endParaRPr lang="en-SG" sz="2000" dirty="0"/>
          </a:p>
          <a:p>
            <a:r>
              <a:rPr lang="en-SG" sz="2000" dirty="0"/>
              <a:t> </a:t>
            </a:r>
          </a:p>
          <a:p>
            <a:r>
              <a:rPr lang="en-SG" sz="2000" dirty="0"/>
              <a:t># Enable </a:t>
            </a:r>
            <a:r>
              <a:rPr lang="en-SG" sz="2000" dirty="0" err="1"/>
              <a:t>postgresql</a:t>
            </a:r>
            <a:r>
              <a:rPr lang="en-SG" sz="2000" dirty="0"/>
              <a:t> database service</a:t>
            </a:r>
          </a:p>
          <a:p>
            <a:r>
              <a:rPr lang="en-SG" sz="2000" dirty="0" err="1"/>
              <a:t>sudo</a:t>
            </a:r>
            <a:r>
              <a:rPr lang="en-SG" sz="2000" dirty="0"/>
              <a:t> </a:t>
            </a:r>
            <a:r>
              <a:rPr lang="en-SG" sz="2000" dirty="0" err="1"/>
              <a:t>systemctl</a:t>
            </a:r>
            <a:r>
              <a:rPr lang="en-SG" sz="2000" dirty="0"/>
              <a:t> enable --now postgresql-13</a:t>
            </a:r>
          </a:p>
          <a:p>
            <a:r>
              <a:rPr lang="en-SG" sz="2000" dirty="0" err="1"/>
              <a:t>systemctl</a:t>
            </a:r>
            <a:r>
              <a:rPr lang="en-SG" sz="2000" dirty="0"/>
              <a:t> status postgresql-13</a:t>
            </a:r>
          </a:p>
          <a:p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21B2-BCF1-4C48-8D29-A65156B1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65" y="703385"/>
            <a:ext cx="4800730" cy="5769000"/>
          </a:xfrm>
        </p:spPr>
        <p:txBody>
          <a:bodyPr>
            <a:normAutofit/>
          </a:bodyPr>
          <a:lstStyle/>
          <a:p>
            <a:r>
              <a:rPr lang="en-SG" sz="2000" b="1" dirty="0"/>
              <a:t>2.Enable remote Access to PostgreSQL</a:t>
            </a:r>
            <a:endParaRPr lang="en-SG" sz="2000" dirty="0"/>
          </a:p>
          <a:p>
            <a:r>
              <a:rPr lang="en-SG" sz="2000" dirty="0" err="1"/>
              <a:t>sudo</a:t>
            </a:r>
            <a:r>
              <a:rPr lang="en-SG" sz="2000" dirty="0"/>
              <a:t> firewall-</a:t>
            </a:r>
            <a:r>
              <a:rPr lang="en-SG" sz="2000" dirty="0" err="1"/>
              <a:t>cmd</a:t>
            </a:r>
            <a:r>
              <a:rPr lang="en-SG" sz="2000" dirty="0"/>
              <a:t> --add-service=</a:t>
            </a:r>
            <a:r>
              <a:rPr lang="en-SG" sz="2000" dirty="0" err="1"/>
              <a:t>postgresql</a:t>
            </a:r>
            <a:r>
              <a:rPr lang="en-SG" sz="2000" dirty="0"/>
              <a:t> --permanent</a:t>
            </a:r>
          </a:p>
          <a:p>
            <a:r>
              <a:rPr lang="en-SG" sz="2000" dirty="0" err="1"/>
              <a:t>sudo</a:t>
            </a:r>
            <a:r>
              <a:rPr lang="en-SG" sz="2000" dirty="0"/>
              <a:t> firewall-</a:t>
            </a:r>
            <a:r>
              <a:rPr lang="en-SG" sz="2000" dirty="0" err="1"/>
              <a:t>cmd</a:t>
            </a:r>
            <a:r>
              <a:rPr lang="en-SG" sz="2000" dirty="0"/>
              <a:t> --reload</a:t>
            </a:r>
          </a:p>
          <a:p>
            <a:r>
              <a:rPr lang="en-SG" sz="2000" b="1" dirty="0"/>
              <a:t># set Listen address</a:t>
            </a:r>
          </a:p>
          <a:p>
            <a:r>
              <a:rPr lang="en-SG" sz="2000" dirty="0" err="1"/>
              <a:t>sudo</a:t>
            </a:r>
            <a:r>
              <a:rPr lang="en-SG" sz="2000" dirty="0"/>
              <a:t> vi /var/lib/</a:t>
            </a:r>
            <a:r>
              <a:rPr lang="en-SG" sz="2000" dirty="0" err="1"/>
              <a:t>pgsql</a:t>
            </a:r>
            <a:r>
              <a:rPr lang="en-SG" sz="2000" dirty="0"/>
              <a:t>/13/data/</a:t>
            </a:r>
            <a:r>
              <a:rPr lang="en-SG" sz="2000" dirty="0" err="1"/>
              <a:t>postgresql.conf</a:t>
            </a:r>
            <a:endParaRPr lang="en-SG" sz="2000" dirty="0"/>
          </a:p>
          <a:p>
            <a:r>
              <a:rPr lang="en-SG" sz="2000" dirty="0" err="1"/>
              <a:t>listen_addresses</a:t>
            </a:r>
            <a:r>
              <a:rPr lang="en-SG" sz="2000" dirty="0"/>
              <a:t> = '*'</a:t>
            </a:r>
          </a:p>
          <a:p>
            <a:r>
              <a:rPr lang="en-SG" sz="2000" dirty="0"/>
              <a:t> </a:t>
            </a:r>
          </a:p>
          <a:p>
            <a:r>
              <a:rPr lang="en-SG" sz="2000" b="1" dirty="0"/>
              <a:t># set PostgreSQL to accept remote connections from allowed hosts.</a:t>
            </a:r>
          </a:p>
          <a:p>
            <a:r>
              <a:rPr lang="en-SG" sz="2000" dirty="0" err="1"/>
              <a:t>sudo</a:t>
            </a:r>
            <a:r>
              <a:rPr lang="en-SG" sz="2000" dirty="0"/>
              <a:t> vi /var/lib/</a:t>
            </a:r>
            <a:r>
              <a:rPr lang="en-SG" sz="2000" dirty="0" err="1"/>
              <a:t>pgsql</a:t>
            </a:r>
            <a:r>
              <a:rPr lang="en-SG" sz="2000" dirty="0"/>
              <a:t>/13/data/</a:t>
            </a:r>
            <a:r>
              <a:rPr lang="en-SG" sz="2000" dirty="0" err="1"/>
              <a:t>pg_hba.conf</a:t>
            </a:r>
            <a:endParaRPr lang="en-SG" sz="2000" dirty="0"/>
          </a:p>
          <a:p>
            <a:r>
              <a:rPr lang="en-SG" sz="2000" dirty="0"/>
              <a:t> 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4A25B15-35A6-439F-97CB-8AED9909C852}"/>
              </a:ext>
            </a:extLst>
          </p:cNvPr>
          <p:cNvSpPr txBox="1">
            <a:spLocks/>
          </p:cNvSpPr>
          <p:nvPr/>
        </p:nvSpPr>
        <p:spPr>
          <a:xfrm>
            <a:off x="6135561" y="746370"/>
            <a:ext cx="4800730" cy="576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b="1" dirty="0"/>
              <a:t># Accept from anywhere and trusted subnet</a:t>
            </a:r>
          </a:p>
          <a:p>
            <a:r>
              <a:rPr lang="en-SG" sz="2000" dirty="0"/>
              <a:t>host all </a:t>
            </a:r>
            <a:r>
              <a:rPr lang="en-SG" sz="2000" dirty="0" err="1"/>
              <a:t>all</a:t>
            </a:r>
            <a:r>
              <a:rPr lang="en-SG" sz="2000" dirty="0"/>
              <a:t> 0.0.0.0/0 md5</a:t>
            </a:r>
          </a:p>
          <a:p>
            <a:r>
              <a:rPr lang="en-SG" sz="2000" dirty="0"/>
              <a:t>host all </a:t>
            </a:r>
            <a:r>
              <a:rPr lang="en-SG" sz="2000" dirty="0" err="1"/>
              <a:t>all</a:t>
            </a:r>
            <a:r>
              <a:rPr lang="en-SG" sz="2000" dirty="0"/>
              <a:t> 10.10.10.0/24 md5</a:t>
            </a:r>
          </a:p>
          <a:p>
            <a:endParaRPr lang="en-SG" sz="2000" dirty="0"/>
          </a:p>
          <a:p>
            <a:r>
              <a:rPr lang="en-SG" sz="2000" b="1" dirty="0"/>
              <a:t># restart</a:t>
            </a:r>
          </a:p>
          <a:p>
            <a:r>
              <a:rPr lang="en-SG" sz="2000" dirty="0" err="1"/>
              <a:t>sudo</a:t>
            </a:r>
            <a:r>
              <a:rPr lang="en-SG" sz="2000" dirty="0"/>
              <a:t> </a:t>
            </a:r>
            <a:r>
              <a:rPr lang="en-SG" sz="2000" dirty="0" err="1"/>
              <a:t>systemctl</a:t>
            </a:r>
            <a:r>
              <a:rPr lang="en-SG" sz="2000" dirty="0"/>
              <a:t> restart postgresql-13</a:t>
            </a:r>
          </a:p>
        </p:txBody>
      </p:sp>
    </p:spTree>
    <p:extLst>
      <p:ext uri="{BB962C8B-B14F-4D97-AF65-F5344CB8AC3E}">
        <p14:creationId xmlns:p14="http://schemas.microsoft.com/office/powerpoint/2010/main" val="37268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8992-24B1-4C98-8A87-D7B9602C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b="1" dirty="0"/>
              <a:t>3. Set PostgreSQL admin user’s password</a:t>
            </a:r>
          </a:p>
          <a:p>
            <a:endParaRPr lang="en-SG" sz="2000" b="1" dirty="0"/>
          </a:p>
          <a:p>
            <a:r>
              <a:rPr lang="en-SG" sz="2000" dirty="0" err="1"/>
              <a:t>sudo</a:t>
            </a:r>
            <a:r>
              <a:rPr lang="en-SG" sz="2000" dirty="0"/>
              <a:t> </a:t>
            </a:r>
            <a:r>
              <a:rPr lang="en-SG" sz="2000" dirty="0" err="1"/>
              <a:t>su</a:t>
            </a:r>
            <a:r>
              <a:rPr lang="en-SG" sz="2000" dirty="0"/>
              <a:t> - </a:t>
            </a:r>
            <a:r>
              <a:rPr lang="en-SG" sz="2000" dirty="0" err="1"/>
              <a:t>postgres</a:t>
            </a:r>
            <a:endParaRPr lang="en-SG" sz="2000" dirty="0"/>
          </a:p>
          <a:p>
            <a:r>
              <a:rPr lang="en-SG" sz="2000" dirty="0" err="1"/>
              <a:t>psql</a:t>
            </a:r>
            <a:r>
              <a:rPr lang="en-SG" sz="2000" dirty="0"/>
              <a:t> -c "alter user </a:t>
            </a:r>
            <a:r>
              <a:rPr lang="en-SG" sz="2000" dirty="0" err="1"/>
              <a:t>postgres</a:t>
            </a:r>
            <a:r>
              <a:rPr lang="en-SG" sz="2000" dirty="0"/>
              <a:t> with password ‘dj123 '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EA57-67F1-4E6D-88F7-343A1BBC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SG" sz="2000" b="1" dirty="0"/>
              <a:t>4.</a:t>
            </a:r>
            <a:r>
              <a:rPr lang="en-US" sz="2000" b="1" dirty="0"/>
              <a:t> </a:t>
            </a:r>
            <a:r>
              <a:rPr lang="en-SG" sz="2000" b="1" dirty="0"/>
              <a:t>Create Database</a:t>
            </a:r>
            <a:endParaRPr lang="en-US" sz="2000" b="1" dirty="0"/>
          </a:p>
          <a:p>
            <a:endParaRPr lang="en-SG" sz="2000" dirty="0"/>
          </a:p>
          <a:p>
            <a:r>
              <a:rPr lang="en-SG" sz="2000" dirty="0" err="1"/>
              <a:t>psql</a:t>
            </a:r>
            <a:r>
              <a:rPr lang="en-SG" sz="2000" dirty="0"/>
              <a:t> –version</a:t>
            </a:r>
          </a:p>
          <a:p>
            <a:endParaRPr lang="en-SG" sz="2000" dirty="0"/>
          </a:p>
          <a:p>
            <a:r>
              <a:rPr lang="en-SG" sz="2000" dirty="0" err="1"/>
              <a:t>sudo</a:t>
            </a:r>
            <a:r>
              <a:rPr lang="en-SG" sz="2000" dirty="0"/>
              <a:t> -u </a:t>
            </a:r>
            <a:r>
              <a:rPr lang="en-SG" sz="2000" dirty="0" err="1"/>
              <a:t>postgres</a:t>
            </a:r>
            <a:r>
              <a:rPr lang="en-SG" sz="2000" dirty="0"/>
              <a:t> </a:t>
            </a:r>
            <a:r>
              <a:rPr lang="en-SG" sz="2000" dirty="0" err="1"/>
              <a:t>psql</a:t>
            </a:r>
            <a:endParaRPr lang="en-SG" sz="2000" dirty="0"/>
          </a:p>
          <a:p>
            <a:r>
              <a:rPr lang="en-SG" sz="2000" dirty="0" err="1"/>
              <a:t>postgres</a:t>
            </a:r>
            <a:r>
              <a:rPr lang="en-SG" sz="2000" dirty="0"/>
              <a:t>=# create database </a:t>
            </a:r>
            <a:r>
              <a:rPr lang="en-SG" sz="2000" dirty="0" err="1"/>
              <a:t>nexusiqdb</a:t>
            </a:r>
            <a:r>
              <a:rPr lang="en-SG" sz="2000" dirty="0"/>
              <a:t>;</a:t>
            </a:r>
          </a:p>
          <a:p>
            <a:r>
              <a:rPr lang="en-SG" sz="2000" dirty="0" err="1"/>
              <a:t>postgres</a:t>
            </a:r>
            <a:r>
              <a:rPr lang="en-SG" sz="2000" dirty="0"/>
              <a:t>=# create user </a:t>
            </a:r>
            <a:r>
              <a:rPr lang="en-SG" sz="2000" dirty="0" err="1"/>
              <a:t>nexusiquser</a:t>
            </a:r>
            <a:r>
              <a:rPr lang="en-SG" sz="2000" dirty="0"/>
              <a:t>  with encrypted password ‘dj123';</a:t>
            </a:r>
          </a:p>
          <a:p>
            <a:r>
              <a:rPr lang="en-SG" sz="2000" dirty="0" err="1"/>
              <a:t>postgres</a:t>
            </a:r>
            <a:r>
              <a:rPr lang="en-SG" sz="2000" dirty="0"/>
              <a:t>=# grant all privileges on database </a:t>
            </a:r>
            <a:r>
              <a:rPr lang="en-SG" sz="2000" dirty="0" err="1"/>
              <a:t>nexusiqdb</a:t>
            </a:r>
            <a:r>
              <a:rPr lang="en-SG" sz="2000" dirty="0"/>
              <a:t> to </a:t>
            </a:r>
            <a:r>
              <a:rPr lang="en-SG" sz="2000" dirty="0" err="1"/>
              <a:t>nexusiquser</a:t>
            </a:r>
            <a:r>
              <a:rPr lang="en-SG" sz="2000" dirty="0"/>
              <a:t> ;</a:t>
            </a:r>
          </a:p>
          <a:p>
            <a:endParaRPr lang="en-SG" sz="20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1396-0C68-4BEC-AED6-A3195560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b="1"/>
              <a:t>5.Issue fixed</a:t>
            </a:r>
          </a:p>
          <a:p>
            <a:r>
              <a:rPr lang="en-SG" sz="2000"/>
              <a:t>issue- Confluence PostgreSQL JDBC direct connection refused</a:t>
            </a:r>
          </a:p>
          <a:p>
            <a:r>
              <a:rPr lang="en-SG" sz="2000"/>
              <a:t>Sln:</a:t>
            </a:r>
          </a:p>
          <a:p>
            <a:r>
              <a:rPr lang="en-SG" sz="2000" u="sng">
                <a:hlinkClick r:id="rId2"/>
              </a:rPr>
              <a:t>https://www.ibm.com/docs/en/capm?topic=pm-no-data-is-displayed-in-all-widgets-postgresql-instance-resource-database-resource</a:t>
            </a:r>
            <a:r>
              <a:rPr lang="en-SG" sz="2000"/>
              <a:t> </a:t>
            </a:r>
          </a:p>
          <a:p>
            <a:r>
              <a:rPr lang="en-SG" sz="2000" u="sng">
                <a:hlinkClick r:id="rId3"/>
              </a:rPr>
              <a:t>https://confluence.atlassian.com/confkb/confluence-postgresql-jdbc-direct-connection-refused-683543784.html</a:t>
            </a:r>
            <a:endParaRPr lang="en-SG" sz="2000"/>
          </a:p>
          <a:p>
            <a:endParaRPr lang="en-SG" sz="20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36E3-6947-417D-A971-7C62C834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5759548" cy="492369"/>
          </a:xfrm>
        </p:spPr>
        <p:txBody>
          <a:bodyPr/>
          <a:lstStyle/>
          <a:p>
            <a:pPr marL="0" indent="0">
              <a:buNone/>
            </a:pPr>
            <a:r>
              <a:rPr lang="en-SG" sz="2000" b="1" dirty="0"/>
              <a:t>/var/lib/</a:t>
            </a:r>
            <a:r>
              <a:rPr lang="en-SG" sz="2000" b="1" dirty="0" err="1"/>
              <a:t>pgsql</a:t>
            </a:r>
            <a:r>
              <a:rPr lang="en-SG" sz="2000" b="1" dirty="0"/>
              <a:t>/13/data/</a:t>
            </a:r>
            <a:r>
              <a:rPr lang="en-SG" sz="2000" b="1" dirty="0" err="1"/>
              <a:t>pg_hba.conf</a:t>
            </a:r>
            <a:endParaRPr lang="en-SG" sz="2000" b="1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3DAFD-94F5-4021-A749-E6A2E7FD4A47}"/>
              </a:ext>
            </a:extLst>
          </p:cNvPr>
          <p:cNvSpPr/>
          <p:nvPr/>
        </p:nvSpPr>
        <p:spPr>
          <a:xfrm>
            <a:off x="806185" y="4102463"/>
            <a:ext cx="438190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b="1" dirty="0"/>
              <a:t>/var/lib/</a:t>
            </a:r>
            <a:r>
              <a:rPr lang="en-SG" sz="2000" b="1" dirty="0" err="1"/>
              <a:t>pgsql</a:t>
            </a:r>
            <a:r>
              <a:rPr lang="en-SG" sz="2000" b="1" dirty="0"/>
              <a:t>/13/data/</a:t>
            </a:r>
            <a:r>
              <a:rPr lang="en-SG" sz="2000" b="1" dirty="0" err="1"/>
              <a:t>postgresql.conf</a:t>
            </a:r>
            <a:endParaRPr lang="en-SG" sz="2000" b="1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CBF30-9902-4777-B428-38E6542B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10" y="1480499"/>
            <a:ext cx="4972050" cy="1657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8A6E7-1402-4ABB-A902-A05A891BD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91697"/>
            <a:ext cx="47910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9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84fba39-a297-426c-b6f9-a4853599d28c" xsi:nil="true"/>
    <lcf76f155ced4ddcb4097134ff3c332f xmlns="62981ffb-a770-44a1-bd56-4f1a8b20837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9168F64584DB478D43040D97D683AD" ma:contentTypeVersion="20" ma:contentTypeDescription="Create a new document." ma:contentTypeScope="" ma:versionID="ef0bc85a9741473f0c9b442db343dd37">
  <xsd:schema xmlns:xsd="http://www.w3.org/2001/XMLSchema" xmlns:xs="http://www.w3.org/2001/XMLSchema" xmlns:p="http://schemas.microsoft.com/office/2006/metadata/properties" xmlns:ns2="62981ffb-a770-44a1-bd56-4f1a8b208373" xmlns:ns3="e84fba39-a297-426c-b6f9-a4853599d28c" targetNamespace="http://schemas.microsoft.com/office/2006/metadata/properties" ma:root="true" ma:fieldsID="e130eed4b6009213c3ee905f1014d889" ns2:_="" ns3:_="">
    <xsd:import namespace="62981ffb-a770-44a1-bd56-4f1a8b208373"/>
    <xsd:import namespace="e84fba39-a297-426c-b6f9-a4853599d2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81ffb-a770-44a1-bd56-4f1a8b208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3845005-b1a7-42d4-a10a-fd9549ec28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4fba39-a297-426c-b6f9-a4853599d28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19cee75-9a61-4de0-b076-4ad5847d1f68}" ma:internalName="TaxCatchAll" ma:showField="CatchAllData" ma:web="e84fba39-a297-426c-b6f9-a4853599d2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96FA9F-39A8-4D78-8545-9E4F64D34D3E}">
  <ds:schemaRefs>
    <ds:schemaRef ds:uri="http://purl.org/dc/terms/"/>
    <ds:schemaRef ds:uri="http://www.w3.org/XML/1998/namespace"/>
    <ds:schemaRef ds:uri="http://schemas.microsoft.com/office/2006/documentManagement/types"/>
    <ds:schemaRef ds:uri="c057691c-8dd6-4f2e-9d93-0606042bb147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e84fba39-a297-426c-b6f9-a4853599d28c"/>
    <ds:schemaRef ds:uri="62981ffb-a770-44a1-bd56-4f1a8b208373"/>
  </ds:schemaRefs>
</ds:datastoreItem>
</file>

<file path=customXml/itemProps2.xml><?xml version="1.0" encoding="utf-8"?>
<ds:datastoreItem xmlns:ds="http://schemas.openxmlformats.org/officeDocument/2006/customXml" ds:itemID="{65145738-E3C9-4781-A1E1-67358A3658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CA34A6-0FAB-4D04-85D6-49061EDF0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981ffb-a770-44a1-bd56-4f1a8b208373"/>
    <ds:schemaRef ds:uri="e84fba39-a297-426c-b6f9-a4853599d2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Dejun  (NCS)</dc:creator>
  <cp:lastModifiedBy>Li Dejun  (NCS)</cp:lastModifiedBy>
  <cp:revision>6</cp:revision>
  <dcterms:created xsi:type="dcterms:W3CDTF">2021-06-26T07:07:16Z</dcterms:created>
  <dcterms:modified xsi:type="dcterms:W3CDTF">2022-10-03T05:02:58Z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0x010100BB9278658DE06F47AD98049E71BF1068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  <property fmtid="{D5CDD505-2E9C-101B-9397-08002B2CF9AE}" pid="8" name="ComplianceAssetId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