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8"/>
  </p:sldMasterIdLst>
  <p:notesMasterIdLst>
    <p:notesMasterId r:id="rId25"/>
  </p:notesMasterIdLst>
  <p:handoutMasterIdLst>
    <p:handoutMasterId r:id="rId26"/>
  </p:handoutMasterIdLst>
  <p:sldIdLst>
    <p:sldId id="256" r:id="rId19"/>
    <p:sldId id="260" r:id="rId20"/>
    <p:sldId id="257" r:id="rId21"/>
    <p:sldId id="261" r:id="rId22"/>
    <p:sldId id="262" r:id="rId23"/>
    <p:sldId id="263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878" autoAdjust="0"/>
  </p:normalViewPr>
  <p:slideViewPr>
    <p:cSldViewPr showGuides="1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5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ED6B-849D-A5D2-D1F0-06706D23B24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19C4E-D6B8-50A2-A635-868FF289F99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4120-CAD7-4F92-7378-98D88CD0BD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12B94-0222-C98A-FFE9-2FEFA873449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35DC-D232-9C90-9C31-AA00AE5CF9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B2F1-B091-E656-C4DE-C556B5DA13D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654E4-A51C-0D45-3654-72479798316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FA591-5B6F-3582-D42E-64EB81D7B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3F2E-763E-6678-3468-8C45A82F1A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kern="1200" dirty="0">
                <a:solidFill>
                  <a:schemeClr val="bg1"/>
                </a:solidFill>
                <a:effectLst/>
                <a:latin typeface="+mj-lt"/>
                <a:ea typeface="ＭＳ Ｐゴシック" panose="020B0600070205080204" pitchFamily="34" charset="-128"/>
                <a:cs typeface="+mn-cs"/>
              </a:rPr>
              <a:t>Technical University of Denmark</a:t>
            </a:r>
            <a:endParaRPr lang="da-DK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C6FF03-B8A1-16DC-2053-E21EDEFD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49DB-2BAE-4024-4999-3BD515E1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82F34B-B5F3-6431-7E4B-333B64803D0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AAE4E-9615-E709-0DC4-8561E14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8859F-507F-8FD4-F4A0-EAD29BC4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6CFB91-3FB1-FC51-F32E-2ACDCFA109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AAE4E-9615-E709-0DC4-8561E14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8859F-507F-8FD4-F4A0-EAD29BC4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6CFB91-3FB1-FC51-F32E-2ACDCFA109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95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AAE4E-9615-E709-0DC4-8561E14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8859F-507F-8FD4-F4A0-EAD29BC4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6CFB91-3FB1-FC51-F32E-2ACDCFA109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439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AAE4E-9615-E709-0DC4-8561E14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8859F-507F-8FD4-F4A0-EAD29BC4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6CFB91-3FB1-FC51-F32E-2ACDCFA109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22597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Navy blue-ENG.potx" id="{668BD327-20A8-48ED-87F5-2F6C6AB02F26}" vid="{327BD4A3-DAE5-445E-A4D0-C61A37F78C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957681585013765","enableDocumentContentUpdater":true,"version":"1.2"}]]></TemplafySlideTemplate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957681585124447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957681585124447","enableDocumentContentUpdater":true,"version":"1.2"}]]></TemplafySlideTemplateConfiguration>
</file>

<file path=customXml/item16.xml><?xml version="1.0" encoding="utf-8"?>
<TemplafySlideTemplateConfiguration><![CDATA[{"elementsMetadata":[],"documentContentValidatorConfiguration":{"enableDocumentContentValidator":false,"documentContentValidatorVersion":0},"slideId":"636957681585124447","enableDocumentContentUpdater":true,"version":"1.2"}]]></TemplafySlideTemplateConfiguration>
</file>

<file path=customXml/item17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TemplateConfiguration><![CDATA[{"elementsMetadata":[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ADA1FD2B40FDA458284BB6FCA763489" ma:contentTypeVersion="5" ma:contentTypeDescription="Opprett et nytt dokument." ma:contentTypeScope="" ma:versionID="fd13edf5101e3b5e1dee61cb844bc2d6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e626b0b9908ce5fda91bb59bc65d097a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957681584817741","enableDocumentContentUpdater":true,"version":"1.2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D5E1A10-B5E6-482A-9521-846112537EBC}">
  <ds:schemaRefs/>
</ds:datastoreItem>
</file>

<file path=customXml/itemProps10.xml><?xml version="1.0" encoding="utf-8"?>
<ds:datastoreItem xmlns:ds="http://schemas.openxmlformats.org/officeDocument/2006/customXml" ds:itemID="{BC3085B0-9751-4C0A-ACD6-ABA2085AAC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1.xml><?xml version="1.0" encoding="utf-8"?>
<ds:datastoreItem xmlns:ds="http://schemas.openxmlformats.org/officeDocument/2006/customXml" ds:itemID="{A5211637-BEE7-4AAE-A4E7-A8EE3F203F81}">
  <ds:schemaRefs/>
</ds:datastoreItem>
</file>

<file path=customXml/itemProps12.xml><?xml version="1.0" encoding="utf-8"?>
<ds:datastoreItem xmlns:ds="http://schemas.openxmlformats.org/officeDocument/2006/customXml" ds:itemID="{9C0C6333-928C-461C-9A31-1976113480E9}">
  <ds:schemaRefs/>
</ds:datastoreItem>
</file>

<file path=customXml/itemProps13.xml><?xml version="1.0" encoding="utf-8"?>
<ds:datastoreItem xmlns:ds="http://schemas.openxmlformats.org/officeDocument/2006/customXml" ds:itemID="{95B428B0-FF55-4FDD-9572-AA8B2B8B56DA}">
  <ds:schemaRefs/>
</ds:datastoreItem>
</file>

<file path=customXml/itemProps14.xml><?xml version="1.0" encoding="utf-8"?>
<ds:datastoreItem xmlns:ds="http://schemas.openxmlformats.org/officeDocument/2006/customXml" ds:itemID="{D931B8D1-1A86-4BBC-B23B-56B5914CAA99}">
  <ds:schemaRefs/>
</ds:datastoreItem>
</file>

<file path=customXml/itemProps15.xml><?xml version="1.0" encoding="utf-8"?>
<ds:datastoreItem xmlns:ds="http://schemas.openxmlformats.org/officeDocument/2006/customXml" ds:itemID="{0599D880-F17B-414C-BAFA-8182160AA1A8}">
  <ds:schemaRefs/>
</ds:datastoreItem>
</file>

<file path=customXml/itemProps16.xml><?xml version="1.0" encoding="utf-8"?>
<ds:datastoreItem xmlns:ds="http://schemas.openxmlformats.org/officeDocument/2006/customXml" ds:itemID="{E90287AD-74B1-4F75-86E1-5A664801B8A2}">
  <ds:schemaRefs/>
</ds:datastoreItem>
</file>

<file path=customXml/itemProps17.xml><?xml version="1.0" encoding="utf-8"?>
<ds:datastoreItem xmlns:ds="http://schemas.openxmlformats.org/officeDocument/2006/customXml" ds:itemID="{FFB07773-9EB6-4B91-9416-A54AC9136326}">
  <ds:schemaRefs/>
</ds:datastoreItem>
</file>

<file path=customXml/itemProps2.xml><?xml version="1.0" encoding="utf-8"?>
<ds:datastoreItem xmlns:ds="http://schemas.openxmlformats.org/officeDocument/2006/customXml" ds:itemID="{CE7A6185-E15E-44DF-9C90-28D23E18D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5B29B696-7354-412C-9B8E-ED20D22F6B23}">
  <ds:schemaRefs/>
</ds:datastoreItem>
</file>

<file path=customXml/itemProps5.xml><?xml version="1.0" encoding="utf-8"?>
<ds:datastoreItem xmlns:ds="http://schemas.openxmlformats.org/officeDocument/2006/customXml" ds:itemID="{1567431C-C3AB-4AF6-AD6E-548C5676A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C6406FEB-B081-4DE3-B790-BA4B3B8258E1}">
  <ds:schemaRefs/>
</ds:datastoreItem>
</file>

<file path=customXml/itemProps7.xml><?xml version="1.0" encoding="utf-8"?>
<ds:datastoreItem xmlns:ds="http://schemas.openxmlformats.org/officeDocument/2006/customXml" ds:itemID="{7FEA1E6D-AEEC-41D9-9E9A-45BA2EAE1656}">
  <ds:schemaRefs/>
</ds:datastoreItem>
</file>

<file path=customXml/itemProps8.xml><?xml version="1.0" encoding="utf-8"?>
<ds:datastoreItem xmlns:ds="http://schemas.openxmlformats.org/officeDocument/2006/customXml" ds:itemID="{A21E89D4-F487-4C26-905C-EE6B6998C9D1}">
  <ds:schemaRefs/>
</ds:datastoreItem>
</file>

<file path=customXml/itemProps9.xml><?xml version="1.0" encoding="utf-8"?>
<ds:datastoreItem xmlns:ds="http://schemas.openxmlformats.org/officeDocument/2006/customXml" ds:itemID="{68A48CB6-BD0D-4923-9904-A1B6E7485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DefensePPT</Template>
  <TotalTime>98</TotalTime>
  <Words>19</Words>
  <Application>Microsoft Office PowerPoint</Application>
  <PresentationFormat>自定义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w15638</dc:creator>
  <cp:lastModifiedBy>w15638</cp:lastModifiedBy>
  <cp:revision>1</cp:revision>
  <dcterms:created xsi:type="dcterms:W3CDTF">2024-04-07T09:33:48Z</dcterms:created>
  <dcterms:modified xsi:type="dcterms:W3CDTF">2024-04-07T11:11:50Z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2019-06-10T12:55:58.1255819Z</vt:lpwstr>
  </property>
  <property fmtid="{D5CDD505-2E9C-101B-9397-08002B2CF9AE}" pid="4" name="ContentTypeId">
    <vt:lpwstr>0x0101009ADA1FD2B40FDA458284BB6FCA763489</vt:lpwstr>
  </property>
</Properties>
</file>