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 Light" panose="020F03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84"/>
  </p:normalViewPr>
  <p:slideViewPr>
    <p:cSldViewPr snapToGrid="0">
      <p:cViewPr varScale="1">
        <p:scale>
          <a:sx n="67" d="100"/>
          <a:sy n="67" d="100"/>
        </p:scale>
        <p:origin x="984" y="200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" Type="http://schemas.openxmlformats.org/officeDocument/2006/relationships/slide" Target="slides/slide1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tags" Target="../tags/tag2.x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37188-FCE6-3311-5EAE-BBB2455C04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Slides in a flash</a:t>
            </a:r>
          </a:p>
        </p:txBody>
      </p:sp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0" b="3960"/>
          <a:stretch/>
        </p:blipFill>
        <p:spPr/>
      </p:pic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8500EA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Sound leakage investigation of ANC headphones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Authors: Fanyu Meng, Anbo Yu, Dani Fernandez</a:t>
            </a:r>
          </a:p>
          <a:p>
            <a:r>
              <a:t>Focus on Active Noise Control (ANC) headphones.</a:t>
            </a:r>
          </a:p>
          <a:p>
            <a:r>
              <a:t>Challenges: Advanced noise cancellation algorithms, microphone positioning.</a:t>
            </a:r>
          </a:p>
          <a:p>
            <a:r>
              <a:t>Microphone positioning influences noise cancellation performance.</a:t>
            </a:r>
          </a:p>
          <a:p>
            <a:r>
              <a:t>Particle velocity sensor used for in-situ sound localization.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Key Findings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Feedforward ANC performance varies with microphone positioning.</a:t>
            </a:r>
          </a:p>
          <a:p>
            <a:r>
              <a:t>Particle velocity sensor offers higher spatial resolution in near-field.</a:t>
            </a:r>
          </a:p>
          <a:p>
            <a:r>
              <a:t>Main leakage spot: bottom of the cushion across various frequencies.</a:t>
            </a:r>
          </a:p>
          <a:p>
            <a:r>
              <a:t>Modal behavior observed in particle velocity spectra and 3D field.</a:t>
            </a:r>
          </a:p>
          <a:p>
            <a:r>
              <a:t>Recommendation: Combine passive and active noise reduction for broad frequency range performance.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Welcome to Smart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Smart Slides is a presentation tool that uses AI to create beautiful presentations in seconds</a:t>
            </a:r>
          </a:p>
          <a:p>
            <a:r>
              <a:t>You can also ask the model to add more image slide layouts, add more slides, vary the layout more or even use a specific color like #F47C00 or orange.</a:t>
            </a:r>
          </a:p>
          <a:p>
            <a:r>
              <a:t>If you ever have issues just uninstall then reinstall the plugin and it should work. Or email us at contact@smart-slides.co</a:t>
            </a:r>
          </a:p>
          <a:p>
            <a:r>
              <a:t>If you don't want to include helper slides just say 'dont include help slides'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Prompt examples: Try them now!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Make me 5 slides about the swiss alps using the red color #FF5A5F with half images of mountains and lakes</a:t>
            </a:r>
          </a:p>
          <a:p>
            <a:r>
              <a:t>Make me a 5 slide tourist presentation about Norway and lofoten islands with varied layouts and images of the northern lights</a:t>
            </a:r>
          </a:p>
          <a:p>
            <a:r>
              <a:t>Create a presentation with 5 slides about Sydney with images of Bondi Beach and the Opera House</a:t>
            </a:r>
          </a:p>
          <a:p>
            <a:r>
              <a:t>Make me a presentation about the future of work with no images and basic layouts</a:t>
            </a:r>
          </a:p>
          <a:p>
            <a:r>
              <a:t>Make me a pitch deck with this color #FF5A5F about a business that lets you rent out your house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Custom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 use a range of layouts which you can call specifically in the chat. Here is a list ['1st_Slide_FULL_LAYOUT', 'BASIC_CONTENT', 'BASIC_CONTENT_V1', 'AGENDA', 'HEADING_LEFT_CONTENT_RIGHT', 'FULLPAGE_IMAGE_QUOTE', 'HALF_IMAGE_RIGHT', 'HALF_IMAGE_LEFT', '23RD_IMAGE_RIGHT', '23RD_IMG_LEFT', 'HALF_TOP_WITH_IMAGE_RIGHT', 'END_SLIDE']</a:t>
            </a:r>
          </a:p>
          <a:p>
            <a:r>
              <a:t>Experiment with these by telling the model to use specific layouts and try it out!</a:t>
            </a:r>
          </a:p>
          <a:p>
            <a:r>
              <a:t>Example prompt: create 2 slides using HALF_IMAGE_LEFT and 23RD_IMAGE_RIGHT about cats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 Light</vt:lpstr>
      <vt:lpstr>Calibri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30</cp:revision>
  <dcterms:modified xsi:type="dcterms:W3CDTF">2023-09-17T09:49:04Z</dcterms:modified>
</cp:coreProperties>
</file>