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39" r:id="rId2"/>
    <p:sldId id="657" r:id="rId3"/>
    <p:sldId id="678" r:id="rId4"/>
    <p:sldId id="680" r:id="rId5"/>
    <p:sldId id="676" r:id="rId6"/>
    <p:sldId id="677" r:id="rId7"/>
    <p:sldId id="610" r:id="rId8"/>
    <p:sldId id="674" r:id="rId9"/>
    <p:sldId id="675" r:id="rId10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7940" autoAdjust="0"/>
  </p:normalViewPr>
  <p:slideViewPr>
    <p:cSldViewPr>
      <p:cViewPr varScale="1">
        <p:scale>
          <a:sx n="51" d="100"/>
          <a:sy n="51" d="100"/>
        </p:scale>
        <p:origin x="-115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2014-10-14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2014-10-14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538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538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34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e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F07 – </a:t>
            </a:r>
            <a:r>
              <a:rPr lang="sv-SE" b="1" dirty="0" err="1" smtClean="0"/>
              <a:t>It’s</a:t>
            </a:r>
            <a:r>
              <a:rPr lang="sv-SE" b="1" dirty="0" smtClean="0"/>
              <a:t> a wrap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7, </a:t>
            </a:r>
            <a:r>
              <a:rPr lang="sv-SE" sz="2800" b="1" dirty="0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Sammanfattning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6" name="Picture 5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37" y="2785492"/>
            <a:ext cx="2096563" cy="20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SEO</a:t>
            </a:r>
            <a:endParaRPr lang="sv-SE" b="1" dirty="0"/>
          </a:p>
        </p:txBody>
      </p:sp>
      <p:pic>
        <p:nvPicPr>
          <p:cNvPr id="5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521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:\dfm\info\icons\v-collections\v_collections_png\objects_people_industries\256x256\shadow\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93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0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Slutpresentationen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9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-108520" y="913284"/>
            <a:ext cx="9793088" cy="3528392"/>
          </a:xfrm>
          <a:prstGeom prst="cloud">
            <a:avLst/>
          </a:prstGeom>
          <a:solidFill>
            <a:schemeClr val="bg1">
              <a:alpha val="65000"/>
            </a:schemeClr>
          </a:solidFill>
          <a:ln w="158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64088" y="1705372"/>
            <a:ext cx="3394663" cy="1584176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Samarbeta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1705372"/>
            <a:ext cx="3394663" cy="1584176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7" y="1740648"/>
            <a:ext cx="693620" cy="693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60" y="1777380"/>
            <a:ext cx="785986" cy="576064"/>
          </a:xfrm>
          <a:prstGeom prst="rect">
            <a:avLst/>
          </a:prstGeom>
        </p:spPr>
      </p:pic>
      <p:sp>
        <p:nvSpPr>
          <p:cNvPr id="12" name="Cube 11"/>
          <p:cNvSpPr/>
          <p:nvPr/>
        </p:nvSpPr>
        <p:spPr>
          <a:xfrm>
            <a:off x="1259632" y="1921396"/>
            <a:ext cx="1296144" cy="720080"/>
          </a:xfrm>
          <a:prstGeom prst="cube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67744" y="22094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/>
          <p:cNvSpPr/>
          <p:nvPr/>
        </p:nvSpPr>
        <p:spPr>
          <a:xfrm>
            <a:off x="5796136" y="1993404"/>
            <a:ext cx="1296144" cy="720080"/>
          </a:xfrm>
          <a:prstGeom prst="cube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1849388"/>
            <a:ext cx="12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clone / pull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67744" y="249746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3928" y="249746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push</a:t>
            </a:r>
          </a:p>
        </p:txBody>
      </p:sp>
      <p:sp>
        <p:nvSpPr>
          <p:cNvPr id="24" name="Curved Up Arrow 23"/>
          <p:cNvSpPr/>
          <p:nvPr/>
        </p:nvSpPr>
        <p:spPr>
          <a:xfrm>
            <a:off x="6156176" y="2713484"/>
            <a:ext cx="648072" cy="360040"/>
          </a:xfrm>
          <a:prstGeom prst="curvedUpArrow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2785492"/>
            <a:ext cx="92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commit</a:t>
            </a:r>
          </a:p>
        </p:txBody>
      </p:sp>
      <p:pic>
        <p:nvPicPr>
          <p:cNvPr id="28" name="Picture 27" descr="user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5612"/>
            <a:ext cx="576064" cy="576064"/>
          </a:xfrm>
          <a:prstGeom prst="rect">
            <a:avLst/>
          </a:prstGeom>
        </p:spPr>
      </p:pic>
      <p:pic>
        <p:nvPicPr>
          <p:cNvPr id="30" name="Picture 29" descr="us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865612"/>
            <a:ext cx="552831" cy="552831"/>
          </a:xfrm>
          <a:prstGeom prst="rect">
            <a:avLst/>
          </a:prstGeom>
        </p:spPr>
      </p:pic>
      <p:pic>
        <p:nvPicPr>
          <p:cNvPr id="31" name="Picture 30" descr="use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7500"/>
            <a:ext cx="591617" cy="5916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300192" y="3289548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48264" y="3289548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use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865612"/>
            <a:ext cx="591617" cy="591617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7668344" y="3289548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3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-108520" y="913284"/>
            <a:ext cx="9793088" cy="3528392"/>
          </a:xfrm>
          <a:prstGeom prst="cloud">
            <a:avLst/>
          </a:prstGeom>
          <a:solidFill>
            <a:schemeClr val="bg1">
              <a:alpha val="65000"/>
            </a:schemeClr>
          </a:solidFill>
          <a:ln w="158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64088" y="1705372"/>
            <a:ext cx="3394663" cy="1584176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Samarbeta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1705372"/>
            <a:ext cx="3394663" cy="1584176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7" y="1740648"/>
            <a:ext cx="693620" cy="693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60" y="1777380"/>
            <a:ext cx="785986" cy="5760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5536" y="4441676"/>
            <a:ext cx="3816424" cy="1008112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p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544" y="4441676"/>
            <a:ext cx="576064" cy="576064"/>
          </a:xfrm>
          <a:prstGeom prst="rect">
            <a:avLst/>
          </a:prstGeom>
        </p:spPr>
      </p:pic>
      <p:sp>
        <p:nvSpPr>
          <p:cNvPr id="12" name="Cube 11"/>
          <p:cNvSpPr/>
          <p:nvPr/>
        </p:nvSpPr>
        <p:spPr>
          <a:xfrm>
            <a:off x="1259632" y="1921396"/>
            <a:ext cx="1296144" cy="720080"/>
          </a:xfrm>
          <a:prstGeom prst="cube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67744" y="22094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/>
          <p:cNvSpPr/>
          <p:nvPr/>
        </p:nvSpPr>
        <p:spPr>
          <a:xfrm>
            <a:off x="5796136" y="1993404"/>
            <a:ext cx="1296144" cy="720080"/>
          </a:xfrm>
          <a:prstGeom prst="cube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1849388"/>
            <a:ext cx="12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clone / pull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67744" y="249746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3928" y="249746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push</a:t>
            </a:r>
          </a:p>
        </p:txBody>
      </p:sp>
      <p:sp>
        <p:nvSpPr>
          <p:cNvPr id="24" name="Curved Up Arrow 23"/>
          <p:cNvSpPr/>
          <p:nvPr/>
        </p:nvSpPr>
        <p:spPr>
          <a:xfrm>
            <a:off x="6156176" y="2713484"/>
            <a:ext cx="648072" cy="360040"/>
          </a:xfrm>
          <a:prstGeom prst="curvedUpArrow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2785492"/>
            <a:ext cx="92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commit</a:t>
            </a:r>
          </a:p>
        </p:txBody>
      </p:sp>
      <p:sp>
        <p:nvSpPr>
          <p:cNvPr id="26" name="Cube 25"/>
          <p:cNvSpPr/>
          <p:nvPr/>
        </p:nvSpPr>
        <p:spPr>
          <a:xfrm>
            <a:off x="1115616" y="4585692"/>
            <a:ext cx="1296144" cy="720080"/>
          </a:xfrm>
          <a:prstGeom prst="cube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03648" y="2641476"/>
            <a:ext cx="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79712" y="2641476"/>
            <a:ext cx="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584164" y="3684907"/>
            <a:ext cx="12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clone / pull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461730" y="351949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push</a:t>
            </a:r>
          </a:p>
        </p:txBody>
      </p:sp>
      <p:sp>
        <p:nvSpPr>
          <p:cNvPr id="35" name="Curved Up Arrow 34"/>
          <p:cNvSpPr/>
          <p:nvPr/>
        </p:nvSpPr>
        <p:spPr>
          <a:xfrm rot="16200000">
            <a:off x="2123728" y="4729708"/>
            <a:ext cx="648072" cy="360040"/>
          </a:xfrm>
          <a:prstGeom prst="curvedUpArrow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7784" y="4729708"/>
            <a:ext cx="92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commit</a:t>
            </a:r>
          </a:p>
        </p:txBody>
      </p:sp>
      <p:pic>
        <p:nvPicPr>
          <p:cNvPr id="38" name="Picture 37" descr="user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45732"/>
            <a:ext cx="576064" cy="576064"/>
          </a:xfrm>
          <a:prstGeom prst="rect">
            <a:avLst/>
          </a:prstGeom>
        </p:spPr>
      </p:pic>
      <p:pic>
        <p:nvPicPr>
          <p:cNvPr id="40" name="Picture 39" descr="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2929508"/>
            <a:ext cx="552831" cy="552831"/>
          </a:xfrm>
          <a:prstGeom prst="rect">
            <a:avLst/>
          </a:prstGeom>
        </p:spPr>
      </p:pic>
      <p:pic>
        <p:nvPicPr>
          <p:cNvPr id="41" name="Picture 40" descr="user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7500"/>
            <a:ext cx="591617" cy="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1560" y="3217540"/>
            <a:ext cx="8136904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1560" y="3217540"/>
            <a:ext cx="936104" cy="936104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4153644"/>
            <a:ext cx="2736304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83968" y="3217540"/>
            <a:ext cx="1080120" cy="936104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560" y="3217540"/>
            <a:ext cx="936104" cy="1944216"/>
          </a:xfrm>
          <a:prstGeom prst="line">
            <a:avLst/>
          </a:prstGeom>
          <a:ln w="19050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47664" y="5161756"/>
            <a:ext cx="3816424" cy="0"/>
          </a:xfrm>
          <a:prstGeom prst="line">
            <a:avLst/>
          </a:prstGeom>
          <a:ln w="19050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364088" y="3217540"/>
            <a:ext cx="1872208" cy="1944216"/>
          </a:xfrm>
          <a:prstGeom prst="line">
            <a:avLst/>
          </a:prstGeom>
          <a:ln w="19050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9552" y="3145532"/>
            <a:ext cx="144016" cy="14401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92080" y="3145532"/>
            <a:ext cx="144016" cy="14401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64288" y="3145532"/>
            <a:ext cx="144016" cy="14401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75656" y="4081636"/>
            <a:ext cx="144016" cy="144016"/>
          </a:xfrm>
          <a:prstGeom prst="ellipse">
            <a:avLst/>
          </a:prstGeom>
          <a:solidFill>
            <a:srgbClr val="FF6600"/>
          </a:solidFill>
          <a:ln w="158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23728" y="4081636"/>
            <a:ext cx="144016" cy="144016"/>
          </a:xfrm>
          <a:prstGeom prst="ellipse">
            <a:avLst/>
          </a:prstGeom>
          <a:solidFill>
            <a:srgbClr val="FF6600"/>
          </a:solidFill>
          <a:ln w="158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11960" y="4081636"/>
            <a:ext cx="144016" cy="144016"/>
          </a:xfrm>
          <a:prstGeom prst="ellipse">
            <a:avLst/>
          </a:prstGeom>
          <a:solidFill>
            <a:srgbClr val="FF6600"/>
          </a:solidFill>
          <a:ln w="158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75656" y="5089748"/>
            <a:ext cx="144016" cy="144016"/>
          </a:xfrm>
          <a:prstGeom prst="ellipse">
            <a:avLst/>
          </a:prstGeom>
          <a:solidFill>
            <a:srgbClr val="339933"/>
          </a:solidFill>
          <a:ln w="158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33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92080" y="5089748"/>
            <a:ext cx="144016" cy="144016"/>
          </a:xfrm>
          <a:prstGeom prst="ellipse">
            <a:avLst/>
          </a:prstGeom>
          <a:solidFill>
            <a:srgbClr val="339933"/>
          </a:solidFill>
          <a:ln w="158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3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9912" y="4801716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9933"/>
                </a:solidFill>
                <a:latin typeface="Courier New"/>
                <a:cs typeface="Courier New"/>
              </a:rPr>
              <a:t>navigation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63888" y="379360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seo</a:t>
            </a:r>
            <a:endParaRPr lang="en-US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6136" y="2857500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master alt. </a:t>
            </a:r>
            <a:r>
              <a:rPr lang="en-US" b="1" dirty="0" err="1" smtClean="0">
                <a:latin typeface="Courier New"/>
                <a:cs typeface="Courier New"/>
              </a:rPr>
              <a:t>gh</a:t>
            </a:r>
            <a:r>
              <a:rPr lang="en-US" b="1" dirty="0" smtClean="0">
                <a:latin typeface="Courier New"/>
                <a:cs typeface="Courier New"/>
              </a:rPr>
              <a:t>-pages</a:t>
            </a:r>
          </a:p>
        </p:txBody>
      </p:sp>
      <p:cxnSp>
        <p:nvCxnSpPr>
          <p:cNvPr id="35" name="Straight Connector 34"/>
          <p:cNvCxnSpPr>
            <a:stCxn id="20" idx="0"/>
          </p:cNvCxnSpPr>
          <p:nvPr/>
        </p:nvCxnSpPr>
        <p:spPr>
          <a:xfrm flipH="1" flipV="1">
            <a:off x="395536" y="1705372"/>
            <a:ext cx="216024" cy="144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7754" y="1345332"/>
            <a:ext cx="364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ProjektskelettHT13@1ik415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544" y="177738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nya Nouvelle" pitchFamily="2" charset="0"/>
              </a:rPr>
              <a:t>fork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32040" y="2209428"/>
            <a:ext cx="378623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 </a:t>
            </a:r>
            <a:r>
              <a:rPr lang="en-US" dirty="0" err="1">
                <a:latin typeface="Courier New"/>
                <a:cs typeface="Courier New"/>
              </a:rPr>
              <a:t>git</a:t>
            </a:r>
            <a:r>
              <a:rPr lang="en-US" dirty="0">
                <a:latin typeface="Courier New"/>
                <a:cs typeface="Courier New"/>
              </a:rPr>
              <a:t> branch </a:t>
            </a:r>
            <a:r>
              <a:rPr lang="en-US" dirty="0" smtClean="0">
                <a:latin typeface="Courier New"/>
                <a:cs typeface="Courier New"/>
              </a:rPr>
              <a:t>&lt;branch-</a:t>
            </a:r>
            <a:r>
              <a:rPr lang="en-US" dirty="0" err="1" smtClean="0">
                <a:latin typeface="Courier New"/>
                <a:cs typeface="Courier New"/>
              </a:rPr>
              <a:t>namn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29308"/>
            <a:ext cx="2705100" cy="1003300"/>
          </a:xfrm>
          <a:prstGeom prst="rect">
            <a:avLst/>
          </a:prstGeom>
        </p:spPr>
      </p:pic>
      <p:pic>
        <p:nvPicPr>
          <p:cNvPr id="41" name="Picture 40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865612"/>
            <a:ext cx="419268" cy="419268"/>
          </a:xfrm>
          <a:prstGeom prst="rect">
            <a:avLst/>
          </a:prstGeom>
        </p:spPr>
      </p:pic>
      <p:pic>
        <p:nvPicPr>
          <p:cNvPr id="42" name="Picture 41" descr="user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80171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7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Håll dig uppdaterad</a:t>
            </a:r>
            <a:endParaRPr lang="sv-SE" b="1" dirty="0"/>
          </a:p>
        </p:txBody>
      </p:sp>
      <p:pic>
        <p:nvPicPr>
          <p:cNvPr id="4" name="Picture 2" descr="Buy HTML5 For Web Designers, $18 + Shipp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991186"/>
            <a:ext cx="936897" cy="1314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065412"/>
            <a:ext cx="953202" cy="1225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158" y="1288945"/>
            <a:ext cx="1390169" cy="1666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593" y="2569468"/>
            <a:ext cx="959024" cy="1198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2785492"/>
            <a:ext cx="1235224" cy="148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2105" y="4098447"/>
            <a:ext cx="1092511" cy="1365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6634" y="1129308"/>
            <a:ext cx="1981200" cy="46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372200" y="1179592"/>
            <a:ext cx="20758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456bereastreet.com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477406" y="1728758"/>
            <a:ext cx="1746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quirksmode.org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48534" y="1704470"/>
            <a:ext cx="2057400" cy="417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48534" y="2303122"/>
            <a:ext cx="2077768" cy="865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496729" y="2551324"/>
            <a:ext cx="2572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b="1" dirty="0" err="1" smtClean="0">
                <a:latin typeface="Garamond" pitchFamily="18" charset="0"/>
              </a:rPr>
              <a:t>smashingmagazine.com</a:t>
            </a:r>
            <a:endParaRPr lang="sv-SE" dirty="0">
              <a:latin typeface="Garamond" pitchFamily="18" charset="0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97491" y="3277296"/>
            <a:ext cx="97985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77406" y="3559964"/>
            <a:ext cx="1582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b="1" dirty="0" err="1" smtClean="0">
                <a:latin typeface="Garamond" pitchFamily="18" charset="0"/>
              </a:rPr>
              <a:t>alistapart.com</a:t>
            </a:r>
            <a:endParaRPr lang="sv-SE" dirty="0">
              <a:latin typeface="Garamond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96200" y="4376737"/>
            <a:ext cx="123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4376737"/>
            <a:ext cx="1724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14329" y="483393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webbradion.net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7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84000"/>
            <a:ext cx="1786205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HTML/CSS</a:t>
            </a:r>
          </a:p>
          <a:p>
            <a:pPr algn="ctr"/>
            <a:r>
              <a:rPr lang="sv-SE" sz="1400" i="1" dirty="0" err="1" smtClean="0"/>
              <a:t>Webbteknisk</a:t>
            </a:r>
            <a:r>
              <a:rPr lang="sv-SE" sz="1400" i="1" dirty="0" smtClean="0"/>
              <a:t> introduktion</a:t>
            </a:r>
            <a:endParaRPr lang="sv-SE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1187624" y="3240184"/>
            <a:ext cx="165618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Objektorienterad programmering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1584000"/>
            <a:ext cx="1786205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JavaScript, DOM</a:t>
            </a:r>
          </a:p>
          <a:p>
            <a:pPr algn="ctr"/>
            <a:r>
              <a:rPr lang="sv-SE" sz="1400" i="1" dirty="0" smtClean="0"/>
              <a:t>Webbteknik I</a:t>
            </a:r>
            <a:endParaRPr lang="sv-SE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4802019" y="1584000"/>
            <a:ext cx="1786205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JS-API:ER</a:t>
            </a:r>
            <a:br>
              <a:rPr lang="sv-SE" dirty="0" smtClean="0"/>
            </a:br>
            <a:r>
              <a:rPr lang="sv-SE" dirty="0" err="1" smtClean="0"/>
              <a:t>Webb-API:er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Mashup</a:t>
            </a:r>
            <a:endParaRPr lang="sv-SE" dirty="0" smtClean="0"/>
          </a:p>
          <a:p>
            <a:pPr algn="ctr"/>
            <a:r>
              <a:rPr lang="sv-SE" sz="1400" i="1" dirty="0" smtClean="0"/>
              <a:t>Webbteknik II</a:t>
            </a:r>
            <a:endParaRPr lang="sv-SE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6948264" y="1584000"/>
            <a:ext cx="1786205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Avancerad JS</a:t>
            </a:r>
          </a:p>
          <a:p>
            <a:pPr algn="ctr"/>
            <a:r>
              <a:rPr lang="sv-SE" sz="1400" i="1" dirty="0" smtClean="0"/>
              <a:t>RIA-utveckling </a:t>
            </a:r>
            <a:br>
              <a:rPr lang="sv-SE" sz="1400" i="1" dirty="0" smtClean="0"/>
            </a:br>
            <a:r>
              <a:rPr lang="sv-SE" sz="1400" i="1" dirty="0" smtClean="0"/>
              <a:t>med JS</a:t>
            </a:r>
            <a:endParaRPr lang="sv-SE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5652120" y="3240184"/>
            <a:ext cx="165618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OOAD</a:t>
            </a:r>
          </a:p>
        </p:txBody>
      </p: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2015716" y="2736128"/>
            <a:ext cx="1505171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44208" y="2736128"/>
            <a:ext cx="1505171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872" y="3240184"/>
            <a:ext cx="1656184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PHP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18957" y="2736128"/>
            <a:ext cx="1505171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253749" y="2016048"/>
            <a:ext cx="446043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ight Arrow 14"/>
          <p:cNvSpPr/>
          <p:nvPr/>
        </p:nvSpPr>
        <p:spPr>
          <a:xfrm>
            <a:off x="4413989" y="2016048"/>
            <a:ext cx="446043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ight Arrow 15"/>
          <p:cNvSpPr/>
          <p:nvPr/>
        </p:nvSpPr>
        <p:spPr>
          <a:xfrm>
            <a:off x="6588224" y="2016048"/>
            <a:ext cx="446043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8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80" y="2196068"/>
            <a:ext cx="460344" cy="4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26" name="Picture 2" descr="L:\WorkSpace\tstjo\Icons\v_collection_png\64x64\shadow\pin_gr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2" y="30510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28" name="Picture 4" descr="L:\WorkSpace\tstjo\Icons\v_collection_png\64x64\shadow\pin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19" y="1325976"/>
            <a:ext cx="438100" cy="4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0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92169E-6 L 0.16198 0.00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72091E-8 L 0.14879 4.72091E-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12117" y="76926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" name="Picture 15" descr="P:\Icons\128x128\shadow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6768" y="205515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26443" y="89786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6443" y="416018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C#-klasser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8" name="Picture 16" descr="P:\Icons\128x128\shadow\data_i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205" y="219803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970905" y="104233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" name="Picture 17" descr="P:\Icons\128x128\shadow\g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8205" y="191228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26443" y="3809344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 (BLL)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C#-klasser)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115368" y="118679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3" name="Picture 19" descr="P:\Icons\128x128\shadow\cub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8205" y="169796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250283" y="134553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5" name="Picture 20" descr="P:\Icons\128x128\shadow\text_tre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2518" y="162653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1405859" y="1470948"/>
            <a:ext cx="5832475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7" name="Picture 21" descr="P:\Icons\128x128\shadow\palette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5393" y="1626531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1525537" y="1613834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83568" y="1840844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(Behavior)</a:t>
            </a:r>
            <a:b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808980" y="450308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MSSQL)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824855" y="3412469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</a:t>
            </a: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ASP.NET .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aspx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826443" y="2601256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826443" y="302353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24" name="Picture 22" descr="P:\Icons\128x128\shadow\magic-w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98518" y="176940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val 24"/>
          <p:cNvSpPr/>
          <p:nvPr/>
        </p:nvSpPr>
        <p:spPr bwMode="auto">
          <a:xfrm>
            <a:off x="6855785" y="334103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0602" y="392272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140745" y="241234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1096" y="269809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65180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216016</TotalTime>
  <Words>146</Words>
  <Application>Microsoft Macintosh PowerPoint</Application>
  <PresentationFormat>On-screen Show (16:10)</PresentationFormat>
  <Paragraphs>58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F07 – It’s a wrap</vt:lpstr>
      <vt:lpstr>SEO</vt:lpstr>
      <vt:lpstr>Slutpresentationen</vt:lpstr>
      <vt:lpstr>Samarbeta med Git</vt:lpstr>
      <vt:lpstr>Samarbeta med Git</vt:lpstr>
      <vt:lpstr>Branches</vt:lpstr>
      <vt:lpstr>Håll dig uppdaterad</vt:lpstr>
      <vt:lpstr>PowerPoint Presentation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4423</cp:revision>
  <dcterms:created xsi:type="dcterms:W3CDTF">2009-01-05T10:26:14Z</dcterms:created>
  <dcterms:modified xsi:type="dcterms:W3CDTF">2014-10-14T17:48:03Z</dcterms:modified>
</cp:coreProperties>
</file>