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0" r:id="rId25"/>
    <p:sldId id="691" r:id="rId26"/>
    <p:sldId id="692" r:id="rId27"/>
    <p:sldId id="693" r:id="rId28"/>
    <p:sldId id="322" r:id="rId29"/>
    <p:sldId id="688" r:id="rId30"/>
    <p:sldId id="329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7940" autoAdjust="0"/>
  </p:normalViewPr>
  <p:slideViewPr>
    <p:cSldViewPr>
      <p:cViewPr varScale="1">
        <p:scale>
          <a:sx n="98" d="100"/>
          <a:sy n="98" d="100"/>
        </p:scale>
        <p:origin x="-1520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2014-09-09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2014-09-09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HT2014</a:t>
            </a: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Webbteknisk introduktion </a:t>
            </a:r>
            <a:r>
              <a:rPr lang="sv-SE" dirty="0" smtClean="0">
                <a:latin typeface="Minya Nouvelle" pitchFamily="2" charset="0"/>
              </a:rPr>
              <a:t>1IK415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7" name="Picture 6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37" y="2785492"/>
            <a:ext cx="2096563" cy="20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1ik415-laborationer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/xx222yy.github.io/1ik415-laborationer/pages/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724096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5017740"/>
            <a:ext cx="1368152" cy="504056"/>
            <a:chOff x="7452320" y="4801716"/>
            <a:chExt cx="1368152" cy="504056"/>
          </a:xfrm>
        </p:grpSpPr>
        <p:pic>
          <p:nvPicPr>
            <p:cNvPr id="9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</a:t>
            </a:r>
            <a:r>
              <a:rPr lang="en-US" b="1" dirty="0" smtClean="0">
                <a:latin typeface="Minya Nouvelle" pitchFamily="2" charset="0"/>
              </a:rPr>
              <a:t>1-h6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Rubriknivåer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Stycke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err="1" smtClean="0">
                <a:latin typeface="Minya Nouvelle" pitchFamily="2" charset="0"/>
              </a:rPr>
              <a:t>ul</a:t>
            </a:r>
            <a:r>
              <a:rPr lang="en-US" b="1" dirty="0" smtClean="0">
                <a:latin typeface="Minya Nouvelle" pitchFamily="2" charset="0"/>
              </a:rPr>
              <a:t>, </a:t>
            </a:r>
            <a:r>
              <a:rPr lang="en-US" b="1" dirty="0" err="1" smtClean="0">
                <a:latin typeface="Minya Nouvelle" pitchFamily="2" charset="0"/>
              </a:rPr>
              <a:t>ol</a:t>
            </a:r>
            <a:r>
              <a:rPr lang="en-US" b="1" dirty="0" smtClean="0">
                <a:latin typeface="Minya Nouvelle" pitchFamily="2" charset="0"/>
              </a:rPr>
              <a:t>, dl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Listor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div, span	</a:t>
            </a:r>
            <a:r>
              <a:rPr lang="en-US" dirty="0" err="1" smtClean="0">
                <a:latin typeface="Minya Nouvelle" pitchFamily="2" charset="0"/>
              </a:rPr>
              <a:t>Strukturelement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&lt;!-- </a:t>
            </a:r>
            <a:r>
              <a:rPr lang="en-US" b="1" dirty="0" smtClean="0">
                <a:latin typeface="Minya Nouvelle" pitchFamily="2" charset="0"/>
                <a:sym typeface="Wingdings"/>
              </a:rPr>
              <a:t>--&gt;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Kommentarer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err="1" smtClean="0">
                <a:latin typeface="Minya Nouvelle" pitchFamily="2" charset="0"/>
                <a:sym typeface="Wingdings"/>
              </a:rPr>
              <a:t>img</a:t>
            </a:r>
            <a:r>
              <a:rPr lang="en-US" b="1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Bilder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audio, video	</a:t>
            </a:r>
            <a:r>
              <a:rPr lang="en-US" dirty="0" smtClean="0">
                <a:latin typeface="Minya Nouvelle" pitchFamily="2" charset="0"/>
                <a:sym typeface="Wingdings"/>
              </a:rPr>
              <a:t>Video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och</a:t>
            </a:r>
            <a:r>
              <a:rPr lang="en-US" dirty="0" smtClean="0">
                <a:latin typeface="Minya Nouvelle" pitchFamily="2" charset="0"/>
                <a:sym typeface="Wingdings"/>
              </a:rPr>
              <a:t>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ljud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länkar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table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tabeller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form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formulär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</a:rPr>
              <a:t>header, article…	</a:t>
            </a:r>
            <a:r>
              <a:rPr lang="en-US" dirty="0" err="1" smtClean="0">
                <a:latin typeface="Minya Nouvelle" pitchFamily="2" charset="0"/>
              </a:rPr>
              <a:t>Strukturtaggar</a:t>
            </a:r>
            <a:r>
              <a:rPr lang="en-US" dirty="0" smtClean="0">
                <a:latin typeface="Minya Nouvelle" pitchFamily="2" charset="0"/>
              </a:rPr>
              <a:t> HTML5</a:t>
            </a:r>
          </a:p>
          <a:p>
            <a:r>
              <a:rPr lang="en-US" b="1" dirty="0" smtClean="0">
                <a:latin typeface="Minya Nouvelle" pitchFamily="2" charset="0"/>
              </a:rPr>
              <a:t>…	</a:t>
            </a:r>
          </a:p>
          <a:p>
            <a:r>
              <a:rPr lang="en-US" dirty="0" smtClean="0">
                <a:latin typeface="Minya Nouvelle" pitchFamily="2" charset="0"/>
              </a:rPr>
              <a:t>		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24328" y="5017740"/>
            <a:ext cx="1368152" cy="504056"/>
            <a:chOff x="7452320" y="4801716"/>
            <a:chExt cx="1368152" cy="504056"/>
          </a:xfrm>
        </p:grpSpPr>
        <p:pic>
          <p:nvPicPr>
            <p:cNvPr id="6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 smtClean="0">
                <a:latin typeface="Minya Nouvelle" charset="0"/>
              </a:rPr>
              <a:t>docs.webplatform.org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err="1">
                <a:latin typeface="Minya Nouvelle" charset="0"/>
              </a:rPr>
              <a:t>wiki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smtClean="0">
                <a:latin typeface="Minya Nouvelle" charset="0"/>
              </a:rPr>
              <a:t>html</a:t>
            </a:r>
            <a:br>
              <a:rPr lang="sv-SE" b="1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Community-drivet initiativ för att utbilda på webben som en plattform. 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Skärmavbild 2013-09-08 kl. 21.33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9468"/>
            <a:ext cx="201622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52320" y="4801716"/>
            <a:ext cx="1368152" cy="504056"/>
            <a:chOff x="7452320" y="4801716"/>
            <a:chExt cx="1368152" cy="504056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219182</TotalTime>
  <Words>1230</Words>
  <Application>Microsoft Macintosh PowerPoint</Application>
  <PresentationFormat>On-screen Show (16:10)</PresentationFormat>
  <Paragraphs>305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Validering</vt:lpstr>
      <vt:lpstr>Logisk/grafisk formatering</vt:lpstr>
      <vt:lpstr>Grafisk formatering</vt:lpstr>
      <vt:lpstr>Logisk formatering</vt:lpstr>
      <vt:lpstr>Taggar</vt:lpstr>
      <vt:lpstr>Taggar….</vt:lpstr>
      <vt:lpstr>Referenser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4432</cp:revision>
  <dcterms:created xsi:type="dcterms:W3CDTF">2009-01-05T10:26:14Z</dcterms:created>
  <dcterms:modified xsi:type="dcterms:W3CDTF">2014-09-10T10:54:34Z</dcterms:modified>
</cp:coreProperties>
</file>