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911B-5F71-401F-A0FA-F71479371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단축</a:t>
            </a:r>
            <a:r>
              <a:rPr lang="en-US" altLang="ko-KR" dirty="0"/>
              <a:t>URL </a:t>
            </a:r>
            <a:r>
              <a:rPr lang="ko-KR" altLang="en-US" dirty="0"/>
              <a:t>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08792-E4DF-4BF9-86C8-E59CEDA2B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이상철</a:t>
            </a:r>
          </a:p>
        </p:txBody>
      </p:sp>
    </p:spTree>
    <p:extLst>
      <p:ext uri="{BB962C8B-B14F-4D97-AF65-F5344CB8AC3E}">
        <p14:creationId xmlns:p14="http://schemas.microsoft.com/office/powerpoint/2010/main" val="219761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	</a:t>
            </a:r>
            <a:r>
              <a:rPr lang="ko-KR" altLang="en-US" dirty="0"/>
              <a:t>로직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2C4CA4-5CDF-4E75-9FC3-F614718A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65" y="1189608"/>
            <a:ext cx="6089671" cy="380972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4958BD-F09E-4568-BCCE-DFDD4768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3" y="2020876"/>
            <a:ext cx="5825046" cy="40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	View </a:t>
            </a:r>
            <a:r>
              <a:rPr lang="ko-KR" altLang="en-US" dirty="0"/>
              <a:t>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47F20-4A8F-4B31-BC81-71F7FE03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19" y="739357"/>
            <a:ext cx="5234219" cy="55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692445" y="47964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시연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692445" y="140297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서버 오픈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CDE1F-D89F-4596-BFA6-81D1777A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86" y="1772302"/>
            <a:ext cx="538162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98CACB-446D-4612-BF60-66F106E4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6" y="2868889"/>
            <a:ext cx="3798024" cy="29665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0C760F-8049-4EA6-A6BA-DA8AC7CD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04" y="2637157"/>
            <a:ext cx="5771410" cy="247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9F09E-28BB-4E64-8901-AFEB91D7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325" y="4758902"/>
            <a:ext cx="6324600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A6D91-0668-4B12-85E5-86D08E55A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950" y="2700337"/>
            <a:ext cx="4610100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A2384-1B69-40BD-BB82-0CB766D09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413" y="4072278"/>
            <a:ext cx="2805805" cy="24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692445" y="47964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시연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655796" y="1456967"/>
            <a:ext cx="14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ArtifactUrl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 및</a:t>
            </a:r>
            <a:endParaRPr lang="en-US" altLang="ko-KR" dirty="0"/>
          </a:p>
          <a:p>
            <a:r>
              <a:rPr lang="en-US" altLang="ko-KR" dirty="0"/>
              <a:t>redirect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0C760F-8049-4EA6-A6BA-DA8AC7CD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11" y="1402970"/>
            <a:ext cx="5771410" cy="2474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9F09E-28BB-4E64-8901-AFEB91D7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92" y="3604829"/>
            <a:ext cx="6324600" cy="704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DA6D91-0668-4B12-85E5-86D08E5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592" y="4547586"/>
            <a:ext cx="4610100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DA2384-1B69-40BD-BB82-0CB766D0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70" y="1456967"/>
            <a:ext cx="2805805" cy="24201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0DFEA3-0527-43A3-A77B-F46E9D57C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546" y="4547586"/>
            <a:ext cx="4705997" cy="10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7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2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09075-8B08-494C-98C8-36EC255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F73B3-F6F7-4735-BE7B-5798D2E7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155" y="863600"/>
            <a:ext cx="6828366" cy="5121275"/>
          </a:xfrm>
        </p:spPr>
      </p:pic>
    </p:spTree>
    <p:extLst>
      <p:ext uri="{BB962C8B-B14F-4D97-AF65-F5344CB8AC3E}">
        <p14:creationId xmlns:p14="http://schemas.microsoft.com/office/powerpoint/2010/main" val="5881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0354-B70C-4FC8-82D4-8DF783E156BC}"/>
              </a:ext>
            </a:extLst>
          </p:cNvPr>
          <p:cNvSpPr txBox="1"/>
          <p:nvPr/>
        </p:nvSpPr>
        <p:spPr>
          <a:xfrm>
            <a:off x="790112" y="843677"/>
            <a:ext cx="6931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/>
              <a:t>을 보내면 해당 </a:t>
            </a:r>
            <a:r>
              <a:rPr lang="en-US" altLang="ko-KR" dirty="0" err="1"/>
              <a:t>NaturalURL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존재하지 않는다면 인위적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만듦</a:t>
            </a:r>
            <a:r>
              <a:rPr lang="en-US" altLang="ko-KR" dirty="0"/>
              <a:t>(</a:t>
            </a:r>
            <a:r>
              <a:rPr lang="en-US" altLang="ko-KR" dirty="0" err="1"/>
              <a:t>Math.random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만든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받은 </a:t>
            </a:r>
            <a:r>
              <a:rPr lang="en-US" altLang="ko-KR" dirty="0" err="1"/>
              <a:t>NaturalUrl</a:t>
            </a:r>
            <a:r>
              <a:rPr lang="ko-KR" altLang="en-US" dirty="0"/>
              <a:t>과 함께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res.render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값을 넘겨준다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존재한다면 해당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/>
              <a:t>res.render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반환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ECC2B-A927-42E9-AAB9-3D6563E7CF53}"/>
              </a:ext>
            </a:extLst>
          </p:cNvPr>
          <p:cNvSpPr txBox="1"/>
          <p:nvPr/>
        </p:nvSpPr>
        <p:spPr>
          <a:xfrm>
            <a:off x="790112" y="4168091"/>
            <a:ext cx="67981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을 보내면 해당 </a:t>
            </a:r>
            <a:r>
              <a:rPr lang="en-US" altLang="ko-KR" dirty="0" err="1"/>
              <a:t>ArtifactUrl</a:t>
            </a:r>
            <a:r>
              <a:rPr lang="ko-KR" altLang="en-US" dirty="0"/>
              <a:t>을 </a:t>
            </a:r>
            <a:r>
              <a:rPr lang="en-US" altLang="ko-KR" dirty="0"/>
              <a:t>DB</a:t>
            </a:r>
            <a:r>
              <a:rPr lang="ko-KR" altLang="en-US" dirty="0"/>
              <a:t>에서 검색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존재하지 않는다면 홈으로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res.redirect</a:t>
            </a:r>
            <a:r>
              <a:rPr lang="en-US" altLang="ko-KR" dirty="0"/>
              <a:t>(‘/’);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존재한다면 해당 </a:t>
            </a:r>
            <a:r>
              <a:rPr lang="en-US" altLang="ko-KR" dirty="0" err="1"/>
              <a:t>ArtifactUrl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NaturalUrl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리다이렉트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 err="1"/>
              <a:t>res.redirect</a:t>
            </a:r>
            <a:r>
              <a:rPr lang="en-US" altLang="ko-KR" dirty="0"/>
              <a:t>(</a:t>
            </a:r>
            <a:r>
              <a:rPr lang="en-US" altLang="ko-KR" dirty="0" err="1"/>
              <a:t>findUrl</a:t>
            </a:r>
            <a:r>
              <a:rPr lang="en-US" altLang="ko-KR" dirty="0"/>
              <a:t>[0].</a:t>
            </a:r>
            <a:r>
              <a:rPr lang="en-US" altLang="ko-KR" dirty="0" err="1"/>
              <a:t>naturalUrl</a:t>
            </a:r>
            <a:r>
              <a:rPr lang="en-US" altLang="ko-KR" dirty="0"/>
              <a:t>);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232469" y="-79653"/>
            <a:ext cx="18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534396-154E-4147-9DD6-CEF0B26EE0A1}"/>
              </a:ext>
            </a:extLst>
          </p:cNvPr>
          <p:cNvSpPr/>
          <p:nvPr/>
        </p:nvSpPr>
        <p:spPr>
          <a:xfrm>
            <a:off x="232469" y="3215909"/>
            <a:ext cx="141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6842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0354-B70C-4FC8-82D4-8DF783E156BC}"/>
              </a:ext>
            </a:extLst>
          </p:cNvPr>
          <p:cNvSpPr txBox="1"/>
          <p:nvPr/>
        </p:nvSpPr>
        <p:spPr>
          <a:xfrm>
            <a:off x="1548570" y="2228671"/>
            <a:ext cx="126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Node.js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ejs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702986" y="90576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개발언어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9787D-1033-4D79-899A-D38D4986B664}"/>
              </a:ext>
            </a:extLst>
          </p:cNvPr>
          <p:cNvSpPr txBox="1"/>
          <p:nvPr/>
        </p:nvSpPr>
        <p:spPr>
          <a:xfrm>
            <a:off x="1548570" y="47519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1ilsang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E60C0-7D73-483B-971A-655A8584ACBB}"/>
              </a:ext>
            </a:extLst>
          </p:cNvPr>
          <p:cNvSpPr/>
          <p:nvPr/>
        </p:nvSpPr>
        <p:spPr>
          <a:xfrm>
            <a:off x="702986" y="3366908"/>
            <a:ext cx="2143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01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F5F1A-9D0A-49BC-931A-A976B29B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98" y="2080143"/>
            <a:ext cx="5464013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	</a:t>
            </a:r>
            <a:r>
              <a:rPr lang="ko-KR" altLang="en-US" dirty="0"/>
              <a:t>구조 및 서버 초기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36FC51-86AD-42CB-ADBE-EBFB9306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" y="2107594"/>
            <a:ext cx="1695450" cy="3143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64077F-5877-4975-B696-D7E22FC7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87" y="2020876"/>
            <a:ext cx="4400594" cy="3936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B34C7A-852D-4430-B7DC-92B8ED00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537" y="5346576"/>
            <a:ext cx="2241541" cy="14514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0A1E44-44AF-4348-B5F8-27EC6278F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66" y="0"/>
            <a:ext cx="57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	</a:t>
            </a:r>
            <a:r>
              <a:rPr lang="ko-KR" altLang="en-US" dirty="0"/>
              <a:t>라우터 구상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CE0D6B-528C-4E51-8C05-FE0B9E0D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50" y="2200413"/>
            <a:ext cx="4619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	</a:t>
            </a:r>
            <a:r>
              <a:rPr lang="ko-KR" altLang="en-US" dirty="0"/>
              <a:t>함수 구상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BD16D8-7F36-4F56-827C-74CB21A2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73" y="2196298"/>
            <a:ext cx="50577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0A72DA-5722-4464-86EE-DD59CD5EF297}"/>
              </a:ext>
            </a:extLst>
          </p:cNvPr>
          <p:cNvSpPr/>
          <p:nvPr/>
        </p:nvSpPr>
        <p:spPr>
          <a:xfrm>
            <a:off x="446607" y="497396"/>
            <a:ext cx="309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 과정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590AD-6F41-4AEC-89F9-CCD9625193AC}"/>
              </a:ext>
            </a:extLst>
          </p:cNvPr>
          <p:cNvSpPr txBox="1"/>
          <p:nvPr/>
        </p:nvSpPr>
        <p:spPr>
          <a:xfrm>
            <a:off x="923277" y="1536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	</a:t>
            </a:r>
            <a:r>
              <a:rPr lang="ko-KR" altLang="en-US" dirty="0"/>
              <a:t>로직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6CD2E-7E9C-4105-9D64-EF3058AE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2" y="2020876"/>
            <a:ext cx="5276110" cy="4313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871E5-B49E-47BE-8FD2-3614A1B3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07" y="523548"/>
            <a:ext cx="6577381" cy="45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8222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28</TotalTime>
  <Words>153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Corbel</vt:lpstr>
      <vt:lpstr>Wingdings 2</vt:lpstr>
      <vt:lpstr>틀</vt:lpstr>
      <vt:lpstr>단축URL 설명</vt:lpstr>
      <vt:lpstr>1.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단축URL 설명</dc:title>
  <dc:creator>Lee</dc:creator>
  <cp:lastModifiedBy>Lee</cp:lastModifiedBy>
  <cp:revision>4</cp:revision>
  <dcterms:created xsi:type="dcterms:W3CDTF">2017-12-04T14:13:25Z</dcterms:created>
  <dcterms:modified xsi:type="dcterms:W3CDTF">2017-12-04T14:42:10Z</dcterms:modified>
</cp:coreProperties>
</file>