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D66-1343-4490-B664-53FC7274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8356-E0DE-48F0-813A-005FC2213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E4DC-E825-46DF-962C-7647FFC8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77E03-AB97-4ECB-BEBF-DF821E1D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791E-D863-402B-BABF-00BACB8E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0670-6BC4-4287-93F5-46D51BDB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9D90E-A09C-405A-A5B9-296642D6C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6823-59DE-4710-9D16-817BCFF3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E3DF-68F7-4FD8-9A1F-D8CB734A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F16C-E71F-473E-98A0-CDD4BC84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0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6F4F2-BB0F-4F2C-82CC-715626349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1A0B-9C88-4E5C-8757-8C1680AB0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B2FE4-88D7-4D55-82E6-84B26AFB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D14-F4B5-4224-B27E-352F05F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923B-E342-4582-9D8B-6254B8A6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99FB-8AA7-40C2-A867-A562824C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FFC17-AA51-40C4-B5EC-9B93B9BE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3241F-B490-4524-9BE6-A37DEC9B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371D-4233-44EE-8A8A-97D79480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01D3-4009-4276-91E7-0207C064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644E-E5FF-4B9B-B80F-3367B80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41FAA-50F4-4E26-B352-E1CC6016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078F-CF24-490B-A801-8BD483B4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5FFD-47E6-4990-B5AB-9317A652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F651-C0D9-409C-8BF0-340E3C9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50D8-4D3B-457C-B707-5726F3C4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DEFA-9CC1-4046-A21F-35123401C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C04AE-ABF6-487F-A629-27E486CD8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D94DD-B4A3-4215-B364-2FBE878F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F3334-FAC2-4D69-A104-7731C5CD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B44D-9890-4E4C-89DB-4E6A123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8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B8C6-364B-442C-B29D-69E90266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C946E-91A2-4F64-92F3-D501EF9A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B56B4-88BD-4BBD-9903-8AC0727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6D0AA-7AA3-4C88-90A7-4DEBCD934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BF16-38C8-4DCE-9E0C-4B76473B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C3693-C006-4901-B4CE-239EF1CF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1B356-430F-43D3-8AE6-2F52E950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7559A-9115-4181-96D9-E240476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BA5D-DCA8-4BFF-8211-03FAB92E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C9580-7CC1-4498-BE4A-6E13B9F2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205D5-66D3-42BF-A91E-835CB6C8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39DE-6579-4F65-82F9-ACF32ED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84300-9144-46F9-8173-5C3F0404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A1F9B-88EE-4CD0-B710-0B4201A9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EC2E-BD14-4B0B-AD8E-F3B4104F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AE4D-FF20-4732-94BA-4747189E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E5A8-BD85-4DD1-9EFB-3AE661717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1CF23-5758-4456-B871-1ACFE3342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5CD09-EF0D-470E-988C-12CB00A3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92765-C57E-4CFC-A133-90D70EBD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10D2-E383-4A42-BD0B-59AE2908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7119-122D-4FA0-B978-6C086AE9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00D028-7533-4561-BF3F-13627C9E9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6A44-6E88-4B10-B1EF-DC52E29A3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9AB7A-F510-471C-BE5E-1B65BBA4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9BE9-A68F-44CA-AE49-F3D39516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6BD92-8A13-4AC6-989D-426E15E6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0CF27-CDFE-4506-BE05-CE249A64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2DED-14F8-4973-9504-D01AF792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AEEF-E96C-4D65-A31F-70619087D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7F09-4CD0-4CFB-9522-19CB518CC8EF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E75D-BB97-475E-9A2E-566A13295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80836-2342-4AA5-9790-BD09111A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22F1D-06F3-47BF-BD37-EE63FCE27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8EA19-25BB-4C52-A07F-AC60D4FEAE8B}"/>
              </a:ext>
            </a:extLst>
          </p:cNvPr>
          <p:cNvSpPr/>
          <p:nvPr/>
        </p:nvSpPr>
        <p:spPr>
          <a:xfrm>
            <a:off x="1593011" y="948906"/>
            <a:ext cx="1728204" cy="15621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Marketplace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C736B1-CCCA-45B8-BE80-1152569CA159}"/>
              </a:ext>
            </a:extLst>
          </p:cNvPr>
          <p:cNvGrpSpPr/>
          <p:nvPr/>
        </p:nvGrpSpPr>
        <p:grpSpPr>
          <a:xfrm>
            <a:off x="473820" y="3034240"/>
            <a:ext cx="1170962" cy="775518"/>
            <a:chOff x="550330" y="3022814"/>
            <a:chExt cx="1170962" cy="775518"/>
          </a:xfrm>
        </p:grpSpPr>
        <p:pic>
          <p:nvPicPr>
            <p:cNvPr id="6" name="Graphic 5" descr="User">
              <a:extLst>
                <a:ext uri="{FF2B5EF4-FFF2-40B4-BE49-F238E27FC236}">
                  <a16:creationId xmlns:a16="http://schemas.microsoft.com/office/drawing/2014/main" id="{67267E5F-569E-4E03-80C3-55BDD75E1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835" y="3022814"/>
              <a:ext cx="545952" cy="5459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9DC59E-F129-4D05-9FC5-C18EB07B5492}"/>
                </a:ext>
              </a:extLst>
            </p:cNvPr>
            <p:cNvSpPr txBox="1"/>
            <p:nvPr/>
          </p:nvSpPr>
          <p:spPr>
            <a:xfrm>
              <a:off x="550330" y="3429000"/>
              <a:ext cx="1170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Subscriber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CD96B3-9558-4E23-BB0E-83981C17823A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1332277" y="2511047"/>
            <a:ext cx="1124836" cy="796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74018B-EBC5-4851-AA62-853EDADAFB73}"/>
              </a:ext>
            </a:extLst>
          </p:cNvPr>
          <p:cNvSpPr txBox="1"/>
          <p:nvPr/>
        </p:nvSpPr>
        <p:spPr>
          <a:xfrm>
            <a:off x="1033755" y="2647887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5FBFA7-31C4-4491-BE61-D7742502A1CC}"/>
              </a:ext>
            </a:extLst>
          </p:cNvPr>
          <p:cNvSpPr/>
          <p:nvPr/>
        </p:nvSpPr>
        <p:spPr>
          <a:xfrm>
            <a:off x="4569153" y="907055"/>
            <a:ext cx="2044849" cy="322432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Sample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B1A233-8C47-44D3-A605-41C7786A7982}"/>
              </a:ext>
            </a:extLst>
          </p:cNvPr>
          <p:cNvSpPr/>
          <p:nvPr/>
        </p:nvSpPr>
        <p:spPr>
          <a:xfrm>
            <a:off x="4727475" y="3006949"/>
            <a:ext cx="1728204" cy="57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728E63-9335-4C62-A640-51FE2178B8AC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 flipV="1">
            <a:off x="1332277" y="3295215"/>
            <a:ext cx="3395198" cy="12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BAD645-B9EA-494A-A873-9C98A4516430}"/>
              </a:ext>
            </a:extLst>
          </p:cNvPr>
          <p:cNvSpPr/>
          <p:nvPr/>
        </p:nvSpPr>
        <p:spPr>
          <a:xfrm>
            <a:off x="4727475" y="1153444"/>
            <a:ext cx="1728204" cy="5765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Webhook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70387F-35A9-4385-BC36-0E3E93FB8A88}"/>
              </a:ext>
            </a:extLst>
          </p:cNvPr>
          <p:cNvGrpSpPr/>
          <p:nvPr/>
        </p:nvGrpSpPr>
        <p:grpSpPr>
          <a:xfrm>
            <a:off x="7767901" y="2038545"/>
            <a:ext cx="1221361" cy="775518"/>
            <a:chOff x="525132" y="3022814"/>
            <a:chExt cx="1221361" cy="775518"/>
          </a:xfrm>
        </p:grpSpPr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52ACF51B-4CD8-4B71-8E2D-693DBA2AF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2835" y="3022814"/>
              <a:ext cx="545952" cy="54595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2EB389-5862-4856-9E7F-B98395C11AF3}"/>
                </a:ext>
              </a:extLst>
            </p:cNvPr>
            <p:cNvSpPr txBox="1"/>
            <p:nvPr/>
          </p:nvSpPr>
          <p:spPr>
            <a:xfrm>
              <a:off x="525132" y="3429000"/>
              <a:ext cx="1221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Operations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BF0755-9027-4161-8F4A-8CB3CA27225F}"/>
              </a:ext>
            </a:extLst>
          </p:cNvPr>
          <p:cNvSpPr/>
          <p:nvPr/>
        </p:nvSpPr>
        <p:spPr>
          <a:xfrm>
            <a:off x="9629953" y="948906"/>
            <a:ext cx="1728204" cy="32191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SaaS solution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F1351-7513-44BB-8E27-55CE69EB6C58}"/>
              </a:ext>
            </a:extLst>
          </p:cNvPr>
          <p:cNvCxnSpPr>
            <a:cxnSpLocks/>
          </p:cNvCxnSpPr>
          <p:nvPr/>
        </p:nvCxnSpPr>
        <p:spPr>
          <a:xfrm flipH="1">
            <a:off x="3321215" y="2156741"/>
            <a:ext cx="1247938" cy="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42EBA2-44FD-4A5E-BD85-B4F5BC42A9E8}"/>
              </a:ext>
            </a:extLst>
          </p:cNvPr>
          <p:cNvSpPr txBox="1"/>
          <p:nvPr/>
        </p:nvSpPr>
        <p:spPr>
          <a:xfrm>
            <a:off x="3534092" y="1778216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78236-F1FC-4413-80DD-A3AFD6A29478}"/>
              </a:ext>
            </a:extLst>
          </p:cNvPr>
          <p:cNvSpPr txBox="1"/>
          <p:nvPr/>
        </p:nvSpPr>
        <p:spPr>
          <a:xfrm>
            <a:off x="2438653" y="3429000"/>
            <a:ext cx="119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137F03-EE63-4E5E-94D0-0B68079837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321215" y="1441710"/>
            <a:ext cx="14062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5978C3-3913-4991-B695-9A506C3BA676}"/>
              </a:ext>
            </a:extLst>
          </p:cNvPr>
          <p:cNvSpPr txBox="1"/>
          <p:nvPr/>
        </p:nvSpPr>
        <p:spPr>
          <a:xfrm>
            <a:off x="3521203" y="1080085"/>
            <a:ext cx="76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4D055B-53F2-47AC-85F5-0A8AFE603BA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651556" y="2311521"/>
            <a:ext cx="978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3BEA3D-E02D-410D-8090-52BDE69ACAD0}"/>
              </a:ext>
            </a:extLst>
          </p:cNvPr>
          <p:cNvSpPr txBox="1"/>
          <p:nvPr/>
        </p:nvSpPr>
        <p:spPr>
          <a:xfrm>
            <a:off x="8560087" y="1373371"/>
            <a:ext cx="1305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Provision</a:t>
            </a:r>
          </a:p>
          <a:p>
            <a:r>
              <a:rPr lang="en-US" dirty="0"/>
              <a:t>Deprovision</a:t>
            </a:r>
          </a:p>
          <a:p>
            <a:r>
              <a:rPr lang="en-US" dirty="0"/>
              <a:t>Suspend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0BEC6F4-87AF-4298-B166-68436EEE67F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639877" y="1962882"/>
            <a:ext cx="1465727" cy="348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71B684-52A3-4F33-A927-06E92C5A553B}"/>
              </a:ext>
            </a:extLst>
          </p:cNvPr>
          <p:cNvSpPr txBox="1"/>
          <p:nvPr/>
        </p:nvSpPr>
        <p:spPr>
          <a:xfrm>
            <a:off x="6910162" y="164500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7461DF-3F05-42F8-B624-AD7146F3C60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639877" y="2629397"/>
            <a:ext cx="1128024" cy="16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C4F9575-30E9-4260-86C7-9D4DF83E7691}"/>
              </a:ext>
            </a:extLst>
          </p:cNvPr>
          <p:cNvSpPr txBox="1"/>
          <p:nvPr/>
        </p:nvSpPr>
        <p:spPr>
          <a:xfrm>
            <a:off x="6697635" y="2710651"/>
            <a:ext cx="1407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completion after action</a:t>
            </a:r>
          </a:p>
        </p:txBody>
      </p:sp>
    </p:spTree>
    <p:extLst>
      <p:ext uri="{BB962C8B-B14F-4D97-AF65-F5344CB8AC3E}">
        <p14:creationId xmlns:p14="http://schemas.microsoft.com/office/powerpoint/2010/main" val="337741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Ercenk Keresteci</dc:creator>
  <cp:lastModifiedBy>Ercenk Keresteci</cp:lastModifiedBy>
  <cp:revision>2</cp:revision>
  <dcterms:created xsi:type="dcterms:W3CDTF">2019-08-16T15:54:34Z</dcterms:created>
  <dcterms:modified xsi:type="dcterms:W3CDTF">2019-08-16T16:05:44Z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ercenk@microsoft.com</vt:lpwstr>
  </property>
  <property fmtid="{D5CDD505-2E9C-101B-9397-08002B2CF9AE}" pid="5" name="MSIP_Label_f42aa342-8706-4288-bd11-ebb85995028c_SetDate">
    <vt:lpwstr>2019-08-16T16:05:23.7357612Z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4fa2d105-fd47-4b1a-a082-e5f0716de53e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