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CA6846-1784-4262-AD36-71C60BF32CB1}" v="85" dt="2019-10-31T15:24:48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7006A-5A18-479A-9548-86052CE820E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92623-60F4-473D-958A-43850A27F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039D5E-6789-44FF-AAB4-C7532336C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49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1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7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2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049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50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6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9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1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2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9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0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6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2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CCD8-7197-4076-BE59-A63AE519E34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290CCD8-7197-4076-BE59-A63AE519E34E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EB1338E-B89F-4B50-BBBB-85ABF08F6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40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api.microsoft.com/api/saas/subscriptions/%3csubscriptionId%3e/activate?api-version=%3cApiVersion" TargetMode="External"/><Relationship Id="rId3" Type="http://schemas.openxmlformats.org/officeDocument/2006/relationships/hyperlink" Target="https://docs.microsoft.com/en-us/azure/active-directory/develop/v1-oauth2-client-creds-grant-flow#service-to-service-access-token-request" TargetMode="External"/><Relationship Id="rId7" Type="http://schemas.openxmlformats.org/officeDocument/2006/relationships/hyperlink" Target="https://marketplaceapi.microsoft.com/api/saas/subscriptions/resolve?api-version=%3cApiVer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ogin.microsoftonline.com/common/oauth2/v2.0/token" TargetMode="External"/><Relationship Id="rId5" Type="http://schemas.openxmlformats.org/officeDocument/2006/relationships/hyperlink" Target="https://login.microsoftonline.com/common/oauth2/v2.0/authorize" TargetMode="External"/><Relationship Id="rId4" Type="http://schemas.openxmlformats.org/officeDocument/2006/relationships/hyperlink" Target="https://login.microsoftonline.com/*%7btenantId%7d*/oauth2/token" TargetMode="External"/><Relationship Id="rId9" Type="http://schemas.openxmlformats.org/officeDocument/2006/relationships/hyperlink" Target="https://docs.microsoft.com/en-us/azure/active-directory/develop/v2-protocols-oid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1A95F525-2398-4106-BE4F-19E7263E353A}"/>
              </a:ext>
            </a:extLst>
          </p:cNvPr>
          <p:cNvGrpSpPr/>
          <p:nvPr/>
        </p:nvGrpSpPr>
        <p:grpSpPr>
          <a:xfrm>
            <a:off x="5185213" y="4296176"/>
            <a:ext cx="5301316" cy="1488144"/>
            <a:chOff x="1429702" y="4547969"/>
            <a:chExt cx="8744800" cy="148814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C73E54-30EA-44D6-9B41-58E3139B9761}"/>
                </a:ext>
              </a:extLst>
            </p:cNvPr>
            <p:cNvSpPr/>
            <p:nvPr/>
          </p:nvSpPr>
          <p:spPr>
            <a:xfrm>
              <a:off x="1429702" y="4565385"/>
              <a:ext cx="8607101" cy="147072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2B920CD-8C85-4F5F-87BB-35A6400E5493}"/>
                </a:ext>
              </a:extLst>
            </p:cNvPr>
            <p:cNvSpPr txBox="1"/>
            <p:nvPr/>
          </p:nvSpPr>
          <p:spPr>
            <a:xfrm>
              <a:off x="8045362" y="4547969"/>
              <a:ext cx="21291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Client credentials flow</a:t>
              </a: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FBA1852-77D7-4246-8123-3DC721EBE2D0}"/>
              </a:ext>
            </a:extLst>
          </p:cNvPr>
          <p:cNvGrpSpPr/>
          <p:nvPr/>
        </p:nvGrpSpPr>
        <p:grpSpPr>
          <a:xfrm>
            <a:off x="5157177" y="2040756"/>
            <a:ext cx="5284123" cy="2080171"/>
            <a:chOff x="271705" y="2169711"/>
            <a:chExt cx="8721464" cy="224783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75FE532-380B-44ED-A11B-4C6F314405E2}"/>
                </a:ext>
              </a:extLst>
            </p:cNvPr>
            <p:cNvSpPr/>
            <p:nvPr/>
          </p:nvSpPr>
          <p:spPr>
            <a:xfrm>
              <a:off x="271705" y="2169711"/>
              <a:ext cx="8607101" cy="224783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C34B2F2-5F71-4609-831C-954D642DAB52}"/>
                </a:ext>
              </a:extLst>
            </p:cNvPr>
            <p:cNvSpPr txBox="1"/>
            <p:nvPr/>
          </p:nvSpPr>
          <p:spPr>
            <a:xfrm>
              <a:off x="6227163" y="2181967"/>
              <a:ext cx="2766006" cy="233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Authorization code grant flow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DE5726-DBD8-40E4-BE59-71ADCF2A1624}"/>
              </a:ext>
            </a:extLst>
          </p:cNvPr>
          <p:cNvGrpSpPr/>
          <p:nvPr/>
        </p:nvGrpSpPr>
        <p:grpSpPr>
          <a:xfrm>
            <a:off x="785356" y="835751"/>
            <a:ext cx="1076513" cy="5825395"/>
            <a:chOff x="254517" y="388371"/>
            <a:chExt cx="1076513" cy="52797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C7099C-59AE-494A-8C0F-AF61F25330B3}"/>
                </a:ext>
              </a:extLst>
            </p:cNvPr>
            <p:cNvCxnSpPr>
              <a:cxnSpLocks/>
            </p:cNvCxnSpPr>
            <p:nvPr/>
          </p:nvCxnSpPr>
          <p:spPr>
            <a:xfrm>
              <a:off x="783588" y="638891"/>
              <a:ext cx="0" cy="5029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1670E8-22F2-4522-8121-A093B2A12F8C}"/>
                </a:ext>
              </a:extLst>
            </p:cNvPr>
            <p:cNvSpPr txBox="1"/>
            <p:nvPr/>
          </p:nvSpPr>
          <p:spPr>
            <a:xfrm>
              <a:off x="254517" y="388371"/>
              <a:ext cx="1076513" cy="474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Subscriber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Portal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B2D75-1C47-4A6F-9568-B008D700BC77}"/>
              </a:ext>
            </a:extLst>
          </p:cNvPr>
          <p:cNvGrpSpPr/>
          <p:nvPr/>
        </p:nvGrpSpPr>
        <p:grpSpPr>
          <a:xfrm>
            <a:off x="2585936" y="869898"/>
            <a:ext cx="1559658" cy="5827035"/>
            <a:chOff x="2142957" y="386876"/>
            <a:chExt cx="1559658" cy="52812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F60C56-15DF-4796-AE52-1A0555ADEB8F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17" y="638891"/>
              <a:ext cx="0" cy="50292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18D034-7C18-45AC-B074-550E67E6F045}"/>
                </a:ext>
              </a:extLst>
            </p:cNvPr>
            <p:cNvSpPr txBox="1"/>
            <p:nvPr/>
          </p:nvSpPr>
          <p:spPr>
            <a:xfrm>
              <a:off x="2142957" y="386876"/>
              <a:ext cx="1559658" cy="278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Marketplace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C5CC8F-EEA9-4968-A60F-1F219C745B81}"/>
              </a:ext>
            </a:extLst>
          </p:cNvPr>
          <p:cNvGrpSpPr/>
          <p:nvPr/>
        </p:nvGrpSpPr>
        <p:grpSpPr>
          <a:xfrm>
            <a:off x="4096208" y="869142"/>
            <a:ext cx="2188548" cy="5829532"/>
            <a:chOff x="6186619" y="412733"/>
            <a:chExt cx="2188548" cy="528691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3CA3F6C-E52A-43C2-A80B-989E4267BCE3}"/>
                </a:ext>
              </a:extLst>
            </p:cNvPr>
            <p:cNvCxnSpPr>
              <a:cxnSpLocks/>
            </p:cNvCxnSpPr>
            <p:nvPr/>
          </p:nvCxnSpPr>
          <p:spPr>
            <a:xfrm>
              <a:off x="7282906" y="670449"/>
              <a:ext cx="0" cy="5029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27033E-64E3-47D6-A144-F801F940E26D}"/>
                </a:ext>
              </a:extLst>
            </p:cNvPr>
            <p:cNvSpPr txBox="1"/>
            <p:nvPr/>
          </p:nvSpPr>
          <p:spPr>
            <a:xfrm>
              <a:off x="6186619" y="412733"/>
              <a:ext cx="2188548" cy="669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Subscriber 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(On Publisher  landing page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Multi-Tenant   Application)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EA04CE-E155-40A8-BA33-3A0C4CD57070}"/>
              </a:ext>
            </a:extLst>
          </p:cNvPr>
          <p:cNvGrpSpPr/>
          <p:nvPr/>
        </p:nvGrpSpPr>
        <p:grpSpPr>
          <a:xfrm>
            <a:off x="8348170" y="871547"/>
            <a:ext cx="1841786" cy="5825349"/>
            <a:chOff x="7910984" y="388371"/>
            <a:chExt cx="1841786" cy="527972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DFB7C86-597D-4A4E-AD77-BE7FC7C902C2}"/>
                </a:ext>
              </a:extLst>
            </p:cNvPr>
            <p:cNvCxnSpPr>
              <a:cxnSpLocks/>
            </p:cNvCxnSpPr>
            <p:nvPr/>
          </p:nvCxnSpPr>
          <p:spPr>
            <a:xfrm>
              <a:off x="8831877" y="638891"/>
              <a:ext cx="0" cy="5029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D55E0D-8438-412A-9C92-D566CD0F7D9B}"/>
                </a:ext>
              </a:extLst>
            </p:cNvPr>
            <p:cNvSpPr txBox="1"/>
            <p:nvPr/>
          </p:nvSpPr>
          <p:spPr>
            <a:xfrm>
              <a:off x="7910984" y="388371"/>
              <a:ext cx="18417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Marketplace API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5EADC5-5280-4DE2-BE77-44F8D9F97F3B}"/>
              </a:ext>
            </a:extLst>
          </p:cNvPr>
          <p:cNvSpPr txBox="1"/>
          <p:nvPr/>
        </p:nvSpPr>
        <p:spPr>
          <a:xfrm>
            <a:off x="241023" y="295458"/>
            <a:ext cx="581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Subscription Activation Flow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258A08-6EBB-452E-B74F-2FBD54A5E301}"/>
              </a:ext>
            </a:extLst>
          </p:cNvPr>
          <p:cNvGrpSpPr/>
          <p:nvPr/>
        </p:nvGrpSpPr>
        <p:grpSpPr>
          <a:xfrm>
            <a:off x="10635786" y="871547"/>
            <a:ext cx="1259384" cy="5825343"/>
            <a:chOff x="7910984" y="388371"/>
            <a:chExt cx="1259384" cy="527972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86C5B2-8A93-410F-A56E-3655EDE95852}"/>
                </a:ext>
              </a:extLst>
            </p:cNvPr>
            <p:cNvCxnSpPr>
              <a:cxnSpLocks/>
            </p:cNvCxnSpPr>
            <p:nvPr/>
          </p:nvCxnSpPr>
          <p:spPr>
            <a:xfrm>
              <a:off x="8632182" y="638891"/>
              <a:ext cx="0" cy="5029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782AC6-CCBE-46ED-843E-E21A3AD03FAF}"/>
                </a:ext>
              </a:extLst>
            </p:cNvPr>
            <p:cNvSpPr txBox="1"/>
            <p:nvPr/>
          </p:nvSpPr>
          <p:spPr>
            <a:xfrm>
              <a:off x="7910984" y="388371"/>
              <a:ext cx="1259384" cy="474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Publisher/ Ops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Team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B8EF7D-A74D-43C8-BF57-2BF00F724E52}"/>
              </a:ext>
            </a:extLst>
          </p:cNvPr>
          <p:cNvCxnSpPr>
            <a:cxnSpLocks/>
          </p:cNvCxnSpPr>
          <p:nvPr/>
        </p:nvCxnSpPr>
        <p:spPr>
          <a:xfrm flipV="1">
            <a:off x="1314427" y="1485883"/>
            <a:ext cx="1998769" cy="89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608B37-E683-448F-B7D2-73126FA4480A}"/>
              </a:ext>
            </a:extLst>
          </p:cNvPr>
          <p:cNvCxnSpPr>
            <a:cxnSpLocks/>
          </p:cNvCxnSpPr>
          <p:nvPr/>
        </p:nvCxnSpPr>
        <p:spPr>
          <a:xfrm>
            <a:off x="1325295" y="2004456"/>
            <a:ext cx="3867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C8A1A5-4F96-4C75-9343-3DAA069751DB}"/>
              </a:ext>
            </a:extLst>
          </p:cNvPr>
          <p:cNvCxnSpPr>
            <a:cxnSpLocks/>
          </p:cNvCxnSpPr>
          <p:nvPr/>
        </p:nvCxnSpPr>
        <p:spPr>
          <a:xfrm flipH="1">
            <a:off x="5203350" y="6081384"/>
            <a:ext cx="406571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7E08D3-65B8-4F75-8734-278B1512AF7D}"/>
              </a:ext>
            </a:extLst>
          </p:cNvPr>
          <p:cNvCxnSpPr>
            <a:cxnSpLocks/>
          </p:cNvCxnSpPr>
          <p:nvPr/>
        </p:nvCxnSpPr>
        <p:spPr>
          <a:xfrm flipV="1">
            <a:off x="5194961" y="6591004"/>
            <a:ext cx="616202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6210FC7-F688-4DC0-8062-15FC7A0B9165}"/>
              </a:ext>
            </a:extLst>
          </p:cNvPr>
          <p:cNvGrpSpPr/>
          <p:nvPr/>
        </p:nvGrpSpPr>
        <p:grpSpPr>
          <a:xfrm>
            <a:off x="6739291" y="871547"/>
            <a:ext cx="883703" cy="5825371"/>
            <a:chOff x="8416797" y="388371"/>
            <a:chExt cx="883703" cy="527972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276314C-362F-4AE8-99A9-86868F873823}"/>
                </a:ext>
              </a:extLst>
            </p:cNvPr>
            <p:cNvCxnSpPr>
              <a:cxnSpLocks/>
            </p:cNvCxnSpPr>
            <p:nvPr/>
          </p:nvCxnSpPr>
          <p:spPr>
            <a:xfrm>
              <a:off x="8831877" y="638891"/>
              <a:ext cx="0" cy="50292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BE9E7D-4BD6-41C4-AB38-32D1418AD4F3}"/>
                </a:ext>
              </a:extLst>
            </p:cNvPr>
            <p:cNvSpPr txBox="1"/>
            <p:nvPr/>
          </p:nvSpPr>
          <p:spPr>
            <a:xfrm>
              <a:off x="8416797" y="388371"/>
              <a:ext cx="883703" cy="331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Azure AD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63EF1C-9795-4644-8327-E8D00F6117D7}"/>
              </a:ext>
            </a:extLst>
          </p:cNvPr>
          <p:cNvCxnSpPr>
            <a:cxnSpLocks/>
          </p:cNvCxnSpPr>
          <p:nvPr/>
        </p:nvCxnSpPr>
        <p:spPr>
          <a:xfrm>
            <a:off x="5190767" y="2345908"/>
            <a:ext cx="19524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6771DAA-8CF9-45C1-A248-044919DE2636}"/>
              </a:ext>
            </a:extLst>
          </p:cNvPr>
          <p:cNvCxnSpPr>
            <a:cxnSpLocks/>
          </p:cNvCxnSpPr>
          <p:nvPr/>
        </p:nvCxnSpPr>
        <p:spPr>
          <a:xfrm flipH="1">
            <a:off x="5190767" y="2813481"/>
            <a:ext cx="195241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28FE513-E1FC-4582-BC2A-C9E65E7E3C1C}"/>
              </a:ext>
            </a:extLst>
          </p:cNvPr>
          <p:cNvCxnSpPr>
            <a:cxnSpLocks/>
          </p:cNvCxnSpPr>
          <p:nvPr/>
        </p:nvCxnSpPr>
        <p:spPr>
          <a:xfrm>
            <a:off x="5190767" y="3365139"/>
            <a:ext cx="19524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756EBE-4B89-471F-AED1-CECF983DB6A8}"/>
              </a:ext>
            </a:extLst>
          </p:cNvPr>
          <p:cNvCxnSpPr>
            <a:cxnSpLocks/>
          </p:cNvCxnSpPr>
          <p:nvPr/>
        </p:nvCxnSpPr>
        <p:spPr>
          <a:xfrm flipH="1">
            <a:off x="5190767" y="3790675"/>
            <a:ext cx="195241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09BF9A2-D09A-4A03-A828-C87B30290898}"/>
              </a:ext>
            </a:extLst>
          </p:cNvPr>
          <p:cNvCxnSpPr>
            <a:cxnSpLocks/>
          </p:cNvCxnSpPr>
          <p:nvPr/>
        </p:nvCxnSpPr>
        <p:spPr>
          <a:xfrm>
            <a:off x="5204748" y="5571768"/>
            <a:ext cx="40657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F4DB985-6996-4C05-8CE3-CFA39571607B}"/>
              </a:ext>
            </a:extLst>
          </p:cNvPr>
          <p:cNvSpPr txBox="1"/>
          <p:nvPr/>
        </p:nvSpPr>
        <p:spPr>
          <a:xfrm>
            <a:off x="141025" y="1310174"/>
            <a:ext cx="11686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portal UI -&gt;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create/subscribe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81A99A-E9EB-4EDF-961E-E530055B6220}"/>
              </a:ext>
            </a:extLst>
          </p:cNvPr>
          <p:cNvSpPr txBox="1"/>
          <p:nvPr/>
        </p:nvSpPr>
        <p:spPr>
          <a:xfrm>
            <a:off x="132684" y="1701331"/>
            <a:ext cx="11686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portal Saas -&gt;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Configure account -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Landingpage?token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=12345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EAA222-9507-44A8-A026-9983EEDFEBEE}"/>
              </a:ext>
            </a:extLst>
          </p:cNvPr>
          <p:cNvSpPr txBox="1"/>
          <p:nvPr/>
        </p:nvSpPr>
        <p:spPr>
          <a:xfrm>
            <a:off x="7154371" y="2718097"/>
            <a:ext cx="1828800" cy="230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 code returned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292787-E494-42F7-BF4E-456232AC6C47}"/>
              </a:ext>
            </a:extLst>
          </p:cNvPr>
          <p:cNvSpPr txBox="1"/>
          <p:nvPr/>
        </p:nvSpPr>
        <p:spPr>
          <a:xfrm>
            <a:off x="7154371" y="3610205"/>
            <a:ext cx="182880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 Token/Access token returned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the requested scope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3E383C3-2495-49FF-BF70-9269900AA611}"/>
              </a:ext>
            </a:extLst>
          </p:cNvPr>
          <p:cNvCxnSpPr>
            <a:cxnSpLocks/>
          </p:cNvCxnSpPr>
          <p:nvPr/>
        </p:nvCxnSpPr>
        <p:spPr>
          <a:xfrm>
            <a:off x="5198457" y="4552536"/>
            <a:ext cx="19370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CC35865-1367-4773-805F-A94A222AD0D0}"/>
              </a:ext>
            </a:extLst>
          </p:cNvPr>
          <p:cNvSpPr txBox="1"/>
          <p:nvPr/>
        </p:nvSpPr>
        <p:spPr>
          <a:xfrm>
            <a:off x="1527997" y="4130318"/>
            <a:ext cx="3657600" cy="871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https://login.microsoftonline.com/*{tenantId}*/oauth2/token</a:t>
            </a:r>
            <a:br>
              <a:rPr kumimoji="0" 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Grant_type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client_credentials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Client_id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client_secret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 = 62d94f6c-d599-489b-a797-3e10e42fbe22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These are the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appid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clientid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tenantid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details which are set in technical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configuration tab during transact offer setup.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4DF6AC-9CBB-4B3E-909C-9ADC98228062}"/>
              </a:ext>
            </a:extLst>
          </p:cNvPr>
          <p:cNvCxnSpPr>
            <a:cxnSpLocks/>
          </p:cNvCxnSpPr>
          <p:nvPr/>
        </p:nvCxnSpPr>
        <p:spPr>
          <a:xfrm flipH="1">
            <a:off x="5173988" y="5062152"/>
            <a:ext cx="195241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15991B-385D-4002-BE7B-28F76F237CB3}"/>
              </a:ext>
            </a:extLst>
          </p:cNvPr>
          <p:cNvSpPr txBox="1"/>
          <p:nvPr/>
        </p:nvSpPr>
        <p:spPr>
          <a:xfrm>
            <a:off x="7154371" y="4929062"/>
            <a:ext cx="1828800" cy="2308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token returned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4297543-DBAB-45B2-9D27-81A95FF782C6}"/>
              </a:ext>
            </a:extLst>
          </p:cNvPr>
          <p:cNvSpPr txBox="1"/>
          <p:nvPr/>
        </p:nvSpPr>
        <p:spPr>
          <a:xfrm>
            <a:off x="1362774" y="2262769"/>
            <a:ext cx="184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259E5F-BAA9-4826-B7D5-8411EBA35D75}"/>
              </a:ext>
            </a:extLst>
          </p:cNvPr>
          <p:cNvSpPr txBox="1"/>
          <p:nvPr/>
        </p:nvSpPr>
        <p:spPr>
          <a:xfrm>
            <a:off x="1527997" y="2210930"/>
            <a:ext cx="3657600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https://login.microsoftonline.com/common/oauth2/v2.0/authorize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1BCE8EC-CE33-4A07-9291-034B6672A551}"/>
              </a:ext>
            </a:extLst>
          </p:cNvPr>
          <p:cNvSpPr txBox="1"/>
          <p:nvPr/>
        </p:nvSpPr>
        <p:spPr>
          <a:xfrm>
            <a:off x="1527997" y="3153727"/>
            <a:ext cx="365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https://login.microsoftonline.com/common/oauth2/v2.0/token</a:t>
            </a:r>
            <a:endParaRPr kumimoji="0" lang="en-US" sz="9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Code=auth_code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3F51746E-5532-49C6-A583-B80BF262E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997" y="5140797"/>
            <a:ext cx="3657600" cy="7848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348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FMono-Regular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https://marketplaceapi.microsoft.com/api/saas/subscriptions/resolve?api-version=&lt;ApiVersion</a:t>
            </a:r>
            <a:r>
              <a:rPr kumimoji="0" lang="en-US" altLang="en-US" sz="9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x-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-marketplace-token (token received on landing page)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Auth: </a:t>
            </a:r>
            <a:r>
              <a:rPr lang="en-US" sz="900" b="1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ccess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token (token received on previous call)</a:t>
            </a:r>
            <a:endParaRPr kumimoji="0" lang="en-US" altLang="en-US" sz="9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945524-F5D0-4720-9490-FA168F373BD1}"/>
              </a:ext>
            </a:extLst>
          </p:cNvPr>
          <p:cNvSpPr/>
          <p:nvPr/>
        </p:nvSpPr>
        <p:spPr>
          <a:xfrm>
            <a:off x="9267869" y="5701397"/>
            <a:ext cx="2437317" cy="7848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Details of a  is Subscription returned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{ "id": "&lt;guid&gt;",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"subscriptionName": "Contoso Cloud Solution",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 "offerId": "offer1", "planId": "silver",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FMono-Regular"/>
                <a:ea typeface="+mn-ea"/>
                <a:cs typeface="+mn-cs"/>
              </a:rPr>
              <a:t> "quantity": "20" }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2B4281E-27E1-4D7B-8CC9-71A7581961C0}"/>
              </a:ext>
            </a:extLst>
          </p:cNvPr>
          <p:cNvSpPr txBox="1"/>
          <p:nvPr/>
        </p:nvSpPr>
        <p:spPr>
          <a:xfrm>
            <a:off x="1527997" y="6189071"/>
            <a:ext cx="3657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status of subscription GET/subscription and notify the publisher for activation or option for customer to activate by calling below API call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https://marketplaceapi.microsoft.com/api/saas/subscriptions/&lt;subscriptionId&gt;/activate?api-version=&lt;ApiVersion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(Auth: Marketplace token)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88E32D-BACB-4971-857E-F16D0774F31C}"/>
              </a:ext>
            </a:extLst>
          </p:cNvPr>
          <p:cNvCxnSpPr>
            <a:cxnSpLocks/>
          </p:cNvCxnSpPr>
          <p:nvPr/>
        </p:nvCxnSpPr>
        <p:spPr>
          <a:xfrm>
            <a:off x="5215100" y="6674081"/>
            <a:ext cx="406571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DEF7D9-DE08-458B-A051-29060D2E06B3}"/>
              </a:ext>
            </a:extLst>
          </p:cNvPr>
          <p:cNvCxnSpPr>
            <a:cxnSpLocks/>
          </p:cNvCxnSpPr>
          <p:nvPr/>
        </p:nvCxnSpPr>
        <p:spPr>
          <a:xfrm flipH="1" flipV="1">
            <a:off x="1298148" y="1620527"/>
            <a:ext cx="1998769" cy="895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6B67FA2-A5EF-407F-BFDA-B1CF94A04A53}"/>
              </a:ext>
            </a:extLst>
          </p:cNvPr>
          <p:cNvSpPr txBox="1"/>
          <p:nvPr/>
        </p:nvSpPr>
        <p:spPr>
          <a:xfrm>
            <a:off x="7071698" y="199337"/>
            <a:ext cx="5063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either endpoints, recommended v2, “</a:t>
            </a:r>
            <a:r>
              <a:rPr lang="en-US" sz="900" dirty="0">
                <a:hlinkClick r:id="rId9"/>
              </a:rPr>
              <a:t>OpenID Connect</a:t>
            </a:r>
            <a:r>
              <a:rPr lang="en-US" sz="900" dirty="0"/>
              <a:t>” flow, request consent for Graph API </a:t>
            </a:r>
          </a:p>
          <a:p>
            <a:endParaRPr lang="en-US" sz="900" dirty="0"/>
          </a:p>
          <a:p>
            <a:r>
              <a:rPr lang="en-US" sz="900" dirty="0"/>
              <a:t>Use v1 AD endpoint, use “</a:t>
            </a:r>
            <a:r>
              <a:rPr lang="en-US" sz="900" dirty="0">
                <a:hlinkClick r:id="rId3"/>
              </a:rPr>
              <a:t>Service-to-service access token request</a:t>
            </a:r>
            <a:r>
              <a:rPr lang="en-US" sz="900" dirty="0"/>
              <a:t>” part of client credentials flow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E997D1-210A-457C-AE8B-054D53F336C0}"/>
              </a:ext>
            </a:extLst>
          </p:cNvPr>
          <p:cNvSpPr/>
          <p:nvPr/>
        </p:nvSpPr>
        <p:spPr>
          <a:xfrm>
            <a:off x="4885619" y="2355883"/>
            <a:ext cx="234922" cy="252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5644886-3313-4228-8F8F-F9E3BF81813F}"/>
              </a:ext>
            </a:extLst>
          </p:cNvPr>
          <p:cNvSpPr/>
          <p:nvPr/>
        </p:nvSpPr>
        <p:spPr>
          <a:xfrm>
            <a:off x="4874953" y="4204418"/>
            <a:ext cx="234922" cy="252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36EB21-E2D3-4754-89A7-2CE1F38BFE7F}"/>
              </a:ext>
            </a:extLst>
          </p:cNvPr>
          <p:cNvSpPr/>
          <p:nvPr/>
        </p:nvSpPr>
        <p:spPr>
          <a:xfrm>
            <a:off x="4890017" y="3093837"/>
            <a:ext cx="234922" cy="252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6970FDF-0AA6-4462-BD94-6DA53C4081B3}"/>
              </a:ext>
            </a:extLst>
          </p:cNvPr>
          <p:cNvSpPr/>
          <p:nvPr/>
        </p:nvSpPr>
        <p:spPr>
          <a:xfrm>
            <a:off x="6839118" y="130033"/>
            <a:ext cx="234922" cy="252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B995CF0-826A-49F1-960E-AAC053C1FF84}"/>
              </a:ext>
            </a:extLst>
          </p:cNvPr>
          <p:cNvSpPr/>
          <p:nvPr/>
        </p:nvSpPr>
        <p:spPr>
          <a:xfrm>
            <a:off x="6840702" y="480394"/>
            <a:ext cx="234922" cy="252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735356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0ba80bf-d9c2-4d8e-8eb2-39800b00708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7AFDEF94D62A40AF08EE7D80E5F8AC" ma:contentTypeVersion="14" ma:contentTypeDescription="Create a new document." ma:contentTypeScope="" ma:versionID="7a23a8ccffc5f73cd34655d0cc6fdf57">
  <xsd:schema xmlns:xsd="http://www.w3.org/2001/XMLSchema" xmlns:xs="http://www.w3.org/2001/XMLSchema" xmlns:p="http://schemas.microsoft.com/office/2006/metadata/properties" xmlns:ns3="30ba80bf-d9c2-4d8e-8eb2-39800b00708f" xmlns:ns4="bcb77b80-1a7c-4860-8084-1a0a860fa76b" targetNamespace="http://schemas.microsoft.com/office/2006/metadata/properties" ma:root="true" ma:fieldsID="efab563a0d3226ac6bd9d2c336274c71" ns3:_="" ns4:_="">
    <xsd:import namespace="30ba80bf-d9c2-4d8e-8eb2-39800b00708f"/>
    <xsd:import namespace="bcb77b80-1a7c-4860-8084-1a0a860fa7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a80bf-d9c2-4d8e-8eb2-39800b0070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7b80-1a7c-4860-8084-1a0a860fa76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5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2CD355-91AA-44D7-9281-FE3D16EDCDA0}">
  <ds:schemaRefs>
    <ds:schemaRef ds:uri="http://schemas.microsoft.com/office/2006/metadata/properties"/>
    <ds:schemaRef ds:uri="http://schemas.microsoft.com/office/infopath/2007/PartnerControls"/>
    <ds:schemaRef ds:uri="30ba80bf-d9c2-4d8e-8eb2-39800b00708f"/>
  </ds:schemaRefs>
</ds:datastoreItem>
</file>

<file path=customXml/itemProps2.xml><?xml version="1.0" encoding="utf-8"?>
<ds:datastoreItem xmlns:ds="http://schemas.openxmlformats.org/officeDocument/2006/customXml" ds:itemID="{CE9446AF-47BF-4B9B-8786-FE58025BA1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0F289E-8B42-45EA-9E4B-56A6A8AEA5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ba80bf-d9c2-4d8e-8eb2-39800b00708f"/>
    <ds:schemaRef ds:uri="bcb77b80-1a7c-4860-8084-1a0a860fa7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334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SFMono-Regular</vt:lpstr>
      <vt:lpstr>Depth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Ercenk Keresteci</dc:creator>
  <cp:lastModifiedBy>Ercenk Keresteci</cp:lastModifiedBy>
  <cp:revision>2</cp:revision>
  <dcterms:created xsi:type="dcterms:W3CDTF">2019-10-11T00:48:51Z</dcterms:created>
  <dcterms:modified xsi:type="dcterms:W3CDTF">2019-12-18T09:15:25Z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ercenk@microsoft.com</vt:lpwstr>
  </property>
  <property fmtid="{D5CDD505-2E9C-101B-9397-08002B2CF9AE}" pid="5" name="MSIP_Label_f42aa342-8706-4288-bd11-ebb85995028c_SetDate">
    <vt:lpwstr>2019-10-11T01:11:26.4921791Z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fd54da7a-909d-44f8-9616-26473410833f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0x0101002C7AFDEF94D62A40AF08EE7D80E5F8AC</vt:lpwstr>
  </property>
</Properties>
</file>