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3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4C08A2-8051-48E1-AAF5-39C7CE08A86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36808DF-B6FD-468E-8784-28744BC699E5}">
      <dgm:prSet/>
      <dgm:spPr/>
      <dgm:t>
        <a:bodyPr/>
        <a:lstStyle/>
        <a:p>
          <a:r>
            <a:rPr lang="en-US"/>
            <a:t>Demonstrate marketplace integration</a:t>
          </a:r>
        </a:p>
      </dgm:t>
    </dgm:pt>
    <dgm:pt modelId="{D8B8879D-45BC-4956-BB00-6AD0FF39BE67}" type="parTrans" cxnId="{B2A791A5-D52D-463B-A787-32CDEE8C3091}">
      <dgm:prSet/>
      <dgm:spPr/>
      <dgm:t>
        <a:bodyPr/>
        <a:lstStyle/>
        <a:p>
          <a:endParaRPr lang="en-US"/>
        </a:p>
      </dgm:t>
    </dgm:pt>
    <dgm:pt modelId="{21C0D4B2-0CE9-455A-BADF-3A856A91BA70}" type="sibTrans" cxnId="{B2A791A5-D52D-463B-A787-32CDEE8C3091}">
      <dgm:prSet/>
      <dgm:spPr/>
      <dgm:t>
        <a:bodyPr/>
        <a:lstStyle/>
        <a:p>
          <a:endParaRPr lang="en-US"/>
        </a:p>
      </dgm:t>
    </dgm:pt>
    <dgm:pt modelId="{DE64EF64-1304-4073-945C-CBD6D4FB0459}">
      <dgm:prSet/>
      <dgm:spPr/>
      <dgm:t>
        <a:bodyPr/>
        <a:lstStyle/>
        <a:p>
          <a:r>
            <a:rPr lang="en-US" dirty="0"/>
            <a:t>Address scenarios when</a:t>
          </a:r>
        </a:p>
      </dgm:t>
    </dgm:pt>
    <dgm:pt modelId="{3E00D59D-0A41-462E-91A1-783C580163D6}" type="parTrans" cxnId="{2DFA001D-83D6-418E-AD02-25A8B794CA59}">
      <dgm:prSet/>
      <dgm:spPr/>
      <dgm:t>
        <a:bodyPr/>
        <a:lstStyle/>
        <a:p>
          <a:endParaRPr lang="en-US"/>
        </a:p>
      </dgm:t>
    </dgm:pt>
    <dgm:pt modelId="{523F8082-4866-4081-B356-8B7C3D741F53}" type="sibTrans" cxnId="{2DFA001D-83D6-418E-AD02-25A8B794CA59}">
      <dgm:prSet/>
      <dgm:spPr/>
      <dgm:t>
        <a:bodyPr/>
        <a:lstStyle/>
        <a:p>
          <a:endParaRPr lang="en-US"/>
        </a:p>
      </dgm:t>
    </dgm:pt>
    <dgm:pt modelId="{FB76A418-2A69-4747-AE59-9F13B8B4B51E}">
      <dgm:prSet/>
      <dgm:spPr/>
      <dgm:t>
        <a:bodyPr/>
        <a:lstStyle/>
        <a:p>
          <a:r>
            <a:rPr lang="en-US"/>
            <a:t>Manual customer onboarding and provisioning</a:t>
          </a:r>
        </a:p>
      </dgm:t>
    </dgm:pt>
    <dgm:pt modelId="{24931649-0119-4C3B-B20A-B04D28993AD0}" type="parTrans" cxnId="{4956564F-E97C-419A-9FA0-E874AD9EE1FA}">
      <dgm:prSet/>
      <dgm:spPr/>
      <dgm:t>
        <a:bodyPr/>
        <a:lstStyle/>
        <a:p>
          <a:endParaRPr lang="en-US"/>
        </a:p>
      </dgm:t>
    </dgm:pt>
    <dgm:pt modelId="{B5E4791A-0119-4266-9E48-C4D22DCC2E8A}" type="sibTrans" cxnId="{4956564F-E97C-419A-9FA0-E874AD9EE1FA}">
      <dgm:prSet/>
      <dgm:spPr/>
      <dgm:t>
        <a:bodyPr/>
        <a:lstStyle/>
        <a:p>
          <a:endParaRPr lang="en-US"/>
        </a:p>
      </dgm:t>
    </dgm:pt>
    <dgm:pt modelId="{30E805D5-179C-4172-BC34-CF99F7BE6DE6}">
      <dgm:prSet/>
      <dgm:spPr/>
      <dgm:t>
        <a:bodyPr/>
        <a:lstStyle/>
        <a:p>
          <a:r>
            <a:rPr lang="en-US"/>
            <a:t>No full integration possibility because of process (e.g. ITAR compliance)</a:t>
          </a:r>
        </a:p>
      </dgm:t>
    </dgm:pt>
    <dgm:pt modelId="{50468801-EAB4-44EB-94A6-81E79435305F}" type="parTrans" cxnId="{E6A30AA8-4D2D-4B76-8498-DD63F1F2B8DD}">
      <dgm:prSet/>
      <dgm:spPr/>
      <dgm:t>
        <a:bodyPr/>
        <a:lstStyle/>
        <a:p>
          <a:endParaRPr lang="en-US"/>
        </a:p>
      </dgm:t>
    </dgm:pt>
    <dgm:pt modelId="{0F39047C-FE59-478E-91A0-A91C000B6182}" type="sibTrans" cxnId="{E6A30AA8-4D2D-4B76-8498-DD63F1F2B8DD}">
      <dgm:prSet/>
      <dgm:spPr/>
      <dgm:t>
        <a:bodyPr/>
        <a:lstStyle/>
        <a:p>
          <a:endParaRPr lang="en-US"/>
        </a:p>
      </dgm:t>
    </dgm:pt>
    <dgm:pt modelId="{13AD380F-7D03-40A8-8729-2C7F8A89368A}">
      <dgm:prSet/>
      <dgm:spPr/>
      <dgm:t>
        <a:bodyPr/>
        <a:lstStyle/>
        <a:p>
          <a:r>
            <a:rPr lang="en-US"/>
            <a:t>Operations team needs to be involved</a:t>
          </a:r>
        </a:p>
      </dgm:t>
    </dgm:pt>
    <dgm:pt modelId="{BA1D1E3B-58E2-44C9-94F8-E3DCD9414EF9}" type="parTrans" cxnId="{3FB4C0B3-A84F-4A4B-BEE3-6F0520503CC4}">
      <dgm:prSet/>
      <dgm:spPr/>
      <dgm:t>
        <a:bodyPr/>
        <a:lstStyle/>
        <a:p>
          <a:endParaRPr lang="en-US"/>
        </a:p>
      </dgm:t>
    </dgm:pt>
    <dgm:pt modelId="{48CEFA72-7934-4540-8110-FBF5D1E85583}" type="sibTrans" cxnId="{3FB4C0B3-A84F-4A4B-BEE3-6F0520503CC4}">
      <dgm:prSet/>
      <dgm:spPr/>
      <dgm:t>
        <a:bodyPr/>
        <a:lstStyle/>
        <a:p>
          <a:endParaRPr lang="en-US"/>
        </a:p>
      </dgm:t>
    </dgm:pt>
    <dgm:pt modelId="{56969B03-A8D7-4DF1-98ED-2849333FEE03}">
      <dgm:prSet/>
      <dgm:spPr/>
      <dgm:t>
        <a:bodyPr/>
        <a:lstStyle/>
        <a:p>
          <a:r>
            <a:rPr lang="en-US"/>
            <a:t>Provisioning needs to be out of band, but still automatic</a:t>
          </a:r>
        </a:p>
      </dgm:t>
    </dgm:pt>
    <dgm:pt modelId="{C03A1098-5D73-4CD8-98BC-E09148541DEB}" type="parTrans" cxnId="{67021B5C-07C3-46C2-A683-F3D4207120A7}">
      <dgm:prSet/>
      <dgm:spPr/>
      <dgm:t>
        <a:bodyPr/>
        <a:lstStyle/>
        <a:p>
          <a:endParaRPr lang="en-US"/>
        </a:p>
      </dgm:t>
    </dgm:pt>
    <dgm:pt modelId="{7CEAD4D1-61E2-4E7C-950F-05792A8F684F}" type="sibTrans" cxnId="{67021B5C-07C3-46C2-A683-F3D4207120A7}">
      <dgm:prSet/>
      <dgm:spPr/>
      <dgm:t>
        <a:bodyPr/>
        <a:lstStyle/>
        <a:p>
          <a:endParaRPr lang="en-US"/>
        </a:p>
      </dgm:t>
    </dgm:pt>
    <dgm:pt modelId="{E48BE704-7130-41C4-B092-B6440647E291}">
      <dgm:prSet/>
      <dgm:spPr/>
      <dgm:t>
        <a:bodyPr/>
        <a:lstStyle/>
        <a:p>
          <a:r>
            <a:rPr lang="en-US" dirty="0"/>
            <a:t>No need to implement cancel or update operations on the solution UI</a:t>
          </a:r>
        </a:p>
      </dgm:t>
    </dgm:pt>
    <dgm:pt modelId="{84E1094A-C810-4437-8FDA-7F98D114F0A6}" type="parTrans" cxnId="{D2363756-A311-45A0-9871-DD0C7A77D794}">
      <dgm:prSet/>
      <dgm:spPr/>
      <dgm:t>
        <a:bodyPr/>
        <a:lstStyle/>
        <a:p>
          <a:endParaRPr lang="en-US"/>
        </a:p>
      </dgm:t>
    </dgm:pt>
    <dgm:pt modelId="{67A111AD-70AE-47B9-8BC2-C9D52A360041}" type="sibTrans" cxnId="{D2363756-A311-45A0-9871-DD0C7A77D794}">
      <dgm:prSet/>
      <dgm:spPr/>
      <dgm:t>
        <a:bodyPr/>
        <a:lstStyle/>
        <a:p>
          <a:endParaRPr lang="en-US"/>
        </a:p>
      </dgm:t>
    </dgm:pt>
    <dgm:pt modelId="{77A2EB21-14D6-4360-9E73-F855B28B7545}" type="pres">
      <dgm:prSet presAssocID="{DF4C08A2-8051-48E1-AAF5-39C7CE08A86F}" presName="linear" presStyleCnt="0">
        <dgm:presLayoutVars>
          <dgm:animLvl val="lvl"/>
          <dgm:resizeHandles val="exact"/>
        </dgm:presLayoutVars>
      </dgm:prSet>
      <dgm:spPr/>
    </dgm:pt>
    <dgm:pt modelId="{955DDC8A-9998-473B-9878-8AF3D3C7D8F5}" type="pres">
      <dgm:prSet presAssocID="{136808DF-B6FD-468E-8784-28744BC699E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80D0663-CA21-4561-845B-A867A6B86983}" type="pres">
      <dgm:prSet presAssocID="{21C0D4B2-0CE9-455A-BADF-3A856A91BA70}" presName="spacer" presStyleCnt="0"/>
      <dgm:spPr/>
    </dgm:pt>
    <dgm:pt modelId="{E958E549-14DA-45A7-A0B9-325573548590}" type="pres">
      <dgm:prSet presAssocID="{DE64EF64-1304-4073-945C-CBD6D4FB045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53A7916-D2B1-4202-9A62-8E60BD895967}" type="pres">
      <dgm:prSet presAssocID="{DE64EF64-1304-4073-945C-CBD6D4FB0459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DC0DA0A-4A10-4668-998D-F5CB8B013F2A}" type="presOf" srcId="{136808DF-B6FD-468E-8784-28744BC699E5}" destId="{955DDC8A-9998-473B-9878-8AF3D3C7D8F5}" srcOrd="0" destOrd="0" presId="urn:microsoft.com/office/officeart/2005/8/layout/vList2"/>
    <dgm:cxn modelId="{2DFA001D-83D6-418E-AD02-25A8B794CA59}" srcId="{DF4C08A2-8051-48E1-AAF5-39C7CE08A86F}" destId="{DE64EF64-1304-4073-945C-CBD6D4FB0459}" srcOrd="1" destOrd="0" parTransId="{3E00D59D-0A41-462E-91A1-783C580163D6}" sibTransId="{523F8082-4866-4081-B356-8B7C3D741F53}"/>
    <dgm:cxn modelId="{67021B5C-07C3-46C2-A683-F3D4207120A7}" srcId="{DE64EF64-1304-4073-945C-CBD6D4FB0459}" destId="{56969B03-A8D7-4DF1-98ED-2849333FEE03}" srcOrd="3" destOrd="0" parTransId="{C03A1098-5D73-4CD8-98BC-E09148541DEB}" sibTransId="{7CEAD4D1-61E2-4E7C-950F-05792A8F684F}"/>
    <dgm:cxn modelId="{F1DD2161-2AE9-49E8-83C1-749D5402B525}" type="presOf" srcId="{56969B03-A8D7-4DF1-98ED-2849333FEE03}" destId="{B53A7916-D2B1-4202-9A62-8E60BD895967}" srcOrd="0" destOrd="3" presId="urn:microsoft.com/office/officeart/2005/8/layout/vList2"/>
    <dgm:cxn modelId="{4956564F-E97C-419A-9FA0-E874AD9EE1FA}" srcId="{DE64EF64-1304-4073-945C-CBD6D4FB0459}" destId="{FB76A418-2A69-4747-AE59-9F13B8B4B51E}" srcOrd="0" destOrd="0" parTransId="{24931649-0119-4C3B-B20A-B04D28993AD0}" sibTransId="{B5E4791A-0119-4266-9E48-C4D22DCC2E8A}"/>
    <dgm:cxn modelId="{9A3C2951-0551-4352-BE67-9AE3AA97A690}" type="presOf" srcId="{E48BE704-7130-41C4-B092-B6440647E291}" destId="{B53A7916-D2B1-4202-9A62-8E60BD895967}" srcOrd="0" destOrd="4" presId="urn:microsoft.com/office/officeart/2005/8/layout/vList2"/>
    <dgm:cxn modelId="{D2363756-A311-45A0-9871-DD0C7A77D794}" srcId="{DE64EF64-1304-4073-945C-CBD6D4FB0459}" destId="{E48BE704-7130-41C4-B092-B6440647E291}" srcOrd="4" destOrd="0" parTransId="{84E1094A-C810-4437-8FDA-7F98D114F0A6}" sibTransId="{67A111AD-70AE-47B9-8BC2-C9D52A360041}"/>
    <dgm:cxn modelId="{81FE227F-D145-4502-85AF-405AD531C4EE}" type="presOf" srcId="{30E805D5-179C-4172-BC34-CF99F7BE6DE6}" destId="{B53A7916-D2B1-4202-9A62-8E60BD895967}" srcOrd="0" destOrd="1" presId="urn:microsoft.com/office/officeart/2005/8/layout/vList2"/>
    <dgm:cxn modelId="{41AD1D8E-14EC-4840-9283-E80BEB7D89AA}" type="presOf" srcId="{DE64EF64-1304-4073-945C-CBD6D4FB0459}" destId="{E958E549-14DA-45A7-A0B9-325573548590}" srcOrd="0" destOrd="0" presId="urn:microsoft.com/office/officeart/2005/8/layout/vList2"/>
    <dgm:cxn modelId="{4241719E-8DBE-41FB-8F95-09B3D01905E3}" type="presOf" srcId="{13AD380F-7D03-40A8-8729-2C7F8A89368A}" destId="{B53A7916-D2B1-4202-9A62-8E60BD895967}" srcOrd="0" destOrd="2" presId="urn:microsoft.com/office/officeart/2005/8/layout/vList2"/>
    <dgm:cxn modelId="{B2A791A5-D52D-463B-A787-32CDEE8C3091}" srcId="{DF4C08A2-8051-48E1-AAF5-39C7CE08A86F}" destId="{136808DF-B6FD-468E-8784-28744BC699E5}" srcOrd="0" destOrd="0" parTransId="{D8B8879D-45BC-4956-BB00-6AD0FF39BE67}" sibTransId="{21C0D4B2-0CE9-455A-BADF-3A856A91BA70}"/>
    <dgm:cxn modelId="{E6A30AA8-4D2D-4B76-8498-DD63F1F2B8DD}" srcId="{DE64EF64-1304-4073-945C-CBD6D4FB0459}" destId="{30E805D5-179C-4172-BC34-CF99F7BE6DE6}" srcOrd="1" destOrd="0" parTransId="{50468801-EAB4-44EB-94A6-81E79435305F}" sibTransId="{0F39047C-FE59-478E-91A0-A91C000B6182}"/>
    <dgm:cxn modelId="{3FB4C0B3-A84F-4A4B-BEE3-6F0520503CC4}" srcId="{DE64EF64-1304-4073-945C-CBD6D4FB0459}" destId="{13AD380F-7D03-40A8-8729-2C7F8A89368A}" srcOrd="2" destOrd="0" parTransId="{BA1D1E3B-58E2-44C9-94F8-E3DCD9414EF9}" sibTransId="{48CEFA72-7934-4540-8110-FBF5D1E85583}"/>
    <dgm:cxn modelId="{D8FFB8C7-185F-45B7-8719-1489337E0858}" type="presOf" srcId="{FB76A418-2A69-4747-AE59-9F13B8B4B51E}" destId="{B53A7916-D2B1-4202-9A62-8E60BD895967}" srcOrd="0" destOrd="0" presId="urn:microsoft.com/office/officeart/2005/8/layout/vList2"/>
    <dgm:cxn modelId="{11A0BEE4-D0F4-453C-BAEB-230FC7828A37}" type="presOf" srcId="{DF4C08A2-8051-48E1-AAF5-39C7CE08A86F}" destId="{77A2EB21-14D6-4360-9E73-F855B28B7545}" srcOrd="0" destOrd="0" presId="urn:microsoft.com/office/officeart/2005/8/layout/vList2"/>
    <dgm:cxn modelId="{F5695E3A-B910-4B62-98FE-E8EE2A4A923D}" type="presParOf" srcId="{77A2EB21-14D6-4360-9E73-F855B28B7545}" destId="{955DDC8A-9998-473B-9878-8AF3D3C7D8F5}" srcOrd="0" destOrd="0" presId="urn:microsoft.com/office/officeart/2005/8/layout/vList2"/>
    <dgm:cxn modelId="{F09F91B8-59E4-4B75-9498-BF0D52FD00F3}" type="presParOf" srcId="{77A2EB21-14D6-4360-9E73-F855B28B7545}" destId="{D80D0663-CA21-4561-845B-A867A6B86983}" srcOrd="1" destOrd="0" presId="urn:microsoft.com/office/officeart/2005/8/layout/vList2"/>
    <dgm:cxn modelId="{5E782856-FF88-41F2-9FAB-14E50550C2E3}" type="presParOf" srcId="{77A2EB21-14D6-4360-9E73-F855B28B7545}" destId="{E958E549-14DA-45A7-A0B9-325573548590}" srcOrd="2" destOrd="0" presId="urn:microsoft.com/office/officeart/2005/8/layout/vList2"/>
    <dgm:cxn modelId="{B90EA037-08C9-42D5-A41C-8E119FFBC7EE}" type="presParOf" srcId="{77A2EB21-14D6-4360-9E73-F855B28B7545}" destId="{B53A7916-D2B1-4202-9A62-8E60BD89596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DAD07A-ABCE-4F12-8A2D-57AC6D3B748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C1C9A23-3C5C-484C-B8AD-E05E12F19247}">
      <dgm:prSet/>
      <dgm:spPr/>
      <dgm:t>
        <a:bodyPr/>
        <a:lstStyle/>
        <a:p>
          <a:r>
            <a:rPr lang="en-US"/>
            <a:t>Register two apps</a:t>
          </a:r>
        </a:p>
      </dgm:t>
    </dgm:pt>
    <dgm:pt modelId="{C8A2DABF-9301-4751-9E1D-4FDB0E871B26}" type="parTrans" cxnId="{D30AF2A0-2CC6-4FDA-859F-E87ED39C68CA}">
      <dgm:prSet/>
      <dgm:spPr/>
      <dgm:t>
        <a:bodyPr/>
        <a:lstStyle/>
        <a:p>
          <a:endParaRPr lang="en-US"/>
        </a:p>
      </dgm:t>
    </dgm:pt>
    <dgm:pt modelId="{9267353E-BFF9-421B-B2B0-F1DCFA1D94ED}" type="sibTrans" cxnId="{D30AF2A0-2CC6-4FDA-859F-E87ED39C68CA}">
      <dgm:prSet/>
      <dgm:spPr/>
      <dgm:t>
        <a:bodyPr/>
        <a:lstStyle/>
        <a:p>
          <a:endParaRPr lang="en-US"/>
        </a:p>
      </dgm:t>
    </dgm:pt>
    <dgm:pt modelId="{A6EFF0D4-AF0D-401C-B948-781BCAA0F0DC}">
      <dgm:prSet/>
      <dgm:spPr/>
      <dgm:t>
        <a:bodyPr/>
        <a:lstStyle/>
        <a:p>
          <a:r>
            <a:rPr lang="en-US"/>
            <a:t>Logging on the subscriber to landing page</a:t>
          </a:r>
        </a:p>
      </dgm:t>
    </dgm:pt>
    <dgm:pt modelId="{05200C9E-8E7C-4A44-AE96-7E5A1476DE83}" type="parTrans" cxnId="{9F3DF4E5-10F7-4338-8C2F-888E90062597}">
      <dgm:prSet/>
      <dgm:spPr/>
      <dgm:t>
        <a:bodyPr/>
        <a:lstStyle/>
        <a:p>
          <a:endParaRPr lang="en-US"/>
        </a:p>
      </dgm:t>
    </dgm:pt>
    <dgm:pt modelId="{93000C39-BC89-4351-A106-66CA4A4452C5}" type="sibTrans" cxnId="{9F3DF4E5-10F7-4338-8C2F-888E90062597}">
      <dgm:prSet/>
      <dgm:spPr/>
      <dgm:t>
        <a:bodyPr/>
        <a:lstStyle/>
        <a:p>
          <a:endParaRPr lang="en-US"/>
        </a:p>
      </dgm:t>
    </dgm:pt>
    <dgm:pt modelId="{76A269CD-8C1E-4247-AF72-AAC26175A904}">
      <dgm:prSet/>
      <dgm:spPr/>
      <dgm:t>
        <a:bodyPr/>
        <a:lstStyle/>
        <a:p>
          <a:r>
            <a:rPr lang="en-US"/>
            <a:t>Calling the marketplace APIs</a:t>
          </a:r>
        </a:p>
      </dgm:t>
    </dgm:pt>
    <dgm:pt modelId="{5B48AA9D-D809-4EBE-8960-168DC67354BB}" type="parTrans" cxnId="{B4F6EF87-5AFD-45A9-9DCC-9C4A90B5A687}">
      <dgm:prSet/>
      <dgm:spPr/>
      <dgm:t>
        <a:bodyPr/>
        <a:lstStyle/>
        <a:p>
          <a:endParaRPr lang="en-US"/>
        </a:p>
      </dgm:t>
    </dgm:pt>
    <dgm:pt modelId="{EDEE5588-0CD2-405F-99B9-027336090345}" type="sibTrans" cxnId="{B4F6EF87-5AFD-45A9-9DCC-9C4A90B5A687}">
      <dgm:prSet/>
      <dgm:spPr/>
      <dgm:t>
        <a:bodyPr/>
        <a:lstStyle/>
        <a:p>
          <a:endParaRPr lang="en-US"/>
        </a:p>
      </dgm:t>
    </dgm:pt>
    <dgm:pt modelId="{82FC29D4-536A-4830-8285-DA733F5211E7}">
      <dgm:prSet/>
      <dgm:spPr/>
      <dgm:t>
        <a:bodyPr/>
        <a:lstStyle/>
        <a:p>
          <a:r>
            <a:rPr lang="en-US"/>
            <a:t>Landing page</a:t>
          </a:r>
        </a:p>
      </dgm:t>
    </dgm:pt>
    <dgm:pt modelId="{6A3441AA-C9E7-4DDE-B29E-39F94B91EA5C}" type="parTrans" cxnId="{A1B154AB-FC9E-4C8D-AA30-3FB373E60554}">
      <dgm:prSet/>
      <dgm:spPr/>
      <dgm:t>
        <a:bodyPr/>
        <a:lstStyle/>
        <a:p>
          <a:endParaRPr lang="en-US"/>
        </a:p>
      </dgm:t>
    </dgm:pt>
    <dgm:pt modelId="{83D60BF6-0CB5-4D8E-8836-7F2B43391E42}" type="sibTrans" cxnId="{A1B154AB-FC9E-4C8D-AA30-3FB373E60554}">
      <dgm:prSet/>
      <dgm:spPr/>
      <dgm:t>
        <a:bodyPr/>
        <a:lstStyle/>
        <a:p>
          <a:endParaRPr lang="en-US"/>
        </a:p>
      </dgm:t>
    </dgm:pt>
    <dgm:pt modelId="{A5947CCB-1E2F-4A70-B96F-31942DF01CB9}">
      <dgm:prSet/>
      <dgm:spPr/>
      <dgm:t>
        <a:bodyPr/>
        <a:lstStyle/>
        <a:p>
          <a:r>
            <a:rPr lang="en-US"/>
            <a:t>Register as multi-tenant</a:t>
          </a:r>
        </a:p>
      </dgm:t>
    </dgm:pt>
    <dgm:pt modelId="{2C24E184-C950-4413-9364-C4428D84A4F7}" type="parTrans" cxnId="{BB5FE626-C395-46BA-A4D1-33E6CB5CE03A}">
      <dgm:prSet/>
      <dgm:spPr/>
      <dgm:t>
        <a:bodyPr/>
        <a:lstStyle/>
        <a:p>
          <a:endParaRPr lang="en-US"/>
        </a:p>
      </dgm:t>
    </dgm:pt>
    <dgm:pt modelId="{99FC9FAB-6AE1-42A1-9CB9-528A081184C8}" type="sibTrans" cxnId="{BB5FE626-C395-46BA-A4D1-33E6CB5CE03A}">
      <dgm:prSet/>
      <dgm:spPr/>
      <dgm:t>
        <a:bodyPr/>
        <a:lstStyle/>
        <a:p>
          <a:endParaRPr lang="en-US"/>
        </a:p>
      </dgm:t>
    </dgm:pt>
    <dgm:pt modelId="{B23337B7-20FD-4859-815E-FF28CBD88C21}">
      <dgm:prSet/>
      <dgm:spPr/>
      <dgm:t>
        <a:bodyPr/>
        <a:lstStyle/>
        <a:p>
          <a:r>
            <a:rPr lang="en-US"/>
            <a:t>May access to other resources the subscriber has control, use consent</a:t>
          </a:r>
        </a:p>
      </dgm:t>
    </dgm:pt>
    <dgm:pt modelId="{8CFFBC3D-623C-472F-A41B-4DF2D4236441}" type="parTrans" cxnId="{9A89CC27-EFDF-4C18-BEFC-D70BE58D6776}">
      <dgm:prSet/>
      <dgm:spPr/>
      <dgm:t>
        <a:bodyPr/>
        <a:lstStyle/>
        <a:p>
          <a:endParaRPr lang="en-US"/>
        </a:p>
      </dgm:t>
    </dgm:pt>
    <dgm:pt modelId="{77202787-C033-41D4-BC62-01684D24C724}" type="sibTrans" cxnId="{9A89CC27-EFDF-4C18-BEFC-D70BE58D6776}">
      <dgm:prSet/>
      <dgm:spPr/>
      <dgm:t>
        <a:bodyPr/>
        <a:lstStyle/>
        <a:p>
          <a:endParaRPr lang="en-US"/>
        </a:p>
      </dgm:t>
    </dgm:pt>
    <dgm:pt modelId="{0AC74346-A16A-4AC8-9613-660926F926F6}">
      <dgm:prSet/>
      <dgm:spPr/>
      <dgm:t>
        <a:bodyPr/>
        <a:lstStyle/>
        <a:p>
          <a:r>
            <a:rPr lang="en-US"/>
            <a:t>Graph API</a:t>
          </a:r>
        </a:p>
      </dgm:t>
    </dgm:pt>
    <dgm:pt modelId="{45FBA3DA-9D27-4DB8-8FDD-D7EDBE0A00D5}" type="parTrans" cxnId="{2D2D0F90-CAD6-432B-91F9-CCD0207D2A10}">
      <dgm:prSet/>
      <dgm:spPr/>
      <dgm:t>
        <a:bodyPr/>
        <a:lstStyle/>
        <a:p>
          <a:endParaRPr lang="en-US"/>
        </a:p>
      </dgm:t>
    </dgm:pt>
    <dgm:pt modelId="{10B910E9-246F-4825-AD9E-443CB0FEBC6F}" type="sibTrans" cxnId="{2D2D0F90-CAD6-432B-91F9-CCD0207D2A10}">
      <dgm:prSet/>
      <dgm:spPr/>
      <dgm:t>
        <a:bodyPr/>
        <a:lstStyle/>
        <a:p>
          <a:endParaRPr lang="en-US"/>
        </a:p>
      </dgm:t>
    </dgm:pt>
    <dgm:pt modelId="{9030ADF5-A72B-4D90-B5BC-CACB2F90C816}">
      <dgm:prSet/>
      <dgm:spPr/>
      <dgm:t>
        <a:bodyPr/>
        <a:lstStyle/>
        <a:p>
          <a:r>
            <a:rPr lang="en-US"/>
            <a:t>Azure management API</a:t>
          </a:r>
        </a:p>
      </dgm:t>
    </dgm:pt>
    <dgm:pt modelId="{A9DDF7E6-7779-40E3-815A-7F5CB96210F5}" type="parTrans" cxnId="{350CD573-A95C-4A57-89CD-D2EC55E9C69B}">
      <dgm:prSet/>
      <dgm:spPr/>
      <dgm:t>
        <a:bodyPr/>
        <a:lstStyle/>
        <a:p>
          <a:endParaRPr lang="en-US"/>
        </a:p>
      </dgm:t>
    </dgm:pt>
    <dgm:pt modelId="{97CCFEC4-B23F-42D4-9277-19DADA5625D9}" type="sibTrans" cxnId="{350CD573-A95C-4A57-89CD-D2EC55E9C69B}">
      <dgm:prSet/>
      <dgm:spPr/>
      <dgm:t>
        <a:bodyPr/>
        <a:lstStyle/>
        <a:p>
          <a:endParaRPr lang="en-US"/>
        </a:p>
      </dgm:t>
    </dgm:pt>
    <dgm:pt modelId="{6382ED62-0CF5-44C9-8255-773A7B18437D}">
      <dgm:prSet/>
      <dgm:spPr/>
      <dgm:t>
        <a:bodyPr/>
        <a:lstStyle/>
        <a:p>
          <a:r>
            <a:rPr lang="en-US"/>
            <a:t>Or other, such as PowerBI</a:t>
          </a:r>
        </a:p>
      </dgm:t>
    </dgm:pt>
    <dgm:pt modelId="{120BAB5E-44DD-4459-B1CF-1F2ED9B35FC9}" type="parTrans" cxnId="{D98571DF-3551-4AE9-96A6-026E7E4B55B6}">
      <dgm:prSet/>
      <dgm:spPr/>
      <dgm:t>
        <a:bodyPr/>
        <a:lstStyle/>
        <a:p>
          <a:endParaRPr lang="en-US"/>
        </a:p>
      </dgm:t>
    </dgm:pt>
    <dgm:pt modelId="{B1C5FDA5-687D-4A3C-890C-D04790ED31C9}" type="sibTrans" cxnId="{D98571DF-3551-4AE9-96A6-026E7E4B55B6}">
      <dgm:prSet/>
      <dgm:spPr/>
      <dgm:t>
        <a:bodyPr/>
        <a:lstStyle/>
        <a:p>
          <a:endParaRPr lang="en-US"/>
        </a:p>
      </dgm:t>
    </dgm:pt>
    <dgm:pt modelId="{D3ACCF68-D8AB-4F1C-8C43-395D631A8508}">
      <dgm:prSet/>
      <dgm:spPr/>
      <dgm:t>
        <a:bodyPr/>
        <a:lstStyle/>
        <a:p>
          <a:r>
            <a:rPr lang="en-US"/>
            <a:t>Can use MSAL</a:t>
          </a:r>
        </a:p>
      </dgm:t>
    </dgm:pt>
    <dgm:pt modelId="{9960EC5A-DFEF-425C-BBF3-5CD3EA165E3C}" type="parTrans" cxnId="{89BB8C83-1A37-47A7-868A-96E57DB16C61}">
      <dgm:prSet/>
      <dgm:spPr/>
      <dgm:t>
        <a:bodyPr/>
        <a:lstStyle/>
        <a:p>
          <a:endParaRPr lang="en-US"/>
        </a:p>
      </dgm:t>
    </dgm:pt>
    <dgm:pt modelId="{802C33CF-F04C-4D56-8AD2-B1D8B159E436}" type="sibTrans" cxnId="{89BB8C83-1A37-47A7-868A-96E57DB16C61}">
      <dgm:prSet/>
      <dgm:spPr/>
      <dgm:t>
        <a:bodyPr/>
        <a:lstStyle/>
        <a:p>
          <a:endParaRPr lang="en-US"/>
        </a:p>
      </dgm:t>
    </dgm:pt>
    <dgm:pt modelId="{6E42716A-AC5B-45BC-8622-165889E813F6}">
      <dgm:prSet/>
      <dgm:spPr/>
      <dgm:t>
        <a:bodyPr/>
        <a:lstStyle/>
        <a:p>
          <a:r>
            <a:rPr lang="en-US"/>
            <a:t>Calling the marketplace APIs</a:t>
          </a:r>
        </a:p>
      </dgm:t>
    </dgm:pt>
    <dgm:pt modelId="{CDB1EFAB-B3FC-422B-AD91-511B081FC4E9}" type="parTrans" cxnId="{97959CF3-01D9-4215-9BDA-13D23F031FBD}">
      <dgm:prSet/>
      <dgm:spPr/>
      <dgm:t>
        <a:bodyPr/>
        <a:lstStyle/>
        <a:p>
          <a:endParaRPr lang="en-US"/>
        </a:p>
      </dgm:t>
    </dgm:pt>
    <dgm:pt modelId="{2F52FBC9-BD91-4848-9BA2-0ECEFDF2DBC9}" type="sibTrans" cxnId="{97959CF3-01D9-4215-9BDA-13D23F031FBD}">
      <dgm:prSet/>
      <dgm:spPr/>
      <dgm:t>
        <a:bodyPr/>
        <a:lstStyle/>
        <a:p>
          <a:endParaRPr lang="en-US"/>
        </a:p>
      </dgm:t>
    </dgm:pt>
    <dgm:pt modelId="{216AC1FC-F6F7-46A4-9664-19EF45BD27C9}">
      <dgm:prSet/>
      <dgm:spPr/>
      <dgm:t>
        <a:bodyPr/>
        <a:lstStyle/>
        <a:p>
          <a:r>
            <a:rPr lang="en-US"/>
            <a:t>Register as single-tenant</a:t>
          </a:r>
        </a:p>
      </dgm:t>
    </dgm:pt>
    <dgm:pt modelId="{4C73ACF9-6DA7-4786-B302-484C6E213187}" type="parTrans" cxnId="{2B71AC98-30A2-445E-B9B0-F2FF4C72563D}">
      <dgm:prSet/>
      <dgm:spPr/>
      <dgm:t>
        <a:bodyPr/>
        <a:lstStyle/>
        <a:p>
          <a:endParaRPr lang="en-US"/>
        </a:p>
      </dgm:t>
    </dgm:pt>
    <dgm:pt modelId="{B2CBF020-ABB2-47F3-A80E-E8BEB02FB5A0}" type="sibTrans" cxnId="{2B71AC98-30A2-445E-B9B0-F2FF4C72563D}">
      <dgm:prSet/>
      <dgm:spPr/>
      <dgm:t>
        <a:bodyPr/>
        <a:lstStyle/>
        <a:p>
          <a:endParaRPr lang="en-US"/>
        </a:p>
      </dgm:t>
    </dgm:pt>
    <dgm:pt modelId="{FBC19CDA-BC8C-4CB6-922A-9DB5F39AF597}">
      <dgm:prSet/>
      <dgm:spPr/>
      <dgm:t>
        <a:bodyPr/>
        <a:lstStyle/>
        <a:p>
          <a:r>
            <a:rPr lang="en-US"/>
            <a:t>Use AAD V1 endpoint (default)</a:t>
          </a:r>
        </a:p>
      </dgm:t>
    </dgm:pt>
    <dgm:pt modelId="{7C55B484-2907-4ED6-87BD-26C3DB5AC216}" type="parTrans" cxnId="{6B4620CD-EF51-4E84-8C05-185E5A63F753}">
      <dgm:prSet/>
      <dgm:spPr/>
      <dgm:t>
        <a:bodyPr/>
        <a:lstStyle/>
        <a:p>
          <a:endParaRPr lang="en-US"/>
        </a:p>
      </dgm:t>
    </dgm:pt>
    <dgm:pt modelId="{499D21BA-5139-445E-8C59-D6870A030DCE}" type="sibTrans" cxnId="{6B4620CD-EF51-4E84-8C05-185E5A63F753}">
      <dgm:prSet/>
      <dgm:spPr/>
      <dgm:t>
        <a:bodyPr/>
        <a:lstStyle/>
        <a:p>
          <a:endParaRPr lang="en-US"/>
        </a:p>
      </dgm:t>
    </dgm:pt>
    <dgm:pt modelId="{D27AE898-B494-407C-B5A4-6606A4E8AF1F}">
      <dgm:prSet/>
      <dgm:spPr/>
      <dgm:t>
        <a:bodyPr/>
        <a:lstStyle/>
        <a:p>
          <a:r>
            <a:rPr lang="en-US"/>
            <a:t>Cannot use MSAL, can use ADAL</a:t>
          </a:r>
        </a:p>
      </dgm:t>
    </dgm:pt>
    <dgm:pt modelId="{34E27B6A-EAAF-4EA2-BA48-3DA5D513EE53}" type="parTrans" cxnId="{99C021FE-8785-415B-866C-7613CC3A595E}">
      <dgm:prSet/>
      <dgm:spPr/>
      <dgm:t>
        <a:bodyPr/>
        <a:lstStyle/>
        <a:p>
          <a:endParaRPr lang="en-US"/>
        </a:p>
      </dgm:t>
    </dgm:pt>
    <dgm:pt modelId="{0818571F-8D4E-49C3-BD18-1224E6D76C41}" type="sibTrans" cxnId="{99C021FE-8785-415B-866C-7613CC3A595E}">
      <dgm:prSet/>
      <dgm:spPr/>
      <dgm:t>
        <a:bodyPr/>
        <a:lstStyle/>
        <a:p>
          <a:endParaRPr lang="en-US"/>
        </a:p>
      </dgm:t>
    </dgm:pt>
    <dgm:pt modelId="{04D11A55-542A-4C07-A396-06473F8415A1}">
      <dgm:prSet/>
      <dgm:spPr/>
      <dgm:t>
        <a:bodyPr/>
        <a:lstStyle/>
        <a:p>
          <a:r>
            <a:rPr lang="en-US"/>
            <a:t>Use “resource” when getting the auth token</a:t>
          </a:r>
        </a:p>
      </dgm:t>
    </dgm:pt>
    <dgm:pt modelId="{01C0AC64-98E7-4AD7-B959-220EC1B34463}" type="parTrans" cxnId="{033879A7-F410-4022-967A-57F2E3BE74EF}">
      <dgm:prSet/>
      <dgm:spPr/>
      <dgm:t>
        <a:bodyPr/>
        <a:lstStyle/>
        <a:p>
          <a:endParaRPr lang="en-US"/>
        </a:p>
      </dgm:t>
    </dgm:pt>
    <dgm:pt modelId="{CE2CCE5F-6601-42C2-AF1C-CEF03FFB8E68}" type="sibTrans" cxnId="{033879A7-F410-4022-967A-57F2E3BE74EF}">
      <dgm:prSet/>
      <dgm:spPr/>
      <dgm:t>
        <a:bodyPr/>
        <a:lstStyle/>
        <a:p>
          <a:endParaRPr lang="en-US"/>
        </a:p>
      </dgm:t>
    </dgm:pt>
    <dgm:pt modelId="{1B8E2B3A-F744-491F-AA2D-AE795D2CC32E}" type="pres">
      <dgm:prSet presAssocID="{32DAD07A-ABCE-4F12-8A2D-57AC6D3B7483}" presName="linear" presStyleCnt="0">
        <dgm:presLayoutVars>
          <dgm:animLvl val="lvl"/>
          <dgm:resizeHandles val="exact"/>
        </dgm:presLayoutVars>
      </dgm:prSet>
      <dgm:spPr/>
    </dgm:pt>
    <dgm:pt modelId="{5CC217A7-E103-4A62-82F5-388F276EB840}" type="pres">
      <dgm:prSet presAssocID="{3C1C9A23-3C5C-484C-B8AD-E05E12F1924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A4BC245-096E-494C-A939-5DDE48BEEB86}" type="pres">
      <dgm:prSet presAssocID="{3C1C9A23-3C5C-484C-B8AD-E05E12F19247}" presName="childText" presStyleLbl="revTx" presStyleIdx="0" presStyleCnt="3">
        <dgm:presLayoutVars>
          <dgm:bulletEnabled val="1"/>
        </dgm:presLayoutVars>
      </dgm:prSet>
      <dgm:spPr/>
    </dgm:pt>
    <dgm:pt modelId="{655EC010-43D3-4625-BF7F-97EB4FB45AEA}" type="pres">
      <dgm:prSet presAssocID="{82FC29D4-536A-4830-8285-DA733F5211E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3FA50E8-6BEC-4AE9-BF15-B1370BF2E3E7}" type="pres">
      <dgm:prSet presAssocID="{82FC29D4-536A-4830-8285-DA733F5211E7}" presName="childText" presStyleLbl="revTx" presStyleIdx="1" presStyleCnt="3">
        <dgm:presLayoutVars>
          <dgm:bulletEnabled val="1"/>
        </dgm:presLayoutVars>
      </dgm:prSet>
      <dgm:spPr/>
    </dgm:pt>
    <dgm:pt modelId="{743CB7B1-558A-4839-B3A5-9D478F85BDCD}" type="pres">
      <dgm:prSet presAssocID="{6E42716A-AC5B-45BC-8622-165889E813F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F6FF305-B238-456F-9B5A-35924EB788CE}" type="pres">
      <dgm:prSet presAssocID="{6E42716A-AC5B-45BC-8622-165889E813F6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3F9DA50F-8604-44B9-A4E8-5D5C14B53706}" type="presOf" srcId="{6E42716A-AC5B-45BC-8622-165889E813F6}" destId="{743CB7B1-558A-4839-B3A5-9D478F85BDCD}" srcOrd="0" destOrd="0" presId="urn:microsoft.com/office/officeart/2005/8/layout/vList2"/>
    <dgm:cxn modelId="{CE02CE11-FAC4-4183-BC9B-5EDC3E72CE51}" type="presOf" srcId="{0AC74346-A16A-4AC8-9613-660926F926F6}" destId="{E3FA50E8-6BEC-4AE9-BF15-B1370BF2E3E7}" srcOrd="0" destOrd="2" presId="urn:microsoft.com/office/officeart/2005/8/layout/vList2"/>
    <dgm:cxn modelId="{31855C23-1C80-4CFA-82C3-4CDCBFF67FB0}" type="presOf" srcId="{FBC19CDA-BC8C-4CB6-922A-9DB5F39AF597}" destId="{9F6FF305-B238-456F-9B5A-35924EB788CE}" srcOrd="0" destOrd="1" presId="urn:microsoft.com/office/officeart/2005/8/layout/vList2"/>
    <dgm:cxn modelId="{BB5FE626-C395-46BA-A4D1-33E6CB5CE03A}" srcId="{82FC29D4-536A-4830-8285-DA733F5211E7}" destId="{A5947CCB-1E2F-4A70-B96F-31942DF01CB9}" srcOrd="0" destOrd="0" parTransId="{2C24E184-C950-4413-9364-C4428D84A4F7}" sibTransId="{99FC9FAB-6AE1-42A1-9CB9-528A081184C8}"/>
    <dgm:cxn modelId="{9A89CC27-EFDF-4C18-BEFC-D70BE58D6776}" srcId="{82FC29D4-536A-4830-8285-DA733F5211E7}" destId="{B23337B7-20FD-4859-815E-FF28CBD88C21}" srcOrd="1" destOrd="0" parTransId="{8CFFBC3D-623C-472F-A41B-4DF2D4236441}" sibTransId="{77202787-C033-41D4-BC62-01684D24C724}"/>
    <dgm:cxn modelId="{556F9635-B747-46C6-98C4-8E5469C4B907}" type="presOf" srcId="{6382ED62-0CF5-44C9-8255-773A7B18437D}" destId="{E3FA50E8-6BEC-4AE9-BF15-B1370BF2E3E7}" srcOrd="0" destOrd="4" presId="urn:microsoft.com/office/officeart/2005/8/layout/vList2"/>
    <dgm:cxn modelId="{9380F73A-A70F-446D-AA2E-AFECC077867D}" type="presOf" srcId="{B23337B7-20FD-4859-815E-FF28CBD88C21}" destId="{E3FA50E8-6BEC-4AE9-BF15-B1370BF2E3E7}" srcOrd="0" destOrd="1" presId="urn:microsoft.com/office/officeart/2005/8/layout/vList2"/>
    <dgm:cxn modelId="{8514F160-2E43-4A9C-AEDA-6413F8BD738E}" type="presOf" srcId="{04D11A55-542A-4C07-A396-06473F8415A1}" destId="{9F6FF305-B238-456F-9B5A-35924EB788CE}" srcOrd="0" destOrd="3" presId="urn:microsoft.com/office/officeart/2005/8/layout/vList2"/>
    <dgm:cxn modelId="{95791642-03D2-440C-AA0B-F8AC3CBD014B}" type="presOf" srcId="{32DAD07A-ABCE-4F12-8A2D-57AC6D3B7483}" destId="{1B8E2B3A-F744-491F-AA2D-AE795D2CC32E}" srcOrd="0" destOrd="0" presId="urn:microsoft.com/office/officeart/2005/8/layout/vList2"/>
    <dgm:cxn modelId="{350CD573-A95C-4A57-89CD-D2EC55E9C69B}" srcId="{B23337B7-20FD-4859-815E-FF28CBD88C21}" destId="{9030ADF5-A72B-4D90-B5BC-CACB2F90C816}" srcOrd="1" destOrd="0" parTransId="{A9DDF7E6-7779-40E3-815A-7F5CB96210F5}" sibTransId="{97CCFEC4-B23F-42D4-9277-19DADA5625D9}"/>
    <dgm:cxn modelId="{AE3AF055-35B2-4F0D-9AEA-A7EF02600800}" type="presOf" srcId="{A5947CCB-1E2F-4A70-B96F-31942DF01CB9}" destId="{E3FA50E8-6BEC-4AE9-BF15-B1370BF2E3E7}" srcOrd="0" destOrd="0" presId="urn:microsoft.com/office/officeart/2005/8/layout/vList2"/>
    <dgm:cxn modelId="{89BB8C83-1A37-47A7-868A-96E57DB16C61}" srcId="{82FC29D4-536A-4830-8285-DA733F5211E7}" destId="{D3ACCF68-D8AB-4F1C-8C43-395D631A8508}" srcOrd="2" destOrd="0" parTransId="{9960EC5A-DFEF-425C-BBF3-5CD3EA165E3C}" sibTransId="{802C33CF-F04C-4D56-8AD2-B1D8B159E436}"/>
    <dgm:cxn modelId="{B4F6EF87-5AFD-45A9-9DCC-9C4A90B5A687}" srcId="{3C1C9A23-3C5C-484C-B8AD-E05E12F19247}" destId="{76A269CD-8C1E-4247-AF72-AAC26175A904}" srcOrd="1" destOrd="0" parTransId="{5B48AA9D-D809-4EBE-8960-168DC67354BB}" sibTransId="{EDEE5588-0CD2-405F-99B9-027336090345}"/>
    <dgm:cxn modelId="{B6C13588-1D78-4C6E-AB2F-77326E60E7EC}" type="presOf" srcId="{3C1C9A23-3C5C-484C-B8AD-E05E12F19247}" destId="{5CC217A7-E103-4A62-82F5-388F276EB840}" srcOrd="0" destOrd="0" presId="urn:microsoft.com/office/officeart/2005/8/layout/vList2"/>
    <dgm:cxn modelId="{2D2D0F90-CAD6-432B-91F9-CCD0207D2A10}" srcId="{B23337B7-20FD-4859-815E-FF28CBD88C21}" destId="{0AC74346-A16A-4AC8-9613-660926F926F6}" srcOrd="0" destOrd="0" parTransId="{45FBA3DA-9D27-4DB8-8FDD-D7EDBE0A00D5}" sibTransId="{10B910E9-246F-4825-AD9E-443CB0FEBC6F}"/>
    <dgm:cxn modelId="{2B71AC98-30A2-445E-B9B0-F2FF4C72563D}" srcId="{6E42716A-AC5B-45BC-8622-165889E813F6}" destId="{216AC1FC-F6F7-46A4-9664-19EF45BD27C9}" srcOrd="0" destOrd="0" parTransId="{4C73ACF9-6DA7-4786-B302-484C6E213187}" sibTransId="{B2CBF020-ABB2-47F3-A80E-E8BEB02FB5A0}"/>
    <dgm:cxn modelId="{D30AF2A0-2CC6-4FDA-859F-E87ED39C68CA}" srcId="{32DAD07A-ABCE-4F12-8A2D-57AC6D3B7483}" destId="{3C1C9A23-3C5C-484C-B8AD-E05E12F19247}" srcOrd="0" destOrd="0" parTransId="{C8A2DABF-9301-4751-9E1D-4FDB0E871B26}" sibTransId="{9267353E-BFF9-421B-B2B0-F1DCFA1D94ED}"/>
    <dgm:cxn modelId="{033879A7-F410-4022-967A-57F2E3BE74EF}" srcId="{6E42716A-AC5B-45BC-8622-165889E813F6}" destId="{04D11A55-542A-4C07-A396-06473F8415A1}" srcOrd="3" destOrd="0" parTransId="{01C0AC64-98E7-4AD7-B959-220EC1B34463}" sibTransId="{CE2CCE5F-6601-42C2-AF1C-CEF03FFB8E68}"/>
    <dgm:cxn modelId="{5DA845A8-E648-4FB7-8842-59EB0A7A614A}" type="presOf" srcId="{D3ACCF68-D8AB-4F1C-8C43-395D631A8508}" destId="{E3FA50E8-6BEC-4AE9-BF15-B1370BF2E3E7}" srcOrd="0" destOrd="5" presId="urn:microsoft.com/office/officeart/2005/8/layout/vList2"/>
    <dgm:cxn modelId="{A1B154AB-FC9E-4C8D-AA30-3FB373E60554}" srcId="{32DAD07A-ABCE-4F12-8A2D-57AC6D3B7483}" destId="{82FC29D4-536A-4830-8285-DA733F5211E7}" srcOrd="1" destOrd="0" parTransId="{6A3441AA-C9E7-4DDE-B29E-39F94B91EA5C}" sibTransId="{83D60BF6-0CB5-4D8E-8836-7F2B43391E42}"/>
    <dgm:cxn modelId="{BE4075B7-5227-4C07-AC92-6BCB1F1FFD00}" type="presOf" srcId="{76A269CD-8C1E-4247-AF72-AAC26175A904}" destId="{BA4BC245-096E-494C-A939-5DDE48BEEB86}" srcOrd="0" destOrd="1" presId="urn:microsoft.com/office/officeart/2005/8/layout/vList2"/>
    <dgm:cxn modelId="{E89CC3BB-1C71-4E0E-A709-D790D589D3B1}" type="presOf" srcId="{9030ADF5-A72B-4D90-B5BC-CACB2F90C816}" destId="{E3FA50E8-6BEC-4AE9-BF15-B1370BF2E3E7}" srcOrd="0" destOrd="3" presId="urn:microsoft.com/office/officeart/2005/8/layout/vList2"/>
    <dgm:cxn modelId="{11AF4DC0-3169-4B56-941E-B83F27DDB949}" type="presOf" srcId="{A6EFF0D4-AF0D-401C-B948-781BCAA0F0DC}" destId="{BA4BC245-096E-494C-A939-5DDE48BEEB86}" srcOrd="0" destOrd="0" presId="urn:microsoft.com/office/officeart/2005/8/layout/vList2"/>
    <dgm:cxn modelId="{6B4620CD-EF51-4E84-8C05-185E5A63F753}" srcId="{6E42716A-AC5B-45BC-8622-165889E813F6}" destId="{FBC19CDA-BC8C-4CB6-922A-9DB5F39AF597}" srcOrd="1" destOrd="0" parTransId="{7C55B484-2907-4ED6-87BD-26C3DB5AC216}" sibTransId="{499D21BA-5139-445E-8C59-D6870A030DCE}"/>
    <dgm:cxn modelId="{586EA1DA-4D91-4D14-ABB9-7888177EF315}" type="presOf" srcId="{216AC1FC-F6F7-46A4-9664-19EF45BD27C9}" destId="{9F6FF305-B238-456F-9B5A-35924EB788CE}" srcOrd="0" destOrd="0" presId="urn:microsoft.com/office/officeart/2005/8/layout/vList2"/>
    <dgm:cxn modelId="{4EB7EEDC-FDF9-4BE9-8007-9D893ACD8DD6}" type="presOf" srcId="{D27AE898-B494-407C-B5A4-6606A4E8AF1F}" destId="{9F6FF305-B238-456F-9B5A-35924EB788CE}" srcOrd="0" destOrd="2" presId="urn:microsoft.com/office/officeart/2005/8/layout/vList2"/>
    <dgm:cxn modelId="{D98571DF-3551-4AE9-96A6-026E7E4B55B6}" srcId="{B23337B7-20FD-4859-815E-FF28CBD88C21}" destId="{6382ED62-0CF5-44C9-8255-773A7B18437D}" srcOrd="2" destOrd="0" parTransId="{120BAB5E-44DD-4459-B1CF-1F2ED9B35FC9}" sibTransId="{B1C5FDA5-687D-4A3C-890C-D04790ED31C9}"/>
    <dgm:cxn modelId="{9F3DF4E5-10F7-4338-8C2F-888E90062597}" srcId="{3C1C9A23-3C5C-484C-B8AD-E05E12F19247}" destId="{A6EFF0D4-AF0D-401C-B948-781BCAA0F0DC}" srcOrd="0" destOrd="0" parTransId="{05200C9E-8E7C-4A44-AE96-7E5A1476DE83}" sibTransId="{93000C39-BC89-4351-A106-66CA4A4452C5}"/>
    <dgm:cxn modelId="{32F585EE-7A0B-434B-8AD8-587A62DE8C3D}" type="presOf" srcId="{82FC29D4-536A-4830-8285-DA733F5211E7}" destId="{655EC010-43D3-4625-BF7F-97EB4FB45AEA}" srcOrd="0" destOrd="0" presId="urn:microsoft.com/office/officeart/2005/8/layout/vList2"/>
    <dgm:cxn modelId="{97959CF3-01D9-4215-9BDA-13D23F031FBD}" srcId="{32DAD07A-ABCE-4F12-8A2D-57AC6D3B7483}" destId="{6E42716A-AC5B-45BC-8622-165889E813F6}" srcOrd="2" destOrd="0" parTransId="{CDB1EFAB-B3FC-422B-AD91-511B081FC4E9}" sibTransId="{2F52FBC9-BD91-4848-9BA2-0ECEFDF2DBC9}"/>
    <dgm:cxn modelId="{99C021FE-8785-415B-866C-7613CC3A595E}" srcId="{6E42716A-AC5B-45BC-8622-165889E813F6}" destId="{D27AE898-B494-407C-B5A4-6606A4E8AF1F}" srcOrd="2" destOrd="0" parTransId="{34E27B6A-EAAF-4EA2-BA48-3DA5D513EE53}" sibTransId="{0818571F-8D4E-49C3-BD18-1224E6D76C41}"/>
    <dgm:cxn modelId="{0EB5A013-2F6E-4663-B0B1-B2C16C4C3EAF}" type="presParOf" srcId="{1B8E2B3A-F744-491F-AA2D-AE795D2CC32E}" destId="{5CC217A7-E103-4A62-82F5-388F276EB840}" srcOrd="0" destOrd="0" presId="urn:microsoft.com/office/officeart/2005/8/layout/vList2"/>
    <dgm:cxn modelId="{AC305BFD-0E51-49D4-9B50-879817C5834C}" type="presParOf" srcId="{1B8E2B3A-F744-491F-AA2D-AE795D2CC32E}" destId="{BA4BC245-096E-494C-A939-5DDE48BEEB86}" srcOrd="1" destOrd="0" presId="urn:microsoft.com/office/officeart/2005/8/layout/vList2"/>
    <dgm:cxn modelId="{F78B94D4-93BC-4727-A24E-1B0170E65951}" type="presParOf" srcId="{1B8E2B3A-F744-491F-AA2D-AE795D2CC32E}" destId="{655EC010-43D3-4625-BF7F-97EB4FB45AEA}" srcOrd="2" destOrd="0" presId="urn:microsoft.com/office/officeart/2005/8/layout/vList2"/>
    <dgm:cxn modelId="{ACB83514-9E5D-4A86-81BC-D13D04878EC0}" type="presParOf" srcId="{1B8E2B3A-F744-491F-AA2D-AE795D2CC32E}" destId="{E3FA50E8-6BEC-4AE9-BF15-B1370BF2E3E7}" srcOrd="3" destOrd="0" presId="urn:microsoft.com/office/officeart/2005/8/layout/vList2"/>
    <dgm:cxn modelId="{60447E1C-B1C7-46C5-BB04-BEF62D7BFA32}" type="presParOf" srcId="{1B8E2B3A-F744-491F-AA2D-AE795D2CC32E}" destId="{743CB7B1-558A-4839-B3A5-9D478F85BDCD}" srcOrd="4" destOrd="0" presId="urn:microsoft.com/office/officeart/2005/8/layout/vList2"/>
    <dgm:cxn modelId="{B815796F-3A8C-4FDA-A05F-54AEA452866A}" type="presParOf" srcId="{1B8E2B3A-F744-491F-AA2D-AE795D2CC32E}" destId="{9F6FF305-B238-456F-9B5A-35924EB788CE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5DDC8A-9998-473B-9878-8AF3D3C7D8F5}">
      <dsp:nvSpPr>
        <dsp:cNvPr id="0" name=""/>
        <dsp:cNvSpPr/>
      </dsp:nvSpPr>
      <dsp:spPr>
        <a:xfrm>
          <a:off x="0" y="614458"/>
          <a:ext cx="6513603" cy="74353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Demonstrate marketplace integration</a:t>
          </a:r>
        </a:p>
      </dsp:txBody>
      <dsp:txXfrm>
        <a:off x="36296" y="650754"/>
        <a:ext cx="6441011" cy="670943"/>
      </dsp:txXfrm>
    </dsp:sp>
    <dsp:sp modelId="{E958E549-14DA-45A7-A0B9-325573548590}">
      <dsp:nvSpPr>
        <dsp:cNvPr id="0" name=""/>
        <dsp:cNvSpPr/>
      </dsp:nvSpPr>
      <dsp:spPr>
        <a:xfrm>
          <a:off x="0" y="1447273"/>
          <a:ext cx="6513603" cy="74353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Address scenarios when</a:t>
          </a:r>
        </a:p>
      </dsp:txBody>
      <dsp:txXfrm>
        <a:off x="36296" y="1483569"/>
        <a:ext cx="6441011" cy="670943"/>
      </dsp:txXfrm>
    </dsp:sp>
    <dsp:sp modelId="{B53A7916-D2B1-4202-9A62-8E60BD895967}">
      <dsp:nvSpPr>
        <dsp:cNvPr id="0" name=""/>
        <dsp:cNvSpPr/>
      </dsp:nvSpPr>
      <dsp:spPr>
        <a:xfrm>
          <a:off x="0" y="2190808"/>
          <a:ext cx="6513603" cy="3080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Manual customer onboarding and provisioning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No full integration possibility because of process (e.g. ITAR compliance)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Operations team needs to be involved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Provisioning needs to be out of band, but still automatic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No need to implement cancel or update operations on the solution UI</a:t>
          </a:r>
        </a:p>
      </dsp:txBody>
      <dsp:txXfrm>
        <a:off x="0" y="2190808"/>
        <a:ext cx="6513603" cy="30801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C217A7-E103-4A62-82F5-388F276EB840}">
      <dsp:nvSpPr>
        <dsp:cNvPr id="0" name=""/>
        <dsp:cNvSpPr/>
      </dsp:nvSpPr>
      <dsp:spPr>
        <a:xfrm>
          <a:off x="0" y="115610"/>
          <a:ext cx="6513603" cy="55165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Register two apps</a:t>
          </a:r>
        </a:p>
      </dsp:txBody>
      <dsp:txXfrm>
        <a:off x="26930" y="142540"/>
        <a:ext cx="6459743" cy="497795"/>
      </dsp:txXfrm>
    </dsp:sp>
    <dsp:sp modelId="{BA4BC245-096E-494C-A939-5DDE48BEEB86}">
      <dsp:nvSpPr>
        <dsp:cNvPr id="0" name=""/>
        <dsp:cNvSpPr/>
      </dsp:nvSpPr>
      <dsp:spPr>
        <a:xfrm>
          <a:off x="0" y="667265"/>
          <a:ext cx="6513603" cy="618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Logging on the subscriber to landing page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Calling the marketplace APIs</a:t>
          </a:r>
        </a:p>
      </dsp:txBody>
      <dsp:txXfrm>
        <a:off x="0" y="667265"/>
        <a:ext cx="6513603" cy="618930"/>
      </dsp:txXfrm>
    </dsp:sp>
    <dsp:sp modelId="{655EC010-43D3-4625-BF7F-97EB4FB45AEA}">
      <dsp:nvSpPr>
        <dsp:cNvPr id="0" name=""/>
        <dsp:cNvSpPr/>
      </dsp:nvSpPr>
      <dsp:spPr>
        <a:xfrm>
          <a:off x="0" y="1286195"/>
          <a:ext cx="6513603" cy="551655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Landing page</a:t>
          </a:r>
        </a:p>
      </dsp:txBody>
      <dsp:txXfrm>
        <a:off x="26930" y="1313125"/>
        <a:ext cx="6459743" cy="497795"/>
      </dsp:txXfrm>
    </dsp:sp>
    <dsp:sp modelId="{E3FA50E8-6BEC-4AE9-BF15-B1370BF2E3E7}">
      <dsp:nvSpPr>
        <dsp:cNvPr id="0" name=""/>
        <dsp:cNvSpPr/>
      </dsp:nvSpPr>
      <dsp:spPr>
        <a:xfrm>
          <a:off x="0" y="1837850"/>
          <a:ext cx="6513603" cy="2142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Register as multi-tenant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May access to other resources the subscriber has control, use consent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Graph API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Azure management API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Or other, such as PowerBI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Can use MSAL</a:t>
          </a:r>
        </a:p>
      </dsp:txBody>
      <dsp:txXfrm>
        <a:off x="0" y="1837850"/>
        <a:ext cx="6513603" cy="2142450"/>
      </dsp:txXfrm>
    </dsp:sp>
    <dsp:sp modelId="{743CB7B1-558A-4839-B3A5-9D478F85BDCD}">
      <dsp:nvSpPr>
        <dsp:cNvPr id="0" name=""/>
        <dsp:cNvSpPr/>
      </dsp:nvSpPr>
      <dsp:spPr>
        <a:xfrm>
          <a:off x="0" y="3980300"/>
          <a:ext cx="6513603" cy="55165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Calling the marketplace APIs</a:t>
          </a:r>
        </a:p>
      </dsp:txBody>
      <dsp:txXfrm>
        <a:off x="26930" y="4007230"/>
        <a:ext cx="6459743" cy="497795"/>
      </dsp:txXfrm>
    </dsp:sp>
    <dsp:sp modelId="{9F6FF305-B238-456F-9B5A-35924EB788CE}">
      <dsp:nvSpPr>
        <dsp:cNvPr id="0" name=""/>
        <dsp:cNvSpPr/>
      </dsp:nvSpPr>
      <dsp:spPr>
        <a:xfrm>
          <a:off x="0" y="4531955"/>
          <a:ext cx="6513603" cy="1237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Register as single-tenant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Use AAD V1 endpoint (default)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Cannot use MSAL, can use ADAL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Use “resource” when getting the auth token</a:t>
          </a:r>
        </a:p>
      </dsp:txBody>
      <dsp:txXfrm>
        <a:off x="0" y="4531955"/>
        <a:ext cx="6513603" cy="12378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58239-DFB5-441E-A87A-E9FF9428D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984463-D584-4770-8E1D-167776400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A2932-25EB-4679-9813-A1C55741A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0EC2-E6CF-4C59-B7BE-6DC3ABAA7ED0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A076B-ED1D-4276-AD5D-75A7A4443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B2E17-1C59-40EE-A17F-90807B406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B99C-F124-4F96-84BE-403DFE064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760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15890-3DC4-4798-A448-367D80639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4777DF-96E9-4DD5-A64C-79052ACC1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5374-6EB6-430A-A431-1AC5F3AFF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0EC2-E6CF-4C59-B7BE-6DC3ABAA7ED0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12534-D20C-4035-BD6B-BF70000B3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493F4-83F7-4F9B-9419-E7E02C584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B99C-F124-4F96-84BE-403DFE064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44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7F2A1C-45C6-4F75-BC91-9258699EC4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63524A-5AD7-460E-9B63-331D7F743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99581-7383-4AA9-9E26-45C170554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0EC2-E6CF-4C59-B7BE-6DC3ABAA7ED0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9D57F-011E-422B-BE39-59C74EADA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B0C57-F123-4DC5-9BE0-5CB24F9AA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B99C-F124-4F96-84BE-403DFE064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EA744-800D-465E-92DF-B27CC9D63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45068-2735-4B66-9AA1-8B1148859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33C0C-5169-4C74-A5F6-2483596F4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0EC2-E6CF-4C59-B7BE-6DC3ABAA7ED0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C09A7-7593-4139-8CD7-65CBF699D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43416-D1C4-413B-A04A-67BD14BC1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B99C-F124-4F96-84BE-403DFE064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32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CF282-B0C5-4E1F-A06A-D4A14F33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50263-47F5-400C-B00C-7BDBE956F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7DA4A-E7F9-4779-A4F2-120D7FDA8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0EC2-E6CF-4C59-B7BE-6DC3ABAA7ED0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BEE19-C12E-4B77-A466-49366D77C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57B07-1916-4B12-B579-28D36A04A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B99C-F124-4F96-84BE-403DFE064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71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F801-E942-4BCF-88A7-F8384AA75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C3333-09A2-44C7-AF66-907639694C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9EDD5C-39B3-4C35-9450-B2CBC8834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8068B-9519-479B-AC5B-D493FAA62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0EC2-E6CF-4C59-B7BE-6DC3ABAA7ED0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E166BD-95D2-42FF-8C1D-071C8E947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CC3C1-3AE0-43CE-BD2D-C6A3D634E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B99C-F124-4F96-84BE-403DFE064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7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A9AE9-01E3-4B64-9F6F-D16D2D4E0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EA0A3-7911-4E5B-A1C6-125F7CA2C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69175-D087-405E-BA0B-02B49D160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8C7E93-B302-4AB0-BC81-5AAAAD3F71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885FCA-9CC5-4F91-860A-F263C72ADE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06B390-203E-4C15-BEFF-10D1A78CE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0EC2-E6CF-4C59-B7BE-6DC3ABAA7ED0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CC972A-A4B0-4821-B57E-15145C576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027D99-B129-49F0-AC88-A4AD7357E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B99C-F124-4F96-84BE-403DFE064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83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E3A99-C0D3-4FED-8629-365182D09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D0A95C-223A-40BB-97B6-7FF61BF55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0EC2-E6CF-4C59-B7BE-6DC3ABAA7ED0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98FCA1-859B-4F57-B6C0-A4D395F8E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78178E-6BD7-4E0B-9FCE-8C40B599E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B99C-F124-4F96-84BE-403DFE064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62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9E5710-27DD-40CB-8B1C-0F2315E4D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0EC2-E6CF-4C59-B7BE-6DC3ABAA7ED0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A50CDB-508E-49EA-A25A-467288B30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12F737-3026-469A-BBBC-999AF32A2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B99C-F124-4F96-84BE-403DFE064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94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8FFFE-8194-440D-9750-BFCAA0E9D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2D5D0-0FEF-46C1-BEAF-EB5C2A0F9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C800E9-6DCE-432E-8BA1-E18EB9B61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0FDEB-E366-4EDE-9ECE-D2C340C69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0EC2-E6CF-4C59-B7BE-6DC3ABAA7ED0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10C44-4B0F-4A6E-BD2E-CEB131595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96CDF3-180C-48D4-9BDB-DAA96100E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B99C-F124-4F96-84BE-403DFE064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254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A3324-5961-4481-A82D-8F5A42B0F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C02C91-745A-424E-ABB9-8682D49299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0A3851-51B3-46F2-9C11-DF24F5B15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AD7AE-6A07-4AFA-A66C-C54E33D6D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0EC2-E6CF-4C59-B7BE-6DC3ABAA7ED0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104C14-3D8A-4211-9AEF-0024EED47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9A331-8A51-4DC1-8123-5D03A65DE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B99C-F124-4F96-84BE-403DFE064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695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5E35CC-38D5-4AB6-A75C-88E15253A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88A23-8C50-4C16-A527-06C2B7321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C1209-B28A-4BCC-B682-994F2E3FA3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E0EC2-E6CF-4C59-B7BE-6DC3ABAA7ED0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8DA43-EA0E-47BC-B8C5-869EC2C86A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A2CCB-286F-4AC9-A565-E29666D9C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CB99C-F124-4F96-84BE-403DFE064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20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F6FF8C-E93E-4A0E-9922-D0F0C2BFF4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Azure Marketplace SaaS Integration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B63D40-EA56-408B-A3D0-5EBAA738E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An overview and a scenario</a:t>
            </a:r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140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D800488-8D4F-4FBD-B61E-8F3B75B7B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Why?</a:t>
            </a:r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DB11A58A-C759-4C06-A951-F7CBEE44BE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099011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6248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020D73-C460-4056-85CF-B488EE309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3 points for integration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5DC129-9B10-42BC-AA77-85FEF2D9D9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Landing page</a:t>
            </a:r>
          </a:p>
          <a:p>
            <a:pPr lvl="1"/>
            <a:r>
              <a:rPr lang="en-US" dirty="0"/>
              <a:t>AAD authentication, multi-tenant</a:t>
            </a:r>
          </a:p>
          <a:p>
            <a:r>
              <a:rPr lang="en-US" dirty="0"/>
              <a:t>Webhook endpoint</a:t>
            </a:r>
          </a:p>
          <a:p>
            <a:pPr lvl="1"/>
            <a:r>
              <a:rPr lang="en-US" dirty="0"/>
              <a:t>Notifications on state transitions of a subscription (e.g. cancel, suspend)</a:t>
            </a:r>
          </a:p>
          <a:p>
            <a:r>
              <a:rPr lang="en-US" dirty="0"/>
              <a:t>Solution calling the Fulfillment API</a:t>
            </a:r>
          </a:p>
          <a:p>
            <a:pPr lvl="1"/>
            <a:r>
              <a:rPr lang="en-US" dirty="0"/>
              <a:t>Authenticate using an AAD Auth Token. App can be single tenant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2C8C5D9-4ABB-45C2-8A9D-1D3D39BDC504}"/>
              </a:ext>
            </a:extLst>
          </p:cNvPr>
          <p:cNvSpPr/>
          <p:nvPr/>
        </p:nvSpPr>
        <p:spPr>
          <a:xfrm>
            <a:off x="6759470" y="3402454"/>
            <a:ext cx="1024890" cy="15624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Azure Marketplace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D366DD5-6193-46A9-ACE5-33C2AADD0181}"/>
              </a:ext>
            </a:extLst>
          </p:cNvPr>
          <p:cNvGrpSpPr/>
          <p:nvPr/>
        </p:nvGrpSpPr>
        <p:grpSpPr>
          <a:xfrm>
            <a:off x="6878532" y="2197321"/>
            <a:ext cx="786765" cy="698500"/>
            <a:chOff x="352425" y="565150"/>
            <a:chExt cx="786765" cy="698500"/>
          </a:xfrm>
        </p:grpSpPr>
        <p:pic>
          <p:nvPicPr>
            <p:cNvPr id="9" name="Graphic 5" descr="User">
              <a:extLst>
                <a:ext uri="{FF2B5EF4-FFF2-40B4-BE49-F238E27FC236}">
                  <a16:creationId xmlns:a16="http://schemas.microsoft.com/office/drawing/2014/main" id="{B4163FF8-AA62-429C-9028-23F80ED2F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5620" y="565150"/>
              <a:ext cx="460375" cy="460375"/>
            </a:xfrm>
            <a:prstGeom prst="rect">
              <a:avLst/>
            </a:prstGeom>
          </p:spPr>
        </p:pic>
        <p:sp>
          <p:nvSpPr>
            <p:cNvPr id="10" name="Text Box 6">
              <a:extLst>
                <a:ext uri="{FF2B5EF4-FFF2-40B4-BE49-F238E27FC236}">
                  <a16:creationId xmlns:a16="http://schemas.microsoft.com/office/drawing/2014/main" id="{C236A2FA-669D-4C4C-85E0-48318185CF8E}"/>
                </a:ext>
              </a:extLst>
            </p:cNvPr>
            <p:cNvSpPr txBox="1"/>
            <p:nvPr/>
          </p:nvSpPr>
          <p:spPr>
            <a:xfrm>
              <a:off x="352425" y="990600"/>
              <a:ext cx="786765" cy="27305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Subscriber</a:t>
              </a: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5B4E86A-BB41-4B72-9B45-75978ED0B8DD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>
            <a:off x="7271915" y="2895821"/>
            <a:ext cx="0" cy="506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CC91959-FB0C-4FF3-9ECA-26340CF73463}"/>
              </a:ext>
            </a:extLst>
          </p:cNvPr>
          <p:cNvSpPr/>
          <p:nvPr/>
        </p:nvSpPr>
        <p:spPr>
          <a:xfrm>
            <a:off x="10286910" y="3368292"/>
            <a:ext cx="756920" cy="159664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Solution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5801C3E-B4D1-4639-9621-F9C36E99AA08}"/>
              </a:ext>
            </a:extLst>
          </p:cNvPr>
          <p:cNvSpPr/>
          <p:nvPr/>
        </p:nvSpPr>
        <p:spPr>
          <a:xfrm>
            <a:off x="9231542" y="4169884"/>
            <a:ext cx="997585" cy="5276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Webhook endpoint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AFC730-6E32-4845-9FD0-9B5D08685D78}"/>
              </a:ext>
            </a:extLst>
          </p:cNvPr>
          <p:cNvCxnSpPr>
            <a:cxnSpLocks/>
          </p:cNvCxnSpPr>
          <p:nvPr/>
        </p:nvCxnSpPr>
        <p:spPr>
          <a:xfrm flipH="1" flipV="1">
            <a:off x="7877942" y="4863896"/>
            <a:ext cx="1292076" cy="78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6">
            <a:extLst>
              <a:ext uri="{FF2B5EF4-FFF2-40B4-BE49-F238E27FC236}">
                <a16:creationId xmlns:a16="http://schemas.microsoft.com/office/drawing/2014/main" id="{4860861F-CC12-4AD8-9833-9BB854E3DDA5}"/>
              </a:ext>
            </a:extLst>
          </p:cNvPr>
          <p:cNvSpPr txBox="1"/>
          <p:nvPr/>
        </p:nvSpPr>
        <p:spPr>
          <a:xfrm>
            <a:off x="8059609" y="4660638"/>
            <a:ext cx="786765" cy="27305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Call API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18059EA-F695-4A2C-8C60-802F78C73572}"/>
              </a:ext>
            </a:extLst>
          </p:cNvPr>
          <p:cNvGrpSpPr/>
          <p:nvPr/>
        </p:nvGrpSpPr>
        <p:grpSpPr>
          <a:xfrm>
            <a:off x="7784360" y="4197173"/>
            <a:ext cx="1447179" cy="273050"/>
            <a:chOff x="4815833" y="2307931"/>
            <a:chExt cx="1447179" cy="273050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3F4D290-A249-4A24-948D-89CB0ED0306E}"/>
                </a:ext>
              </a:extLst>
            </p:cNvPr>
            <p:cNvCxnSpPr>
              <a:cxnSpLocks/>
            </p:cNvCxnSpPr>
            <p:nvPr/>
          </p:nvCxnSpPr>
          <p:spPr>
            <a:xfrm>
              <a:off x="4815833" y="2533598"/>
              <a:ext cx="144717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 Box 6">
              <a:extLst>
                <a:ext uri="{FF2B5EF4-FFF2-40B4-BE49-F238E27FC236}">
                  <a16:creationId xmlns:a16="http://schemas.microsoft.com/office/drawing/2014/main" id="{37E10035-21AF-4544-A5D2-F362DF90E23F}"/>
                </a:ext>
              </a:extLst>
            </p:cNvPr>
            <p:cNvSpPr txBox="1"/>
            <p:nvPr/>
          </p:nvSpPr>
          <p:spPr>
            <a:xfrm>
              <a:off x="5146040" y="2307931"/>
              <a:ext cx="786765" cy="2730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Notify</a:t>
              </a:r>
            </a:p>
          </p:txBody>
        </p:sp>
      </p:grp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8810AC8-3A81-49B8-A9A4-53AA155FA314}"/>
              </a:ext>
            </a:extLst>
          </p:cNvPr>
          <p:cNvSpPr/>
          <p:nvPr/>
        </p:nvSpPr>
        <p:spPr>
          <a:xfrm>
            <a:off x="9220730" y="3515721"/>
            <a:ext cx="997585" cy="5276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Landing page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597274F-A2A7-4068-B102-FFA8035A74A5}"/>
              </a:ext>
            </a:extLst>
          </p:cNvPr>
          <p:cNvGrpSpPr/>
          <p:nvPr/>
        </p:nvGrpSpPr>
        <p:grpSpPr>
          <a:xfrm>
            <a:off x="7784360" y="3530450"/>
            <a:ext cx="1447179" cy="273050"/>
            <a:chOff x="4815833" y="2307931"/>
            <a:chExt cx="1447179" cy="273050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028B27A-66BB-4F63-BB48-832AB4B3F9D7}"/>
                </a:ext>
              </a:extLst>
            </p:cNvPr>
            <p:cNvCxnSpPr>
              <a:cxnSpLocks/>
            </p:cNvCxnSpPr>
            <p:nvPr/>
          </p:nvCxnSpPr>
          <p:spPr>
            <a:xfrm>
              <a:off x="4815833" y="2533598"/>
              <a:ext cx="144717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 Box 6">
              <a:extLst>
                <a:ext uri="{FF2B5EF4-FFF2-40B4-BE49-F238E27FC236}">
                  <a16:creationId xmlns:a16="http://schemas.microsoft.com/office/drawing/2014/main" id="{47AB7FCA-B65E-4FEB-B30D-E0E165C47ED2}"/>
                </a:ext>
              </a:extLst>
            </p:cNvPr>
            <p:cNvSpPr txBox="1"/>
            <p:nvPr/>
          </p:nvSpPr>
          <p:spPr>
            <a:xfrm>
              <a:off x="5146040" y="2307931"/>
              <a:ext cx="786765" cy="2730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Redirect</a:t>
              </a:r>
            </a:p>
          </p:txBody>
        </p:sp>
      </p:grpSp>
      <p:sp>
        <p:nvSpPr>
          <p:cNvPr id="23" name="Text Box 6">
            <a:extLst>
              <a:ext uri="{FF2B5EF4-FFF2-40B4-BE49-F238E27FC236}">
                <a16:creationId xmlns:a16="http://schemas.microsoft.com/office/drawing/2014/main" id="{15C4FCB4-7105-4404-AF14-FE5AD34C9999}"/>
              </a:ext>
            </a:extLst>
          </p:cNvPr>
          <p:cNvSpPr txBox="1"/>
          <p:nvPr/>
        </p:nvSpPr>
        <p:spPr>
          <a:xfrm>
            <a:off x="6532244" y="2955891"/>
            <a:ext cx="786765" cy="27305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Subscribe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4F4F6AC-B7EE-44C0-8761-E06926ECE4C1}"/>
              </a:ext>
            </a:extLst>
          </p:cNvPr>
          <p:cNvCxnSpPr>
            <a:cxnSpLocks/>
            <a:stCxn id="10" idx="3"/>
            <a:endCxn id="19" idx="0"/>
          </p:cNvCxnSpPr>
          <p:nvPr/>
        </p:nvCxnSpPr>
        <p:spPr>
          <a:xfrm>
            <a:off x="7665297" y="2759296"/>
            <a:ext cx="2054226" cy="7564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6">
            <a:extLst>
              <a:ext uri="{FF2B5EF4-FFF2-40B4-BE49-F238E27FC236}">
                <a16:creationId xmlns:a16="http://schemas.microsoft.com/office/drawing/2014/main" id="{CCF507E6-BE0A-4D04-987F-CEE84404B966}"/>
              </a:ext>
            </a:extLst>
          </p:cNvPr>
          <p:cNvSpPr txBox="1"/>
          <p:nvPr/>
        </p:nvSpPr>
        <p:spPr>
          <a:xfrm>
            <a:off x="8452991" y="2772785"/>
            <a:ext cx="786765" cy="27305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 details</a:t>
            </a:r>
          </a:p>
        </p:txBody>
      </p:sp>
    </p:spTree>
    <p:extLst>
      <p:ext uri="{BB962C8B-B14F-4D97-AF65-F5344CB8AC3E}">
        <p14:creationId xmlns:p14="http://schemas.microsoft.com/office/powerpoint/2010/main" val="4163084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74773-0F80-4C5B-AB2E-BF029A9FF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scenario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4E3FC42-81E9-4882-8BAF-D8E900739370}"/>
              </a:ext>
            </a:extLst>
          </p:cNvPr>
          <p:cNvCxnSpPr>
            <a:cxnSpLocks/>
          </p:cNvCxnSpPr>
          <p:nvPr/>
        </p:nvCxnSpPr>
        <p:spPr>
          <a:xfrm>
            <a:off x="2495934" y="1690687"/>
            <a:ext cx="0" cy="5029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9563C9F-D323-49BA-BF0C-B1DE18049BB2}"/>
              </a:ext>
            </a:extLst>
          </p:cNvPr>
          <p:cNvSpPr txBox="1"/>
          <p:nvPr/>
        </p:nvSpPr>
        <p:spPr>
          <a:xfrm>
            <a:off x="1729339" y="1459119"/>
            <a:ext cx="15596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Azure Marketplace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FC04B6-6FA6-4A8E-9F73-3F379E1A940E}"/>
              </a:ext>
            </a:extLst>
          </p:cNvPr>
          <p:cNvCxnSpPr>
            <a:cxnSpLocks/>
          </p:cNvCxnSpPr>
          <p:nvPr/>
        </p:nvCxnSpPr>
        <p:spPr>
          <a:xfrm>
            <a:off x="955614" y="1690687"/>
            <a:ext cx="0" cy="5029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852329C-EC73-46ED-80D9-56794E8FC519}"/>
              </a:ext>
            </a:extLst>
          </p:cNvPr>
          <p:cNvSpPr txBox="1"/>
          <p:nvPr/>
        </p:nvSpPr>
        <p:spPr>
          <a:xfrm>
            <a:off x="488120" y="1459119"/>
            <a:ext cx="951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Subscriber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915B27-CD41-44A4-A745-255F11559E71}"/>
              </a:ext>
            </a:extLst>
          </p:cNvPr>
          <p:cNvCxnSpPr>
            <a:cxnSpLocks/>
          </p:cNvCxnSpPr>
          <p:nvPr/>
        </p:nvCxnSpPr>
        <p:spPr>
          <a:xfrm>
            <a:off x="4530392" y="1690687"/>
            <a:ext cx="0" cy="5029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9992370-6E6B-49A2-8444-5E82936FEBD3}"/>
              </a:ext>
            </a:extLst>
          </p:cNvPr>
          <p:cNvSpPr txBox="1"/>
          <p:nvPr/>
        </p:nvSpPr>
        <p:spPr>
          <a:xfrm>
            <a:off x="3578609" y="1459119"/>
            <a:ext cx="1897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Marketplace fulfillment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97EAB70-AF56-4E56-8618-518D46C1EAC6}"/>
              </a:ext>
            </a:extLst>
          </p:cNvPr>
          <p:cNvCxnSpPr>
            <a:cxnSpLocks/>
          </p:cNvCxnSpPr>
          <p:nvPr/>
        </p:nvCxnSpPr>
        <p:spPr>
          <a:xfrm>
            <a:off x="6106377" y="1690687"/>
            <a:ext cx="0" cy="5029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E61D6CF-713E-4CB9-A281-AC70C0F5BE11}"/>
              </a:ext>
            </a:extLst>
          </p:cNvPr>
          <p:cNvSpPr txBox="1"/>
          <p:nvPr/>
        </p:nvSpPr>
        <p:spPr>
          <a:xfrm>
            <a:off x="5766113" y="1459119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Sample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CCC78BA-F43E-4CC4-9D80-1757AFE94531}"/>
              </a:ext>
            </a:extLst>
          </p:cNvPr>
          <p:cNvCxnSpPr>
            <a:cxnSpLocks/>
          </p:cNvCxnSpPr>
          <p:nvPr/>
        </p:nvCxnSpPr>
        <p:spPr>
          <a:xfrm>
            <a:off x="8720466" y="1690687"/>
            <a:ext cx="0" cy="5029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2CFA512-0CA5-445B-A411-12C303E0A432}"/>
              </a:ext>
            </a:extLst>
          </p:cNvPr>
          <p:cNvSpPr txBox="1"/>
          <p:nvPr/>
        </p:nvSpPr>
        <p:spPr>
          <a:xfrm>
            <a:off x="7924873" y="1459119"/>
            <a:ext cx="15970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Notification service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925A1E-9BF9-4CC0-A4A4-735C428C4487}"/>
              </a:ext>
            </a:extLst>
          </p:cNvPr>
          <p:cNvCxnSpPr>
            <a:cxnSpLocks/>
          </p:cNvCxnSpPr>
          <p:nvPr/>
        </p:nvCxnSpPr>
        <p:spPr>
          <a:xfrm>
            <a:off x="10552787" y="1690687"/>
            <a:ext cx="0" cy="5029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3CE6B41-F72C-4BC1-8258-DCD4A93FF454}"/>
              </a:ext>
            </a:extLst>
          </p:cNvPr>
          <p:cNvSpPr txBox="1"/>
          <p:nvPr/>
        </p:nvSpPr>
        <p:spPr>
          <a:xfrm>
            <a:off x="9811524" y="1459119"/>
            <a:ext cx="14117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Operations team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CCA773E-954E-4974-A83D-E992C8D0154B}"/>
              </a:ext>
            </a:extLst>
          </p:cNvPr>
          <p:cNvGrpSpPr/>
          <p:nvPr/>
        </p:nvGrpSpPr>
        <p:grpSpPr>
          <a:xfrm>
            <a:off x="975725" y="1706605"/>
            <a:ext cx="1520208" cy="307777"/>
            <a:chOff x="1073601" y="2107982"/>
            <a:chExt cx="1714960" cy="307777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410F833-2964-4BED-BA1E-483ABFB24C6F}"/>
                </a:ext>
              </a:extLst>
            </p:cNvPr>
            <p:cNvCxnSpPr/>
            <p:nvPr/>
          </p:nvCxnSpPr>
          <p:spPr>
            <a:xfrm>
              <a:off x="1073601" y="2377440"/>
              <a:ext cx="17149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5491AF2-726F-47B8-96D0-E7EDCAD4DAED}"/>
                </a:ext>
              </a:extLst>
            </p:cNvPr>
            <p:cNvSpPr txBox="1"/>
            <p:nvPr/>
          </p:nvSpPr>
          <p:spPr>
            <a:xfrm>
              <a:off x="1485894" y="2107982"/>
              <a:ext cx="8890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Subscribe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C440338-8AF0-494B-884C-FAAD2E5C3731}"/>
              </a:ext>
            </a:extLst>
          </p:cNvPr>
          <p:cNvGrpSpPr/>
          <p:nvPr/>
        </p:nvGrpSpPr>
        <p:grpSpPr>
          <a:xfrm>
            <a:off x="2516044" y="1871519"/>
            <a:ext cx="3569580" cy="307777"/>
            <a:chOff x="1073601" y="2081111"/>
            <a:chExt cx="1714960" cy="307777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51BB450-3E87-4A9C-B633-E4AB67363846}"/>
                </a:ext>
              </a:extLst>
            </p:cNvPr>
            <p:cNvCxnSpPr/>
            <p:nvPr/>
          </p:nvCxnSpPr>
          <p:spPr>
            <a:xfrm>
              <a:off x="1073601" y="2377440"/>
              <a:ext cx="17149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A403E36-A841-47AD-A902-405ACB88A14D}"/>
                </a:ext>
              </a:extLst>
            </p:cNvPr>
            <p:cNvSpPr txBox="1"/>
            <p:nvPr/>
          </p:nvSpPr>
          <p:spPr>
            <a:xfrm>
              <a:off x="1116816" y="2081111"/>
              <a:ext cx="820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Redirect to landing page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9E45338-9FEC-4B72-BD13-B4E9FBDF6EC3}"/>
              </a:ext>
            </a:extLst>
          </p:cNvPr>
          <p:cNvGrpSpPr/>
          <p:nvPr/>
        </p:nvGrpSpPr>
        <p:grpSpPr>
          <a:xfrm flipH="1">
            <a:off x="4536210" y="2696200"/>
            <a:ext cx="1583121" cy="307777"/>
            <a:chOff x="1073601" y="2107982"/>
            <a:chExt cx="1714960" cy="307777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7A6DB23-0159-411B-A74D-14611E4FFF5E}"/>
                </a:ext>
              </a:extLst>
            </p:cNvPr>
            <p:cNvCxnSpPr/>
            <p:nvPr/>
          </p:nvCxnSpPr>
          <p:spPr>
            <a:xfrm>
              <a:off x="1073601" y="2377440"/>
              <a:ext cx="17149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340228D-7581-452B-8BE4-F4E769486F49}"/>
                </a:ext>
              </a:extLst>
            </p:cNvPr>
            <p:cNvSpPr txBox="1"/>
            <p:nvPr/>
          </p:nvSpPr>
          <p:spPr>
            <a:xfrm>
              <a:off x="1552515" y="2107982"/>
              <a:ext cx="8224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RESOLVE</a:t>
              </a:r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DB58E40-3F63-49D9-8E12-1E8840ABC7EB}"/>
              </a:ext>
            </a:extLst>
          </p:cNvPr>
          <p:cNvCxnSpPr>
            <a:cxnSpLocks/>
          </p:cNvCxnSpPr>
          <p:nvPr/>
        </p:nvCxnSpPr>
        <p:spPr>
          <a:xfrm>
            <a:off x="7207162" y="1690687"/>
            <a:ext cx="0" cy="5029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6C2642F-9AFB-408D-B4F0-5859D9D6B2AE}"/>
              </a:ext>
            </a:extLst>
          </p:cNvPr>
          <p:cNvSpPr txBox="1"/>
          <p:nvPr/>
        </p:nvSpPr>
        <p:spPr>
          <a:xfrm>
            <a:off x="6777397" y="1459119"/>
            <a:ext cx="857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Azure AD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6C3DF85-370B-40E1-A4A1-8CE06A278ED7}"/>
              </a:ext>
            </a:extLst>
          </p:cNvPr>
          <p:cNvGrpSpPr/>
          <p:nvPr/>
        </p:nvGrpSpPr>
        <p:grpSpPr>
          <a:xfrm>
            <a:off x="6113512" y="2010547"/>
            <a:ext cx="1093646" cy="307777"/>
            <a:chOff x="1073601" y="2084852"/>
            <a:chExt cx="1714960" cy="307777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F65B579-0E0D-45B1-80D6-54C5B62C77D6}"/>
                </a:ext>
              </a:extLst>
            </p:cNvPr>
            <p:cNvCxnSpPr/>
            <p:nvPr/>
          </p:nvCxnSpPr>
          <p:spPr>
            <a:xfrm>
              <a:off x="1073601" y="2377440"/>
              <a:ext cx="17149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BFE142E-EEA2-4E0B-9ECA-9C79BCC8BFD3}"/>
                </a:ext>
              </a:extLst>
            </p:cNvPr>
            <p:cNvSpPr txBox="1"/>
            <p:nvPr/>
          </p:nvSpPr>
          <p:spPr>
            <a:xfrm>
              <a:off x="1082854" y="2084852"/>
              <a:ext cx="12767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Authenticate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85D6173-BF99-4DA0-B54D-50A24239E945}"/>
              </a:ext>
            </a:extLst>
          </p:cNvPr>
          <p:cNvGrpSpPr/>
          <p:nvPr/>
        </p:nvGrpSpPr>
        <p:grpSpPr>
          <a:xfrm>
            <a:off x="6119331" y="3031760"/>
            <a:ext cx="2601123" cy="307777"/>
            <a:chOff x="1073601" y="2107982"/>
            <a:chExt cx="1714960" cy="307777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4B3BFB0-8B76-4862-B66D-55CFAB5FB7AB}"/>
                </a:ext>
              </a:extLst>
            </p:cNvPr>
            <p:cNvCxnSpPr/>
            <p:nvPr/>
          </p:nvCxnSpPr>
          <p:spPr>
            <a:xfrm>
              <a:off x="1073601" y="2377440"/>
              <a:ext cx="17149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4F0D483-02B2-4419-935A-E54FD17FE59E}"/>
                </a:ext>
              </a:extLst>
            </p:cNvPr>
            <p:cNvSpPr txBox="1"/>
            <p:nvPr/>
          </p:nvSpPr>
          <p:spPr>
            <a:xfrm>
              <a:off x="1168656" y="2107982"/>
              <a:ext cx="4182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Notify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3678343-6E4C-47CC-BCC0-C2BAEAFBD687}"/>
              </a:ext>
            </a:extLst>
          </p:cNvPr>
          <p:cNvGrpSpPr/>
          <p:nvPr/>
        </p:nvGrpSpPr>
        <p:grpSpPr>
          <a:xfrm>
            <a:off x="8719445" y="3155829"/>
            <a:ext cx="1833311" cy="307777"/>
            <a:chOff x="1073601" y="2107982"/>
            <a:chExt cx="1714960" cy="307777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506DCEFE-9C33-4A96-B4B9-848CB6BB3EB3}"/>
                </a:ext>
              </a:extLst>
            </p:cNvPr>
            <p:cNvCxnSpPr/>
            <p:nvPr/>
          </p:nvCxnSpPr>
          <p:spPr>
            <a:xfrm>
              <a:off x="1073601" y="2377440"/>
              <a:ext cx="17149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DFD0668-16CE-4967-B2E2-37DD347EF0E2}"/>
                </a:ext>
              </a:extLst>
            </p:cNvPr>
            <p:cNvSpPr txBox="1"/>
            <p:nvPr/>
          </p:nvSpPr>
          <p:spPr>
            <a:xfrm>
              <a:off x="1485894" y="2107982"/>
              <a:ext cx="9240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Send email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AC7A147-2E8B-4708-924F-E446EEC12CAB}"/>
              </a:ext>
            </a:extLst>
          </p:cNvPr>
          <p:cNvGrpSpPr/>
          <p:nvPr/>
        </p:nvGrpSpPr>
        <p:grpSpPr>
          <a:xfrm>
            <a:off x="10552756" y="3571654"/>
            <a:ext cx="540412" cy="538031"/>
            <a:chOff x="10552756" y="3156155"/>
            <a:chExt cx="540412" cy="538031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14AA113-0180-4BD8-B4DF-1D42921111C4}"/>
                </a:ext>
              </a:extLst>
            </p:cNvPr>
            <p:cNvCxnSpPr/>
            <p:nvPr/>
          </p:nvCxnSpPr>
          <p:spPr>
            <a:xfrm>
              <a:off x="10552756" y="3156155"/>
              <a:ext cx="53803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01D8A00-0FD5-4372-9D15-692417FB7F40}"/>
                </a:ext>
              </a:extLst>
            </p:cNvPr>
            <p:cNvCxnSpPr/>
            <p:nvPr/>
          </p:nvCxnSpPr>
          <p:spPr>
            <a:xfrm>
              <a:off x="10555137" y="3692221"/>
              <a:ext cx="538031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0BACE5C-4EFA-4372-A426-897226579FA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821770" y="3425171"/>
              <a:ext cx="53803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A023CEB8-7D8C-4FCF-A496-0FAC5BBB201B}"/>
              </a:ext>
            </a:extLst>
          </p:cNvPr>
          <p:cNvSpPr txBox="1"/>
          <p:nvPr/>
        </p:nvSpPr>
        <p:spPr>
          <a:xfrm>
            <a:off x="11027573" y="3586467"/>
            <a:ext cx="13150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Provision and confirm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AC8B8A3-CA66-44ED-B0FE-9B705332B916}"/>
              </a:ext>
            </a:extLst>
          </p:cNvPr>
          <p:cNvGrpSpPr/>
          <p:nvPr/>
        </p:nvGrpSpPr>
        <p:grpSpPr>
          <a:xfrm flipH="1">
            <a:off x="6103995" y="3930895"/>
            <a:ext cx="4438103" cy="307777"/>
            <a:chOff x="1073601" y="2107982"/>
            <a:chExt cx="1714960" cy="307777"/>
          </a:xfrm>
        </p:grpSpPr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372EF0B-7B1C-4247-BB8B-0711719F7EC8}"/>
                </a:ext>
              </a:extLst>
            </p:cNvPr>
            <p:cNvCxnSpPr/>
            <p:nvPr/>
          </p:nvCxnSpPr>
          <p:spPr>
            <a:xfrm>
              <a:off x="1073601" y="2377440"/>
              <a:ext cx="17149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D1A76C1-4050-441D-AD07-CE72979DC073}"/>
                </a:ext>
              </a:extLst>
            </p:cNvPr>
            <p:cNvSpPr txBox="1"/>
            <p:nvPr/>
          </p:nvSpPr>
          <p:spPr>
            <a:xfrm>
              <a:off x="1654373" y="2107982"/>
              <a:ext cx="7206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Confirm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508B408-0ABC-47C2-A9BC-36E07AD0D222}"/>
              </a:ext>
            </a:extLst>
          </p:cNvPr>
          <p:cNvGrpSpPr/>
          <p:nvPr/>
        </p:nvGrpSpPr>
        <p:grpSpPr>
          <a:xfrm flipH="1">
            <a:off x="4540203" y="4291985"/>
            <a:ext cx="1583121" cy="307777"/>
            <a:chOff x="1073601" y="2107982"/>
            <a:chExt cx="1714960" cy="307777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8324D417-532A-464E-82B0-668A14211FB7}"/>
                </a:ext>
              </a:extLst>
            </p:cNvPr>
            <p:cNvCxnSpPr/>
            <p:nvPr/>
          </p:nvCxnSpPr>
          <p:spPr>
            <a:xfrm>
              <a:off x="1073601" y="2377440"/>
              <a:ext cx="17149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5BFE725-B434-4921-84FE-7FF0C7C13434}"/>
                </a:ext>
              </a:extLst>
            </p:cNvPr>
            <p:cNvSpPr txBox="1"/>
            <p:nvPr/>
          </p:nvSpPr>
          <p:spPr>
            <a:xfrm>
              <a:off x="1423521" y="2107982"/>
              <a:ext cx="9514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ACTIVATE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26DF8D3-8AEC-41D0-826A-DC8DBB6E500D}"/>
              </a:ext>
            </a:extLst>
          </p:cNvPr>
          <p:cNvGrpSpPr/>
          <p:nvPr/>
        </p:nvGrpSpPr>
        <p:grpSpPr>
          <a:xfrm>
            <a:off x="978531" y="4569782"/>
            <a:ext cx="1520208" cy="307777"/>
            <a:chOff x="1073601" y="2069663"/>
            <a:chExt cx="1714960" cy="307777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47F3082C-A921-474B-8E25-61097C1610B1}"/>
                </a:ext>
              </a:extLst>
            </p:cNvPr>
            <p:cNvCxnSpPr/>
            <p:nvPr/>
          </p:nvCxnSpPr>
          <p:spPr>
            <a:xfrm>
              <a:off x="1073601" y="2377440"/>
              <a:ext cx="17149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6F90F49-A662-467E-99FA-BB107FE81F99}"/>
                </a:ext>
              </a:extLst>
            </p:cNvPr>
            <p:cNvSpPr txBox="1"/>
            <p:nvPr/>
          </p:nvSpPr>
          <p:spPr>
            <a:xfrm>
              <a:off x="1219979" y="2069663"/>
              <a:ext cx="1415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Cancel/update</a:t>
              </a:r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4F87129-2883-40C0-8AF0-0C752CC7A678}"/>
              </a:ext>
            </a:extLst>
          </p:cNvPr>
          <p:cNvCxnSpPr/>
          <p:nvPr/>
        </p:nvCxnSpPr>
        <p:spPr>
          <a:xfrm>
            <a:off x="2516044" y="5228628"/>
            <a:ext cx="35695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C8C11CF9-54F5-4F3F-82AF-30D4CB8DC17D}"/>
              </a:ext>
            </a:extLst>
          </p:cNvPr>
          <p:cNvSpPr txBox="1"/>
          <p:nvPr/>
        </p:nvSpPr>
        <p:spPr>
          <a:xfrm>
            <a:off x="2483771" y="4877560"/>
            <a:ext cx="1580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Notify on webhook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019E614-E67B-474C-B9D5-29A75AFB41A8}"/>
              </a:ext>
            </a:extLst>
          </p:cNvPr>
          <p:cNvGrpSpPr/>
          <p:nvPr/>
        </p:nvGrpSpPr>
        <p:grpSpPr>
          <a:xfrm>
            <a:off x="6129205" y="5165816"/>
            <a:ext cx="2601123" cy="307777"/>
            <a:chOff x="1073601" y="2107982"/>
            <a:chExt cx="1714960" cy="307777"/>
          </a:xfrm>
        </p:grpSpPr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F45C8002-FA3E-4D00-8908-99981522D18E}"/>
                </a:ext>
              </a:extLst>
            </p:cNvPr>
            <p:cNvCxnSpPr/>
            <p:nvPr/>
          </p:nvCxnSpPr>
          <p:spPr>
            <a:xfrm>
              <a:off x="1073601" y="2377440"/>
              <a:ext cx="17149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247B273-900C-4372-B991-5E1A49722602}"/>
                </a:ext>
              </a:extLst>
            </p:cNvPr>
            <p:cNvSpPr txBox="1"/>
            <p:nvPr/>
          </p:nvSpPr>
          <p:spPr>
            <a:xfrm>
              <a:off x="1168656" y="2107982"/>
              <a:ext cx="4182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Notify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FC0F9B2-AE32-4322-B33C-B182B82AA9F0}"/>
              </a:ext>
            </a:extLst>
          </p:cNvPr>
          <p:cNvGrpSpPr/>
          <p:nvPr/>
        </p:nvGrpSpPr>
        <p:grpSpPr>
          <a:xfrm>
            <a:off x="10551612" y="5587534"/>
            <a:ext cx="540412" cy="538031"/>
            <a:chOff x="10552756" y="3156155"/>
            <a:chExt cx="540412" cy="538031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7AD63C7-90EC-4D1A-B08C-0DA99C788D11}"/>
                </a:ext>
              </a:extLst>
            </p:cNvPr>
            <p:cNvCxnSpPr/>
            <p:nvPr/>
          </p:nvCxnSpPr>
          <p:spPr>
            <a:xfrm>
              <a:off x="10552756" y="3156155"/>
              <a:ext cx="53803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60F12AB-FD45-4CEF-8510-51335D6F9ABA}"/>
                </a:ext>
              </a:extLst>
            </p:cNvPr>
            <p:cNvCxnSpPr/>
            <p:nvPr/>
          </p:nvCxnSpPr>
          <p:spPr>
            <a:xfrm>
              <a:off x="10555137" y="3692221"/>
              <a:ext cx="538031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792688B-B1A2-4919-AE7B-93EEED50D07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821770" y="3425171"/>
              <a:ext cx="53803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14ADE3DC-B869-4BC8-AC41-89CFFC0A8F12}"/>
              </a:ext>
            </a:extLst>
          </p:cNvPr>
          <p:cNvSpPr txBox="1"/>
          <p:nvPr/>
        </p:nvSpPr>
        <p:spPr>
          <a:xfrm>
            <a:off x="11027573" y="5649696"/>
            <a:ext cx="1315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Take action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2E8BCEC1-5E1C-4853-A8D4-97FF30BCA2E7}"/>
              </a:ext>
            </a:extLst>
          </p:cNvPr>
          <p:cNvGrpSpPr/>
          <p:nvPr/>
        </p:nvGrpSpPr>
        <p:grpSpPr>
          <a:xfrm flipH="1">
            <a:off x="6113509" y="5972975"/>
            <a:ext cx="4438103" cy="307777"/>
            <a:chOff x="1073601" y="2107982"/>
            <a:chExt cx="1714960" cy="307777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3125F833-B481-4285-830E-C25BD4F9B582}"/>
                </a:ext>
              </a:extLst>
            </p:cNvPr>
            <p:cNvCxnSpPr/>
            <p:nvPr/>
          </p:nvCxnSpPr>
          <p:spPr>
            <a:xfrm>
              <a:off x="1073601" y="2377440"/>
              <a:ext cx="17149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0CD0E63-1C87-4507-8DD4-28E0E4AE1986}"/>
                </a:ext>
              </a:extLst>
            </p:cNvPr>
            <p:cNvSpPr txBox="1"/>
            <p:nvPr/>
          </p:nvSpPr>
          <p:spPr>
            <a:xfrm>
              <a:off x="1654373" y="2107982"/>
              <a:ext cx="7206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Confirm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453A7F9-CF2D-42E3-8FF1-62EA4B7829E6}"/>
              </a:ext>
            </a:extLst>
          </p:cNvPr>
          <p:cNvGrpSpPr/>
          <p:nvPr/>
        </p:nvGrpSpPr>
        <p:grpSpPr>
          <a:xfrm flipH="1">
            <a:off x="4523256" y="6369671"/>
            <a:ext cx="1583121" cy="307777"/>
            <a:chOff x="1073601" y="2107982"/>
            <a:chExt cx="1714960" cy="307777"/>
          </a:xfrm>
        </p:grpSpPr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77394DE2-D165-46E4-BAE7-7641127C6463}"/>
                </a:ext>
              </a:extLst>
            </p:cNvPr>
            <p:cNvCxnSpPr/>
            <p:nvPr/>
          </p:nvCxnSpPr>
          <p:spPr>
            <a:xfrm>
              <a:off x="1073601" y="2377440"/>
              <a:ext cx="17149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D2877A7-6745-4E7D-B11A-964DCDD28133}"/>
                </a:ext>
              </a:extLst>
            </p:cNvPr>
            <p:cNvSpPr txBox="1"/>
            <p:nvPr/>
          </p:nvSpPr>
          <p:spPr>
            <a:xfrm>
              <a:off x="1543545" y="2107982"/>
              <a:ext cx="8314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UPDATE</a:t>
              </a:r>
            </a:p>
          </p:txBody>
        </p:sp>
      </p:grp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09E0151-D2FC-463B-BA3F-8640FC4E351B}"/>
              </a:ext>
            </a:extLst>
          </p:cNvPr>
          <p:cNvCxnSpPr/>
          <p:nvPr/>
        </p:nvCxnSpPr>
        <p:spPr>
          <a:xfrm>
            <a:off x="497493" y="4629654"/>
            <a:ext cx="11551767" cy="0"/>
          </a:xfrm>
          <a:prstGeom prst="line">
            <a:avLst/>
          </a:prstGeom>
          <a:ln w="2222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16D275F9-93C6-4739-B069-65217F7A078C}"/>
              </a:ext>
            </a:extLst>
          </p:cNvPr>
          <p:cNvGrpSpPr/>
          <p:nvPr/>
        </p:nvGrpSpPr>
        <p:grpSpPr>
          <a:xfrm>
            <a:off x="6123164" y="4175065"/>
            <a:ext cx="1093646" cy="523220"/>
            <a:chOff x="1073601" y="2084852"/>
            <a:chExt cx="1714960" cy="523220"/>
          </a:xfrm>
        </p:grpSpPr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955C5564-6410-41AC-82DD-C59A3B621545}"/>
                </a:ext>
              </a:extLst>
            </p:cNvPr>
            <p:cNvCxnSpPr/>
            <p:nvPr/>
          </p:nvCxnSpPr>
          <p:spPr>
            <a:xfrm>
              <a:off x="1073601" y="2377440"/>
              <a:ext cx="17149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7B74C568-5D25-4AA4-8188-ADBBEB267AB8}"/>
                </a:ext>
              </a:extLst>
            </p:cNvPr>
            <p:cNvSpPr txBox="1"/>
            <p:nvPr/>
          </p:nvSpPr>
          <p:spPr>
            <a:xfrm>
              <a:off x="1082854" y="2084852"/>
              <a:ext cx="15572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Auth token</a:t>
              </a:r>
            </a:p>
            <a:p>
              <a:endParaRPr lang="en-US" sz="1400" dirty="0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475E5C9-753A-4542-A0F0-0C8281F1630E}"/>
              </a:ext>
            </a:extLst>
          </p:cNvPr>
          <p:cNvGrpSpPr/>
          <p:nvPr/>
        </p:nvGrpSpPr>
        <p:grpSpPr>
          <a:xfrm flipH="1">
            <a:off x="953265" y="2179296"/>
            <a:ext cx="5157898" cy="307777"/>
            <a:chOff x="1073601" y="2133392"/>
            <a:chExt cx="1714960" cy="307777"/>
          </a:xfrm>
        </p:grpSpPr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4F9190DC-DA60-408B-A09B-12B6B5FC2D2B}"/>
                </a:ext>
              </a:extLst>
            </p:cNvPr>
            <p:cNvCxnSpPr/>
            <p:nvPr/>
          </p:nvCxnSpPr>
          <p:spPr>
            <a:xfrm>
              <a:off x="1073601" y="2377440"/>
              <a:ext cx="17149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CDDA952-2ABB-478B-BF6A-6F2DD2465F83}"/>
                </a:ext>
              </a:extLst>
            </p:cNvPr>
            <p:cNvSpPr txBox="1"/>
            <p:nvPr/>
          </p:nvSpPr>
          <p:spPr>
            <a:xfrm>
              <a:off x="1578014" y="2133392"/>
              <a:ext cx="5701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Present landing page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0B149D84-623F-44C3-A0FB-8A0F9196050E}"/>
              </a:ext>
            </a:extLst>
          </p:cNvPr>
          <p:cNvGrpSpPr/>
          <p:nvPr/>
        </p:nvGrpSpPr>
        <p:grpSpPr>
          <a:xfrm>
            <a:off x="962509" y="2418153"/>
            <a:ext cx="5156821" cy="307777"/>
            <a:chOff x="1073601" y="2081111"/>
            <a:chExt cx="1714960" cy="307777"/>
          </a:xfrm>
        </p:grpSpPr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D6062F87-92CF-4885-92CB-D61F163DB3EE}"/>
                </a:ext>
              </a:extLst>
            </p:cNvPr>
            <p:cNvCxnSpPr/>
            <p:nvPr/>
          </p:nvCxnSpPr>
          <p:spPr>
            <a:xfrm>
              <a:off x="1073601" y="2377440"/>
              <a:ext cx="17149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065CF969-5489-4DF5-8065-1C417C785E36}"/>
                </a:ext>
              </a:extLst>
            </p:cNvPr>
            <p:cNvSpPr txBox="1"/>
            <p:nvPr/>
          </p:nvSpPr>
          <p:spPr>
            <a:xfrm>
              <a:off x="1116816" y="2081111"/>
              <a:ext cx="820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Redirect to landing page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191711B-28B3-4D00-A2B3-7BFE82A6B290}"/>
              </a:ext>
            </a:extLst>
          </p:cNvPr>
          <p:cNvGrpSpPr/>
          <p:nvPr/>
        </p:nvGrpSpPr>
        <p:grpSpPr>
          <a:xfrm>
            <a:off x="6111314" y="2781315"/>
            <a:ext cx="1093646" cy="307777"/>
            <a:chOff x="1073601" y="2084852"/>
            <a:chExt cx="1714960" cy="307777"/>
          </a:xfrm>
        </p:grpSpPr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F1CB75EB-C8BC-4D2E-B01A-14404D9E2F4D}"/>
                </a:ext>
              </a:extLst>
            </p:cNvPr>
            <p:cNvCxnSpPr/>
            <p:nvPr/>
          </p:nvCxnSpPr>
          <p:spPr>
            <a:xfrm>
              <a:off x="1073601" y="2377440"/>
              <a:ext cx="17149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D965EAD-C485-4A32-A0FE-A95E29368245}"/>
                </a:ext>
              </a:extLst>
            </p:cNvPr>
            <p:cNvSpPr txBox="1"/>
            <p:nvPr/>
          </p:nvSpPr>
          <p:spPr>
            <a:xfrm>
              <a:off x="1082854" y="2084852"/>
              <a:ext cx="15572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Auth token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2AA1631B-28CC-4D74-B04F-13D3764D7DBD}"/>
              </a:ext>
            </a:extLst>
          </p:cNvPr>
          <p:cNvGrpSpPr/>
          <p:nvPr/>
        </p:nvGrpSpPr>
        <p:grpSpPr>
          <a:xfrm>
            <a:off x="6110435" y="6237656"/>
            <a:ext cx="1093646" cy="307777"/>
            <a:chOff x="1073601" y="2084852"/>
            <a:chExt cx="1714960" cy="307777"/>
          </a:xfrm>
        </p:grpSpPr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4ED875E4-0122-4B0E-8F6A-EA50D97D7700}"/>
                </a:ext>
              </a:extLst>
            </p:cNvPr>
            <p:cNvCxnSpPr/>
            <p:nvPr/>
          </p:nvCxnSpPr>
          <p:spPr>
            <a:xfrm>
              <a:off x="1073601" y="2377440"/>
              <a:ext cx="17149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E6DD0838-6B83-4765-959E-2EAB2104F9FE}"/>
                </a:ext>
              </a:extLst>
            </p:cNvPr>
            <p:cNvSpPr txBox="1"/>
            <p:nvPr/>
          </p:nvSpPr>
          <p:spPr>
            <a:xfrm>
              <a:off x="1082854" y="2084852"/>
              <a:ext cx="15572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Auth token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9351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74773-0F80-4C5B-AB2E-BF029A9FF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scenario</a:t>
            </a:r>
            <a:br>
              <a:rPr lang="en-US" dirty="0"/>
            </a:br>
            <a:r>
              <a:rPr lang="en-US" sz="3200" dirty="0"/>
              <a:t>Add a “basic” plan with $0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4E3FC42-81E9-4882-8BAF-D8E900739370}"/>
              </a:ext>
            </a:extLst>
          </p:cNvPr>
          <p:cNvCxnSpPr>
            <a:cxnSpLocks/>
          </p:cNvCxnSpPr>
          <p:nvPr/>
        </p:nvCxnSpPr>
        <p:spPr>
          <a:xfrm>
            <a:off x="2495934" y="1761475"/>
            <a:ext cx="0" cy="466344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9563C9F-D323-49BA-BF0C-B1DE18049BB2}"/>
              </a:ext>
            </a:extLst>
          </p:cNvPr>
          <p:cNvSpPr txBox="1"/>
          <p:nvPr/>
        </p:nvSpPr>
        <p:spPr>
          <a:xfrm>
            <a:off x="1729339" y="1529907"/>
            <a:ext cx="15596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Azure Marketplace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FC04B6-6FA6-4A8E-9F73-3F379E1A940E}"/>
              </a:ext>
            </a:extLst>
          </p:cNvPr>
          <p:cNvCxnSpPr>
            <a:cxnSpLocks/>
          </p:cNvCxnSpPr>
          <p:nvPr/>
        </p:nvCxnSpPr>
        <p:spPr>
          <a:xfrm>
            <a:off x="955614" y="1761475"/>
            <a:ext cx="0" cy="466344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852329C-EC73-46ED-80D9-56794E8FC519}"/>
              </a:ext>
            </a:extLst>
          </p:cNvPr>
          <p:cNvSpPr txBox="1"/>
          <p:nvPr/>
        </p:nvSpPr>
        <p:spPr>
          <a:xfrm>
            <a:off x="488120" y="1529907"/>
            <a:ext cx="951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Subscriber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915B27-CD41-44A4-A745-255F11559E71}"/>
              </a:ext>
            </a:extLst>
          </p:cNvPr>
          <p:cNvCxnSpPr>
            <a:cxnSpLocks/>
          </p:cNvCxnSpPr>
          <p:nvPr/>
        </p:nvCxnSpPr>
        <p:spPr>
          <a:xfrm>
            <a:off x="4530392" y="1761475"/>
            <a:ext cx="0" cy="466344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9992370-6E6B-49A2-8444-5E82936FEBD3}"/>
              </a:ext>
            </a:extLst>
          </p:cNvPr>
          <p:cNvSpPr txBox="1"/>
          <p:nvPr/>
        </p:nvSpPr>
        <p:spPr>
          <a:xfrm>
            <a:off x="3578609" y="1529907"/>
            <a:ext cx="1897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Marketplace fulfillment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97EAB70-AF56-4E56-8618-518D46C1EAC6}"/>
              </a:ext>
            </a:extLst>
          </p:cNvPr>
          <p:cNvCxnSpPr>
            <a:cxnSpLocks/>
          </p:cNvCxnSpPr>
          <p:nvPr/>
        </p:nvCxnSpPr>
        <p:spPr>
          <a:xfrm>
            <a:off x="6106377" y="1761475"/>
            <a:ext cx="0" cy="466344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E61D6CF-713E-4CB9-A281-AC70C0F5BE11}"/>
              </a:ext>
            </a:extLst>
          </p:cNvPr>
          <p:cNvSpPr txBox="1"/>
          <p:nvPr/>
        </p:nvSpPr>
        <p:spPr>
          <a:xfrm>
            <a:off x="5766113" y="1529907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Sample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CCC78BA-F43E-4CC4-9D80-1757AFE94531}"/>
              </a:ext>
            </a:extLst>
          </p:cNvPr>
          <p:cNvCxnSpPr>
            <a:cxnSpLocks/>
          </p:cNvCxnSpPr>
          <p:nvPr/>
        </p:nvCxnSpPr>
        <p:spPr>
          <a:xfrm>
            <a:off x="8720466" y="1761475"/>
            <a:ext cx="0" cy="466344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2CFA512-0CA5-445B-A411-12C303E0A432}"/>
              </a:ext>
            </a:extLst>
          </p:cNvPr>
          <p:cNvSpPr txBox="1"/>
          <p:nvPr/>
        </p:nvSpPr>
        <p:spPr>
          <a:xfrm>
            <a:off x="7924873" y="1529907"/>
            <a:ext cx="15970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Notification service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925A1E-9BF9-4CC0-A4A4-735C428C4487}"/>
              </a:ext>
            </a:extLst>
          </p:cNvPr>
          <p:cNvCxnSpPr>
            <a:cxnSpLocks/>
          </p:cNvCxnSpPr>
          <p:nvPr/>
        </p:nvCxnSpPr>
        <p:spPr>
          <a:xfrm>
            <a:off x="10552787" y="1761475"/>
            <a:ext cx="0" cy="466344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3CE6B41-F72C-4BC1-8258-DCD4A93FF454}"/>
              </a:ext>
            </a:extLst>
          </p:cNvPr>
          <p:cNvSpPr txBox="1"/>
          <p:nvPr/>
        </p:nvSpPr>
        <p:spPr>
          <a:xfrm>
            <a:off x="9811524" y="1529907"/>
            <a:ext cx="14117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Operations team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9E45338-9FEC-4B72-BD13-B4E9FBDF6EC3}"/>
              </a:ext>
            </a:extLst>
          </p:cNvPr>
          <p:cNvGrpSpPr/>
          <p:nvPr/>
        </p:nvGrpSpPr>
        <p:grpSpPr>
          <a:xfrm flipH="1">
            <a:off x="4512879" y="2847251"/>
            <a:ext cx="1583121" cy="307777"/>
            <a:chOff x="1073601" y="2107982"/>
            <a:chExt cx="1714960" cy="307777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7A6DB23-0159-411B-A74D-14611E4FFF5E}"/>
                </a:ext>
              </a:extLst>
            </p:cNvPr>
            <p:cNvCxnSpPr/>
            <p:nvPr/>
          </p:nvCxnSpPr>
          <p:spPr>
            <a:xfrm>
              <a:off x="1073601" y="2377440"/>
              <a:ext cx="17149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340228D-7581-452B-8BE4-F4E769486F49}"/>
                </a:ext>
              </a:extLst>
            </p:cNvPr>
            <p:cNvSpPr txBox="1"/>
            <p:nvPr/>
          </p:nvSpPr>
          <p:spPr>
            <a:xfrm>
              <a:off x="1386778" y="2107982"/>
              <a:ext cx="988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RESOLVE*</a:t>
              </a:r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DB58E40-3F63-49D9-8E12-1E8840ABC7EB}"/>
              </a:ext>
            </a:extLst>
          </p:cNvPr>
          <p:cNvCxnSpPr>
            <a:cxnSpLocks/>
          </p:cNvCxnSpPr>
          <p:nvPr/>
        </p:nvCxnSpPr>
        <p:spPr>
          <a:xfrm>
            <a:off x="7207162" y="1761475"/>
            <a:ext cx="0" cy="466344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6C2642F-9AFB-408D-B4F0-5859D9D6B2AE}"/>
              </a:ext>
            </a:extLst>
          </p:cNvPr>
          <p:cNvSpPr txBox="1"/>
          <p:nvPr/>
        </p:nvSpPr>
        <p:spPr>
          <a:xfrm>
            <a:off x="6777397" y="1529907"/>
            <a:ext cx="857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Azure AD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85D6173-BF99-4DA0-B54D-50A24239E945}"/>
              </a:ext>
            </a:extLst>
          </p:cNvPr>
          <p:cNvGrpSpPr/>
          <p:nvPr/>
        </p:nvGrpSpPr>
        <p:grpSpPr>
          <a:xfrm>
            <a:off x="6116753" y="4079814"/>
            <a:ext cx="2601123" cy="307777"/>
            <a:chOff x="1073601" y="2107982"/>
            <a:chExt cx="1714960" cy="307777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4B3BFB0-8B76-4862-B66D-55CFAB5FB7AB}"/>
                </a:ext>
              </a:extLst>
            </p:cNvPr>
            <p:cNvCxnSpPr/>
            <p:nvPr/>
          </p:nvCxnSpPr>
          <p:spPr>
            <a:xfrm>
              <a:off x="1073601" y="2377440"/>
              <a:ext cx="17149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4F0D483-02B2-4419-935A-E54FD17FE59E}"/>
                </a:ext>
              </a:extLst>
            </p:cNvPr>
            <p:cNvSpPr txBox="1"/>
            <p:nvPr/>
          </p:nvSpPr>
          <p:spPr>
            <a:xfrm>
              <a:off x="1168656" y="2107982"/>
              <a:ext cx="4182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Notify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3678343-6E4C-47CC-BCC0-C2BAEAFBD687}"/>
              </a:ext>
            </a:extLst>
          </p:cNvPr>
          <p:cNvGrpSpPr/>
          <p:nvPr/>
        </p:nvGrpSpPr>
        <p:grpSpPr>
          <a:xfrm>
            <a:off x="8710088" y="4561838"/>
            <a:ext cx="1833311" cy="307777"/>
            <a:chOff x="1073601" y="2107982"/>
            <a:chExt cx="1714960" cy="307777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506DCEFE-9C33-4A96-B4B9-848CB6BB3EB3}"/>
                </a:ext>
              </a:extLst>
            </p:cNvPr>
            <p:cNvCxnSpPr/>
            <p:nvPr/>
          </p:nvCxnSpPr>
          <p:spPr>
            <a:xfrm>
              <a:off x="1073601" y="2377440"/>
              <a:ext cx="17149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DFD0668-16CE-4967-B2E2-37DD347EF0E2}"/>
                </a:ext>
              </a:extLst>
            </p:cNvPr>
            <p:cNvSpPr txBox="1"/>
            <p:nvPr/>
          </p:nvSpPr>
          <p:spPr>
            <a:xfrm>
              <a:off x="1485894" y="2107982"/>
              <a:ext cx="9240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Send email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AC7A147-2E8B-4708-924F-E446EEC12CAB}"/>
              </a:ext>
            </a:extLst>
          </p:cNvPr>
          <p:cNvGrpSpPr/>
          <p:nvPr/>
        </p:nvGrpSpPr>
        <p:grpSpPr>
          <a:xfrm>
            <a:off x="10549510" y="5173026"/>
            <a:ext cx="540412" cy="538031"/>
            <a:chOff x="10552756" y="3156155"/>
            <a:chExt cx="540412" cy="538031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14AA113-0180-4BD8-B4DF-1D42921111C4}"/>
                </a:ext>
              </a:extLst>
            </p:cNvPr>
            <p:cNvCxnSpPr/>
            <p:nvPr/>
          </p:nvCxnSpPr>
          <p:spPr>
            <a:xfrm>
              <a:off x="10552756" y="3156155"/>
              <a:ext cx="53803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01D8A00-0FD5-4372-9D15-692417FB7F40}"/>
                </a:ext>
              </a:extLst>
            </p:cNvPr>
            <p:cNvCxnSpPr/>
            <p:nvPr/>
          </p:nvCxnSpPr>
          <p:spPr>
            <a:xfrm>
              <a:off x="10555137" y="3692221"/>
              <a:ext cx="538031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0BACE5C-4EFA-4372-A426-897226579FA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821770" y="3425171"/>
              <a:ext cx="53803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A023CEB8-7D8C-4FCF-A496-0FAC5BBB201B}"/>
              </a:ext>
            </a:extLst>
          </p:cNvPr>
          <p:cNvSpPr txBox="1"/>
          <p:nvPr/>
        </p:nvSpPr>
        <p:spPr>
          <a:xfrm>
            <a:off x="11099403" y="5504449"/>
            <a:ext cx="13150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Provision and confirm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AC8B8A3-CA66-44ED-B0FE-9B705332B916}"/>
              </a:ext>
            </a:extLst>
          </p:cNvPr>
          <p:cNvGrpSpPr/>
          <p:nvPr/>
        </p:nvGrpSpPr>
        <p:grpSpPr>
          <a:xfrm flipH="1">
            <a:off x="6110263" y="5621098"/>
            <a:ext cx="4438103" cy="307777"/>
            <a:chOff x="1073601" y="2107982"/>
            <a:chExt cx="1714960" cy="307777"/>
          </a:xfrm>
        </p:grpSpPr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372EF0B-7B1C-4247-BB8B-0711719F7EC8}"/>
                </a:ext>
              </a:extLst>
            </p:cNvPr>
            <p:cNvCxnSpPr/>
            <p:nvPr/>
          </p:nvCxnSpPr>
          <p:spPr>
            <a:xfrm>
              <a:off x="1073601" y="2377440"/>
              <a:ext cx="17149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D1A76C1-4050-441D-AD07-CE72979DC073}"/>
                </a:ext>
              </a:extLst>
            </p:cNvPr>
            <p:cNvSpPr txBox="1"/>
            <p:nvPr/>
          </p:nvSpPr>
          <p:spPr>
            <a:xfrm>
              <a:off x="1654373" y="2107982"/>
              <a:ext cx="7206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Confirm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508B408-0ABC-47C2-A9BC-36E07AD0D222}"/>
              </a:ext>
            </a:extLst>
          </p:cNvPr>
          <p:cNvGrpSpPr/>
          <p:nvPr/>
        </p:nvGrpSpPr>
        <p:grpSpPr>
          <a:xfrm flipH="1">
            <a:off x="4512879" y="6072573"/>
            <a:ext cx="1583121" cy="523220"/>
            <a:chOff x="1073601" y="2107982"/>
            <a:chExt cx="1714960" cy="523220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8324D417-532A-464E-82B0-668A14211FB7}"/>
                </a:ext>
              </a:extLst>
            </p:cNvPr>
            <p:cNvCxnSpPr/>
            <p:nvPr/>
          </p:nvCxnSpPr>
          <p:spPr>
            <a:xfrm>
              <a:off x="1073601" y="2377440"/>
              <a:ext cx="17149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5BFE725-B434-4921-84FE-7FF0C7C13434}"/>
                </a:ext>
              </a:extLst>
            </p:cNvPr>
            <p:cNvSpPr txBox="1"/>
            <p:nvPr/>
          </p:nvSpPr>
          <p:spPr>
            <a:xfrm>
              <a:off x="1386779" y="2107982"/>
              <a:ext cx="98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UPDATE* to Gold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8D208AA-F277-4A36-B072-031215DBB16C}"/>
              </a:ext>
            </a:extLst>
          </p:cNvPr>
          <p:cNvGrpSpPr/>
          <p:nvPr/>
        </p:nvGrpSpPr>
        <p:grpSpPr>
          <a:xfrm flipH="1">
            <a:off x="4512265" y="3529740"/>
            <a:ext cx="1583121" cy="523220"/>
            <a:chOff x="1073601" y="2107981"/>
            <a:chExt cx="1714960" cy="523220"/>
          </a:xfrm>
        </p:grpSpPr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E486BE2B-D20A-4DAF-95A2-B172FF38DA92}"/>
                </a:ext>
              </a:extLst>
            </p:cNvPr>
            <p:cNvCxnSpPr/>
            <p:nvPr/>
          </p:nvCxnSpPr>
          <p:spPr>
            <a:xfrm>
              <a:off x="1073601" y="2377440"/>
              <a:ext cx="17149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2811D6B-2DD4-48AC-92EB-3BD0895B42F3}"/>
                </a:ext>
              </a:extLst>
            </p:cNvPr>
            <p:cNvSpPr txBox="1"/>
            <p:nvPr/>
          </p:nvSpPr>
          <p:spPr>
            <a:xfrm>
              <a:off x="1403972" y="2107981"/>
              <a:ext cx="9710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UPDATE* to basic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A548454-0216-48BA-B31D-1B8A17BCDF48}"/>
              </a:ext>
            </a:extLst>
          </p:cNvPr>
          <p:cNvGrpSpPr/>
          <p:nvPr/>
        </p:nvGrpSpPr>
        <p:grpSpPr>
          <a:xfrm flipH="1">
            <a:off x="4510046" y="3199335"/>
            <a:ext cx="1583121" cy="307777"/>
            <a:chOff x="1073601" y="2107982"/>
            <a:chExt cx="1714960" cy="307777"/>
          </a:xfrm>
        </p:grpSpPr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EB585F49-4A10-40FF-9A9F-558064E41113}"/>
                </a:ext>
              </a:extLst>
            </p:cNvPr>
            <p:cNvCxnSpPr/>
            <p:nvPr/>
          </p:nvCxnSpPr>
          <p:spPr>
            <a:xfrm>
              <a:off x="1073601" y="2377440"/>
              <a:ext cx="17149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A4D6786-BA56-4205-88AD-5B5D512C5DDD}"/>
                </a:ext>
              </a:extLst>
            </p:cNvPr>
            <p:cNvSpPr txBox="1"/>
            <p:nvPr/>
          </p:nvSpPr>
          <p:spPr>
            <a:xfrm>
              <a:off x="1326276" y="2107982"/>
              <a:ext cx="1048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ACTIVATE*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50CD2D6-F982-4EE4-9B86-C22992C1C146}"/>
              </a:ext>
            </a:extLst>
          </p:cNvPr>
          <p:cNvGrpSpPr/>
          <p:nvPr/>
        </p:nvGrpSpPr>
        <p:grpSpPr>
          <a:xfrm>
            <a:off x="2516044" y="2001307"/>
            <a:ext cx="3569580" cy="307777"/>
            <a:chOff x="1073601" y="2081111"/>
            <a:chExt cx="1714960" cy="307777"/>
          </a:xfrm>
        </p:grpSpPr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69C34AE5-DAB6-4FD8-A7B2-8B60F32F0EE2}"/>
                </a:ext>
              </a:extLst>
            </p:cNvPr>
            <p:cNvCxnSpPr/>
            <p:nvPr/>
          </p:nvCxnSpPr>
          <p:spPr>
            <a:xfrm>
              <a:off x="1073601" y="2377440"/>
              <a:ext cx="17149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8D3F63F-45E6-4384-A235-0CC3FCBAB2EB}"/>
                </a:ext>
              </a:extLst>
            </p:cNvPr>
            <p:cNvSpPr txBox="1"/>
            <p:nvPr/>
          </p:nvSpPr>
          <p:spPr>
            <a:xfrm>
              <a:off x="1116816" y="2081111"/>
              <a:ext cx="820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Redirect to landing page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A4FAD98-ABEF-4432-953E-4F66F4C56E6E}"/>
              </a:ext>
            </a:extLst>
          </p:cNvPr>
          <p:cNvGrpSpPr/>
          <p:nvPr/>
        </p:nvGrpSpPr>
        <p:grpSpPr>
          <a:xfrm>
            <a:off x="6113512" y="2140335"/>
            <a:ext cx="1093646" cy="307777"/>
            <a:chOff x="1073601" y="2084852"/>
            <a:chExt cx="1714960" cy="307777"/>
          </a:xfrm>
        </p:grpSpPr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7825C770-8229-4AA4-9301-288F658DB235}"/>
                </a:ext>
              </a:extLst>
            </p:cNvPr>
            <p:cNvCxnSpPr/>
            <p:nvPr/>
          </p:nvCxnSpPr>
          <p:spPr>
            <a:xfrm>
              <a:off x="1073601" y="2377440"/>
              <a:ext cx="17149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4CEF85F9-9907-44D6-86EE-364ED1018059}"/>
                </a:ext>
              </a:extLst>
            </p:cNvPr>
            <p:cNvSpPr txBox="1"/>
            <p:nvPr/>
          </p:nvSpPr>
          <p:spPr>
            <a:xfrm>
              <a:off x="1082854" y="2084852"/>
              <a:ext cx="12767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Authenticate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136806E5-65CC-4A34-B024-6A1029AF2B40}"/>
              </a:ext>
            </a:extLst>
          </p:cNvPr>
          <p:cNvGrpSpPr/>
          <p:nvPr/>
        </p:nvGrpSpPr>
        <p:grpSpPr>
          <a:xfrm flipH="1">
            <a:off x="953265" y="2309084"/>
            <a:ext cx="5157898" cy="307777"/>
            <a:chOff x="1073601" y="2133392"/>
            <a:chExt cx="1714960" cy="307777"/>
          </a:xfrm>
        </p:grpSpPr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ADAD17E3-8F58-434B-9615-592ABB91BBD5}"/>
                </a:ext>
              </a:extLst>
            </p:cNvPr>
            <p:cNvCxnSpPr/>
            <p:nvPr/>
          </p:nvCxnSpPr>
          <p:spPr>
            <a:xfrm>
              <a:off x="1073601" y="2377440"/>
              <a:ext cx="17149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313814E-FFDE-46F9-95AE-C8DC5B76DE4D}"/>
                </a:ext>
              </a:extLst>
            </p:cNvPr>
            <p:cNvSpPr txBox="1"/>
            <p:nvPr/>
          </p:nvSpPr>
          <p:spPr>
            <a:xfrm>
              <a:off x="1578014" y="2133392"/>
              <a:ext cx="5701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Present landing page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DA17C9A5-3BDF-4810-BD5A-61E90C209798}"/>
              </a:ext>
            </a:extLst>
          </p:cNvPr>
          <p:cNvGrpSpPr/>
          <p:nvPr/>
        </p:nvGrpSpPr>
        <p:grpSpPr>
          <a:xfrm>
            <a:off x="962509" y="2547941"/>
            <a:ext cx="5156821" cy="307777"/>
            <a:chOff x="1073601" y="2081111"/>
            <a:chExt cx="1714960" cy="307777"/>
          </a:xfrm>
        </p:grpSpPr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9AB05E35-C2CD-48EF-8648-CEAA6FF77A9C}"/>
                </a:ext>
              </a:extLst>
            </p:cNvPr>
            <p:cNvCxnSpPr/>
            <p:nvPr/>
          </p:nvCxnSpPr>
          <p:spPr>
            <a:xfrm>
              <a:off x="1073601" y="2377440"/>
              <a:ext cx="17149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C4F13445-A24E-4996-9EB0-C396EE1D0729}"/>
                </a:ext>
              </a:extLst>
            </p:cNvPr>
            <p:cNvSpPr txBox="1"/>
            <p:nvPr/>
          </p:nvSpPr>
          <p:spPr>
            <a:xfrm>
              <a:off x="1116816" y="2081111"/>
              <a:ext cx="820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Redirect to landing page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2D51307E-1A60-458E-B921-61F2F7485BB5}"/>
              </a:ext>
            </a:extLst>
          </p:cNvPr>
          <p:cNvGrpSpPr/>
          <p:nvPr/>
        </p:nvGrpSpPr>
        <p:grpSpPr>
          <a:xfrm>
            <a:off x="975725" y="1777393"/>
            <a:ext cx="1520209" cy="523220"/>
            <a:chOff x="1073601" y="2107982"/>
            <a:chExt cx="1714960" cy="523220"/>
          </a:xfrm>
        </p:grpSpPr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034AEDD2-1771-4933-A8D4-1619154EA3DE}"/>
                </a:ext>
              </a:extLst>
            </p:cNvPr>
            <p:cNvCxnSpPr/>
            <p:nvPr/>
          </p:nvCxnSpPr>
          <p:spPr>
            <a:xfrm>
              <a:off x="1073601" y="2377440"/>
              <a:ext cx="17149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8A74BFA-7364-476E-8510-AAA1557FAC7F}"/>
                </a:ext>
              </a:extLst>
            </p:cNvPr>
            <p:cNvSpPr txBox="1"/>
            <p:nvPr/>
          </p:nvSpPr>
          <p:spPr>
            <a:xfrm>
              <a:off x="1485894" y="2107982"/>
              <a:ext cx="12216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Subscribe to</a:t>
              </a:r>
            </a:p>
            <a:p>
              <a:r>
                <a:rPr lang="en-US" sz="1400" dirty="0"/>
                <a:t>Gold plan</a:t>
              </a:r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2F475CCD-2615-40F2-AC63-511E3E3163B3}"/>
              </a:ext>
            </a:extLst>
          </p:cNvPr>
          <p:cNvSpPr txBox="1"/>
          <p:nvPr/>
        </p:nvSpPr>
        <p:spPr>
          <a:xfrm flipH="1">
            <a:off x="8990617" y="6528373"/>
            <a:ext cx="3285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Get an auth token before calling the API</a:t>
            </a:r>
          </a:p>
        </p:txBody>
      </p:sp>
    </p:spTree>
    <p:extLst>
      <p:ext uri="{BB962C8B-B14F-4D97-AF65-F5344CB8AC3E}">
        <p14:creationId xmlns:p14="http://schemas.microsoft.com/office/powerpoint/2010/main" val="394204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82152E-5335-4ED4-BDA7-6991B78BD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Azure AD tips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8FABE3-3D88-4814-90E6-DDFD49C0C7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687927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6700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317</Words>
  <Application>Microsoft Office PowerPoint</Application>
  <PresentationFormat>Widescreen</PresentationFormat>
  <Paragraphs>94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Azure Marketplace SaaS Integration</vt:lpstr>
      <vt:lpstr>Why?</vt:lpstr>
      <vt:lpstr>There are 3 points for integration</vt:lpstr>
      <vt:lpstr>Basic scenario</vt:lpstr>
      <vt:lpstr>Advanced scenario Add a “basic” plan with $0</vt:lpstr>
      <vt:lpstr>Azure AD tips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Marketplace SaaS Integration</dc:title>
  <dc:creator>Ercenk Keresteci</dc:creator>
  <cp:lastModifiedBy>Ercenk Keresteci</cp:lastModifiedBy>
  <cp:revision>2</cp:revision>
  <dcterms:created xsi:type="dcterms:W3CDTF">2019-09-17T00:08:04Z</dcterms:created>
  <dcterms:modified xsi:type="dcterms:W3CDTF">2019-09-17T16:37:27Z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ercenk@microsoft.com</vt:lpwstr>
  </property>
  <property fmtid="{D5CDD505-2E9C-101B-9397-08002B2CF9AE}" pid="5" name="MSIP_Label_f42aa342-8706-4288-bd11-ebb85995028c_SetDate">
    <vt:lpwstr>2019-09-17T16:37:26.9666404Z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b673ce4c-bd97-40b1-81c4-a3abef59b799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