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3"/>
    <p:restoredTop sz="94644"/>
  </p:normalViewPr>
  <p:slideViewPr>
    <p:cSldViewPr snapToGrid="0" snapToObjects="1">
      <p:cViewPr varScale="1">
        <p:scale>
          <a:sx n="195" d="100"/>
          <a:sy n="19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0F07-E3B5-C341-ACBE-81D2668D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EAA89-1C30-8542-BE09-AC10E423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BBA9-C3EA-8C4E-9F1E-5AF6FEE4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CA3C-32CF-8B4A-A456-B4A93561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90C3-F8A1-6749-BF0D-B7655A4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89FD-72C3-7746-AD43-81F43AC6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7FAFE-532B-5B4E-877F-414247FDD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F140-9E73-794D-AA39-4755443B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19D0-84B2-B84C-95C2-F4090F00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635C-3448-7340-BAD1-A295F82E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EFC0A-4D43-EB49-ADAB-0084C1CDD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ED6BC-96F9-D541-9BA7-B72B7B968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01EF-59F4-0145-A7C2-1D771842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551B-6B3C-DF48-8A5F-8F94A3AE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A86E-0D38-CE4A-AD1E-0F1F1676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DD58-4A55-5D4B-A8A6-2E135C51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001F-11E9-D848-87D9-92D24F9B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FDD3-11AF-AF4B-AFCD-1746C57C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C897-314C-144B-A24E-3F17A460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A2DB-5BFB-0142-A556-5384668B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2BDC-EE7B-5F48-A196-9E3B04F8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E3A0E-6DC2-1D4E-88EE-8AEB1F39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3842-0F41-1148-B979-2A15C1AA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46A3-8168-624E-8079-4A99E0C8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246D1-EFAC-554E-BACE-C742487C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E1D0-D22B-7749-8527-E6FE1404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272E-BFD8-524D-BD23-3CF5604E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7B1B-EEAA-DF4C-BD87-1242ABC10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64F29-5BCD-AD41-A6C6-07D272C7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D794-E882-3049-9FD8-7A41B590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AADF0-BF12-F041-9BD4-C78BB5E5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1113-A4F1-5B4D-BFA6-4D4B0169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C9DB3-C838-C940-9A2E-17E9314D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C7505-E20B-5341-BA82-746128F7B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AD27D-A995-B942-B94D-23BED4BB1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81D1A-413B-3349-9118-03BEB748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2551E-6AED-3843-AF28-435BC01F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53DC6-D7FE-0B49-8A99-FF3E24AE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4EA30-0CC4-0645-8DAD-BF7BE12B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EE2F-D401-F944-A2BC-6EF2832F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52B2C-EAD1-FF4A-81CE-BD28E657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E3D07-B247-7F40-A0ED-A349798D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AF3F7-CBF5-C94F-B553-D35E588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FEC5A-9AF8-7740-85FA-9B78C389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04A24-5E33-6246-9933-CF351134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14E77-A116-0B4F-8DD4-06B02912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437C-0DC7-E846-B72C-A9E4EFBC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35EB-33EA-4C4F-B67A-FB8ADFD5E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23B7A-991A-2A4C-A08C-62FE39CB1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8C71-0B5F-DA42-BB0F-CF922045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B751A-1BCD-BF40-B1F3-26B5A32D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4111-81DD-1D45-8D7E-235315A5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758F-4230-4F44-9E86-1C086BF2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A0D78-A14D-2D42-AE77-956D0D69E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12E5E-5AE8-DE45-A6A8-AB4E1B6AE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CD0B7-6834-1748-9C5A-4B1EE946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14FD-5AF6-934D-8BA7-B45B4314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1DFA5-2B57-F143-8391-CBF10B62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26BBC-4B37-464E-B392-AA440953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76BE9-5F70-2A4B-8911-FA83F90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8BA0-C88E-9743-A16B-EDD4AFCE3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1C0A-3CB3-C843-89B5-4AF83799F88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14B3-7CC4-ED4B-BE00-92287F4B8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BE30-A5C2-594A-9F3B-6CA512956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6FB0-EE5B-2D48-8770-565B1AF0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5DE1-3537-B249-A9D7-DFFFEFEA7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SpokeDarts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FAA0B-5EBE-9344-82A3-923936FF7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movie</a:t>
            </a:r>
          </a:p>
        </p:txBody>
      </p:sp>
    </p:spTree>
    <p:extLst>
      <p:ext uri="{BB962C8B-B14F-4D97-AF65-F5344CB8AC3E}">
        <p14:creationId xmlns:p14="http://schemas.microsoft.com/office/powerpoint/2010/main" val="33907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"/>
    </mc:Choice>
    <mc:Fallback xmlns="">
      <p:transition spd="slow" advTm="54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5DE1-3537-B249-A9D7-DFFFEFEA7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FAA0B-5EBE-9344-82A3-923936FF7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movie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EE368-FE4A-EF48-87AB-3545A2508FCA}"/>
              </a:ext>
            </a:extLst>
          </p:cNvPr>
          <p:cNvSpPr/>
          <p:nvPr/>
        </p:nvSpPr>
        <p:spPr>
          <a:xfrm>
            <a:off x="1968079" y="1186903"/>
            <a:ext cx="2519142" cy="16592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206B3E-3479-BA48-9F43-B994759F0565}"/>
              </a:ext>
            </a:extLst>
          </p:cNvPr>
          <p:cNvSpPr/>
          <p:nvPr/>
        </p:nvSpPr>
        <p:spPr>
          <a:xfrm>
            <a:off x="2455817" y="15414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05ABA-C369-BB44-9AD7-A5C7B9AC6DE9}"/>
              </a:ext>
            </a:extLst>
          </p:cNvPr>
          <p:cNvSpPr/>
          <p:nvPr/>
        </p:nvSpPr>
        <p:spPr>
          <a:xfrm>
            <a:off x="2608217" y="16938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D14BEB-7258-F24B-B811-3736A31EA956}"/>
              </a:ext>
            </a:extLst>
          </p:cNvPr>
          <p:cNvSpPr/>
          <p:nvPr/>
        </p:nvSpPr>
        <p:spPr>
          <a:xfrm>
            <a:off x="2760617" y="18462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C3EB25-AB50-9942-871C-E75845F455EA}"/>
              </a:ext>
            </a:extLst>
          </p:cNvPr>
          <p:cNvSpPr/>
          <p:nvPr/>
        </p:nvSpPr>
        <p:spPr>
          <a:xfrm>
            <a:off x="2913017" y="19986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0F190-1768-9D46-97CA-51B3785BA76D}"/>
              </a:ext>
            </a:extLst>
          </p:cNvPr>
          <p:cNvSpPr/>
          <p:nvPr/>
        </p:nvSpPr>
        <p:spPr>
          <a:xfrm>
            <a:off x="3065417" y="21510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3804B1-BC15-4C4F-AD1A-D3162DD8C2FF}"/>
              </a:ext>
            </a:extLst>
          </p:cNvPr>
          <p:cNvSpPr/>
          <p:nvPr/>
        </p:nvSpPr>
        <p:spPr>
          <a:xfrm>
            <a:off x="3217817" y="23034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C8D7EE-2484-7B4D-87BA-DF11D5C10A85}"/>
              </a:ext>
            </a:extLst>
          </p:cNvPr>
          <p:cNvSpPr/>
          <p:nvPr/>
        </p:nvSpPr>
        <p:spPr>
          <a:xfrm>
            <a:off x="3370217" y="24558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FA7C99-659B-C246-BD62-20BA073FECC7}"/>
              </a:ext>
            </a:extLst>
          </p:cNvPr>
          <p:cNvSpPr/>
          <p:nvPr/>
        </p:nvSpPr>
        <p:spPr>
          <a:xfrm>
            <a:off x="3522617" y="26082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EEB51A-AD5D-3F4E-AB9C-998BEECE5FF0}"/>
              </a:ext>
            </a:extLst>
          </p:cNvPr>
          <p:cNvSpPr/>
          <p:nvPr/>
        </p:nvSpPr>
        <p:spPr>
          <a:xfrm>
            <a:off x="3675017" y="27606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516007-3D09-864B-AB7D-F57C1C5BB696}"/>
              </a:ext>
            </a:extLst>
          </p:cNvPr>
          <p:cNvSpPr/>
          <p:nvPr/>
        </p:nvSpPr>
        <p:spPr>
          <a:xfrm>
            <a:off x="3827417" y="29130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A163C6-FDD7-A44F-B212-A8FD7E5D7E7A}"/>
              </a:ext>
            </a:extLst>
          </p:cNvPr>
          <p:cNvSpPr/>
          <p:nvPr/>
        </p:nvSpPr>
        <p:spPr>
          <a:xfrm>
            <a:off x="3979817" y="30654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E8C9D9-1153-924E-A80B-06557745B2BB}"/>
              </a:ext>
            </a:extLst>
          </p:cNvPr>
          <p:cNvSpPr/>
          <p:nvPr/>
        </p:nvSpPr>
        <p:spPr>
          <a:xfrm>
            <a:off x="4132217" y="32178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1A561C-238B-3542-9C7D-F3D535D10331}"/>
              </a:ext>
            </a:extLst>
          </p:cNvPr>
          <p:cNvSpPr/>
          <p:nvPr/>
        </p:nvSpPr>
        <p:spPr>
          <a:xfrm>
            <a:off x="4284617" y="33702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D6B91D-7F09-0A43-BD59-EEC0AED43DF5}"/>
              </a:ext>
            </a:extLst>
          </p:cNvPr>
          <p:cNvSpPr/>
          <p:nvPr/>
        </p:nvSpPr>
        <p:spPr>
          <a:xfrm>
            <a:off x="4437017" y="3522618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C378D4-2EC3-B34C-9F14-39B37AA2FCFE}"/>
              </a:ext>
            </a:extLst>
          </p:cNvPr>
          <p:cNvSpPr/>
          <p:nvPr/>
        </p:nvSpPr>
        <p:spPr>
          <a:xfrm>
            <a:off x="3415878" y="1966581"/>
            <a:ext cx="117565" cy="11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"/>
    </mc:Choice>
    <mc:Fallback xmlns="">
      <p:transition spd="slow" advTm="35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2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2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2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5DE1-3537-B249-A9D7-DFFFEFEA7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FAA0B-5EBE-9344-82A3-923936FF7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movie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AF596-D044-E148-BE54-F30F2B523338}"/>
              </a:ext>
            </a:extLst>
          </p:cNvPr>
          <p:cNvSpPr txBox="1"/>
          <p:nvPr/>
        </p:nvSpPr>
        <p:spPr>
          <a:xfrm>
            <a:off x="1469571" y="6015446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clipart-</a:t>
            </a:r>
            <a:r>
              <a:rPr lang="en-US" dirty="0" err="1"/>
              <a:t>library.com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22DB7-809F-4646-8D81-4B9BEB66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2721610"/>
            <a:ext cx="32004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8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2"/>
    </mc:Choice>
    <mc:Fallback xmlns="">
      <p:transition spd="slow" advTm="1027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SpokeDarts</vt:lpstr>
      <vt:lpstr>Frame 2</vt:lpstr>
      <vt:lpstr>Frame 3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SpokeDarts</dc:title>
  <dc:creator>Microsoft Office User</dc:creator>
  <cp:lastModifiedBy>Microsoft Office User</cp:lastModifiedBy>
  <cp:revision>4</cp:revision>
  <dcterms:created xsi:type="dcterms:W3CDTF">2018-06-25T21:06:00Z</dcterms:created>
  <dcterms:modified xsi:type="dcterms:W3CDTF">2018-06-25T22:06:18Z</dcterms:modified>
</cp:coreProperties>
</file>