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A2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68"/>
    <p:restoredTop sz="94650"/>
  </p:normalViewPr>
  <p:slideViewPr>
    <p:cSldViewPr snapToGrid="0" snapToObjects="1">
      <p:cViewPr varScale="1">
        <p:scale>
          <a:sx n="215" d="100"/>
          <a:sy n="215" d="100"/>
        </p:scale>
        <p:origin x="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AAB0E60-E73B-3944-9783-41DAA2583D98}"/>
              </a:ext>
            </a:extLst>
          </p:cNvPr>
          <p:cNvGrpSpPr/>
          <p:nvPr/>
        </p:nvGrpSpPr>
        <p:grpSpPr>
          <a:xfrm>
            <a:off x="3806858" y="-1364283"/>
            <a:ext cx="10000582" cy="9776763"/>
            <a:chOff x="3806858" y="-1364283"/>
            <a:chExt cx="10000582" cy="9776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E5524D-D7D2-2543-A877-F69B0900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948" y="4493725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131E1E0-5025-7344-9899-AC270FCBA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744" y="32226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3110ECF-34DD-CC4C-AEBF-A2AAEEF9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8080" y="55778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ABAC96-2CEB-B347-A808-A69980C6C955}"/>
                </a:ext>
              </a:extLst>
            </p:cNvPr>
            <p:cNvGrpSpPr/>
            <p:nvPr/>
          </p:nvGrpSpPr>
          <p:grpSpPr>
            <a:xfrm>
              <a:off x="3806858" y="-1364283"/>
              <a:ext cx="10000582" cy="9776763"/>
              <a:chOff x="3806858" y="-1364283"/>
              <a:chExt cx="10000582" cy="977676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FD9046-14E8-C844-B1F4-C3934A70E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6858" y="3840480"/>
                <a:ext cx="1828800" cy="18288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F57B80-BD98-0046-95B4-28E7E9FF3DCC}"/>
                  </a:ext>
                </a:extLst>
              </p:cNvPr>
              <p:cNvGrpSpPr/>
              <p:nvPr/>
            </p:nvGrpSpPr>
            <p:grpSpPr>
              <a:xfrm>
                <a:off x="3840480" y="-1364283"/>
                <a:ext cx="9966960" cy="9776763"/>
                <a:chOff x="3840480" y="-1364283"/>
                <a:chExt cx="9966960" cy="977676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4C36AA-EF1A-9647-8203-95947791C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6362294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A535B80-40DF-2F41-B710-311ADD588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64C11BC-03DC-D64F-BBD7-E99857DFC0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6867" y="57607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2A663F-3AFA-ED48-AD59-1AB6E4CEF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0645" y="341229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BF2657-178F-6E4F-9679-1392E619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7495" y="488042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131816B-A0D2-7845-A371-55933DC2F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5276599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6F2FFDB-7918-734A-95B6-8570DBA2C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-136428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5D0F92-105F-EF41-927F-D04887A57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16918" y="3781657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FFF3F0-EC4E-614A-944B-BC807F0F4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EF1E07D-F107-4848-984F-63A3DE36B6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15600" y="3840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F97B5DF-3175-1A40-AD3F-7AE4DAD3D4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705" y="1016476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971DFD8-5935-B945-AD9A-B46553A3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1891" y="130778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7C2221-3699-6D43-B478-2FAABC314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67058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182EAA7-4C26-8E4C-A5AE-1546C651C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65836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271FC1-0090-B242-A0F6-195AF0FBC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048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05E163-4AC2-3B4C-AEC2-98C361363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7624" y="2356502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9E5FC90-1C9F-454C-B77E-B19EFA870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056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6CB746F-CC01-0144-832D-712201975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352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D70D6F-426C-6842-A80B-486893E8C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30984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2CA1D0-DEEC-9743-A4DC-BE5851C7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712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0D6226-B294-3148-AD24-AC6D3FCEF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-3657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FED6BAC-550C-4240-8972-009D6EFB7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864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5284856-C4E6-4144-BE4E-2C5D12E31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24194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A8C42E6-C3F3-9D4F-B510-4009C68AAD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9995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4492BCD-637D-474A-81B8-505E668C1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6126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9C05AB5-135F-7A4C-8681-2585DE735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00EDA2C-44D4-AC41-AA91-2334FCF0EB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63093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A7C5CD-C15F-E94F-9ECD-0604CC153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C96BB1D-C76F-EA4E-A254-517C39CB1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55778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7A0605A-FD91-7D4B-AF39-620796A0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776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094AC95-CE1D-134D-9422-5D6D106F7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15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0DBBC07-3875-2E4C-A9D1-69CE8C41D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6217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F6478C6-DDC5-5045-8A68-467824E66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9360" y="-9601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8AAD560-0C10-6C41-A2FA-F040E7E56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6110EC0-F0A4-C442-BA11-76EA9C614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32E4796-6102-9F40-9682-7BB8ECBA6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808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B4265-78DD-764A-A564-A4207380E7BB}"/>
              </a:ext>
            </a:extLst>
          </p:cNvPr>
          <p:cNvGrpSpPr/>
          <p:nvPr/>
        </p:nvGrpSpPr>
        <p:grpSpPr>
          <a:xfrm>
            <a:off x="4264058" y="-907083"/>
            <a:ext cx="9086182" cy="8862363"/>
            <a:chOff x="4264058" y="-907083"/>
            <a:chExt cx="9086182" cy="88623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15BBA9-4C0C-1D42-827F-5CAD42EAC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7845" y="386949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DD20B8-3F64-3042-B4F1-FBC8E2F35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4695" y="533762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FE24CB-0E21-EA4F-8D2C-80C451765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4118" y="4238857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1BF769-9177-CA4F-A2F9-967E2D69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5733799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541B0F-DABF-FF42-806C-5D208A939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-90708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77A65E-C8E5-D744-9B0C-3F91920C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2CEA6DE-2174-C340-B1AB-5011ED0A8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70408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3D4395-429C-B645-95CC-FD1FDE48B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EC6F5C-D231-094A-BC64-4C97A36E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4258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543076-4959-F24B-A23A-DA38381CB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058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CAE554-C842-824C-A0D0-6F7DE451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7A0C7C-9649-1E4E-9095-015363F7F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091" y="587978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E3A5E6-A342-D949-97AD-3546DE222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F7E01B-EE4B-2A49-AB87-DB935453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05" y="1473676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031846-42FC-0049-BE28-DCD69EDB1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824" y="2813702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9FFE2A-D261-574A-89DA-638BC0C2E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944" y="36798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5A91F3-9E07-EE44-8749-02CFE70CF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216FFF4-D75D-9D42-9E2D-7EACB5F42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432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09F812-4F0F-AC4B-946A-4EB8D13AA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8184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461996E-0C96-1D43-B062-E2B290B9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7195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8479B0-3E6A-E948-93BE-E872A7308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7C8264E-0A35-7448-BB0C-DDF0E7A3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584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A2B90EC-995B-1743-945C-39B405FF8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394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D37560-3704-4042-9349-5B88CC174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38704A-A19B-AD40-ABB2-5D60A499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6583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A344E8E-894A-BD4F-8D1A-646FC791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CE9FA2-8115-5546-9842-EB8DC5A64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D0889DE-35A7-144A-B65E-7AC150AC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6D1A69-7475-6C49-9840-32D2A55B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835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A2D9AA7-7BBF-A34A-B344-440B3D9B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A8703EB-DB19-4948-A772-10C07D705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6819494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179B3C-EC1C-9F44-970B-067826F35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6AF82EB-8D8A-2F4E-A4D2-47E407DB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A99FE7-88AE-1A4F-A3D5-F9D322E4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27FA08-D6D0-B542-8365-19CF6B6A6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1D3881-FF91-9B4C-800E-7EF9C696F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676656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98914EA-AD4F-BB49-894C-48D705669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067" y="6217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D8F50B-262A-1446-BCFF-4AE29C2A9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60" y="-502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BC6326C-6213-294C-B1B8-56BB620AF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6675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117C7B-277A-6B48-89E4-065A1A3D9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148" y="4950925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CDDB9-03AF-2246-B51E-6B61BDD38DC6}"/>
              </a:ext>
            </a:extLst>
          </p:cNvPr>
          <p:cNvGrpSpPr/>
          <p:nvPr/>
        </p:nvGrpSpPr>
        <p:grpSpPr>
          <a:xfrm>
            <a:off x="4606958" y="-559611"/>
            <a:ext cx="8400382" cy="8176563"/>
            <a:chOff x="4606958" y="-559611"/>
            <a:chExt cx="8400382" cy="81765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35F058E-681C-7C49-8081-465BDCAD8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7022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608F4A-1894-004E-BF25-397BCA8B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E1CAFD7-E4B6-4149-A49E-3B751CF06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460" y="-155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2E82626-B335-674D-BE04-EFC622849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967" y="65653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ECF1EC6-FC05-FD4C-A17C-B8D936A2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7114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3C8E60-D94E-3F47-9715-DD9D95C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10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76C3604-D554-3D42-8EB3-AD8971649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B9AE8E0-2175-A34B-8368-EAF100D84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7166966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660EEBF-5C96-544D-A545-05AEC89E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169B47-D5E3-F94B-B65F-90FB52EAF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01F9B8-E818-C244-A8F0-62D417AC0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125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DA4CAE-6AEB-874B-BF1B-1134E157C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786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9F969FA-4DD9-A448-BCAC-AF0A3DE89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18147B-AD08-FD42-8473-95911B51B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9F0724-9B5A-F840-BD05-308686F68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6931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CC07F13-18E8-1644-B660-FAB621C7C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01C882-00F6-4245-A298-742613E7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294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933658-B7BA-F74A-B4A3-4EC698BB1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874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CCED4E-9110-0146-9B89-20DFA4E8A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4389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B1BC2F-BDE4-C840-B589-5C5E1673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95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D20A2D6-1E36-6140-B0A9-3980D36D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31084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C2E1B8-1A20-0D4B-86BE-26735497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722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A774DD3-17CD-C442-8F3D-42050BD39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66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D2D8EE-F596-7F49-8747-BF084BD18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62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4DB4FE-8C97-3B4D-AC69-8545B36A6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844" y="40273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C88D68-7D34-4448-8362-9BF93368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724" y="316117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9C6147-9DD9-D049-A131-5FE9C669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7158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007328-DB24-0441-9419-7BEC5C249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70CA08-E730-484A-AFD8-14ACDAA05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6958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E3D79-3DFD-D445-8442-7B726009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05" y="18211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AB3B88-F0AE-3F41-AE0F-9B8BEA7E3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58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413E5B-0A9D-9F4A-B865-EBBD3D253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991" y="9354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25EF0C-C1DF-1645-AB7E-3308ED87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608127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5C745E-E9DD-2E45-B5E2-2642A8B76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7595" y="56850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B13032-8DD0-D24D-A853-4079C23F1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745" y="421696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3358E7-C30F-4F4A-9BC8-6EBA68D69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73883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F226A-254E-F146-9519-0022CCA39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018" y="45863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F213C7-11FD-BF49-9EE0-1E1271F6E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-55961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372375-E51C-694F-A4E3-081412C6A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048" y="52983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9515D2-0352-7A4A-BEFF-416C592E7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D58EEC5-3552-BC41-BA13-F687CFD1AA5E}"/>
              </a:ext>
            </a:extLst>
          </p:cNvPr>
          <p:cNvSpPr/>
          <p:nvPr/>
        </p:nvSpPr>
        <p:spPr>
          <a:xfrm>
            <a:off x="3275178" y="-431037"/>
            <a:ext cx="2019603" cy="840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7D62A-A7E3-7D41-A0DE-0298709A6FD1}"/>
              </a:ext>
            </a:extLst>
          </p:cNvPr>
          <p:cNvGrpSpPr/>
          <p:nvPr/>
        </p:nvGrpSpPr>
        <p:grpSpPr>
          <a:xfrm>
            <a:off x="1636776" y="7527146"/>
            <a:ext cx="1828800" cy="1828800"/>
            <a:chOff x="1828800" y="1828800"/>
            <a:chExt cx="1828800" cy="1828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6786A9-1F90-634E-B594-CBB2AB72C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9F13B0-5F65-F44D-BBD9-BFF5C021E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AEE67A-8491-C44D-A515-D42D35E5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" y="2829056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132339" y="3163744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4701" y="-32425"/>
            <a:ext cx="5572197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High-dimensional blue noise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6217920"/>
            <a:ext cx="1854527" cy="521207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11E776-640E-5944-8B9D-866AA62EAC1C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Gaps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close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 big gaps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Runtimes exponential-in-d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AB4631FE-9C5C-1B4B-AD04-51927BF6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7" y="4594240"/>
            <a:ext cx="598414" cy="598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5F606D-C2FF-674A-A9C1-866B7508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214" y="1245701"/>
            <a:ext cx="2425128" cy="2312854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AD8DAC7-A0BD-3547-B896-F60395D8EF11}"/>
              </a:ext>
            </a:extLst>
          </p:cNvPr>
          <p:cNvSpPr>
            <a:spLocks noChangeAspect="1"/>
          </p:cNvSpPr>
          <p:nvPr/>
        </p:nvSpPr>
        <p:spPr>
          <a:xfrm>
            <a:off x="6859431" y="4372336"/>
            <a:ext cx="1828800" cy="1828800"/>
          </a:xfrm>
          <a:prstGeom prst="ellipse">
            <a:avLst/>
          </a:prstGeom>
          <a:solidFill>
            <a:srgbClr val="FF0000">
              <a:alpha val="3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EE4A934-8C61-8047-8A08-FDBE6C5342D2}"/>
              </a:ext>
            </a:extLst>
          </p:cNvPr>
          <p:cNvSpPr>
            <a:spLocks noChangeAspect="1"/>
          </p:cNvSpPr>
          <p:nvPr/>
        </p:nvSpPr>
        <p:spPr>
          <a:xfrm>
            <a:off x="6999893" y="4934712"/>
            <a:ext cx="914400" cy="914400"/>
          </a:xfrm>
          <a:prstGeom prst="ellipse">
            <a:avLst/>
          </a:prstGeom>
          <a:solidFill>
            <a:srgbClr val="7030A0">
              <a:alpha val="2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187ADE9-8226-2F4B-B2F7-63F60AFACABF}"/>
              </a:ext>
            </a:extLst>
          </p:cNvPr>
          <p:cNvSpPr>
            <a:spLocks noChangeAspect="1"/>
          </p:cNvSpPr>
          <p:nvPr/>
        </p:nvSpPr>
        <p:spPr>
          <a:xfrm>
            <a:off x="7342793" y="528218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73ED4C-7FB6-8F42-9317-BB03260EEBDD}"/>
              </a:ext>
            </a:extLst>
          </p:cNvPr>
          <p:cNvGrpSpPr/>
          <p:nvPr/>
        </p:nvGrpSpPr>
        <p:grpSpPr>
          <a:xfrm>
            <a:off x="7802761" y="996142"/>
            <a:ext cx="1828800" cy="1828800"/>
            <a:chOff x="1828800" y="1828800"/>
            <a:chExt cx="1828800" cy="18288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4793389-6D5F-BC4F-8B34-85505EA89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9508DA-2DBB-5442-9423-BC16F90A9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7767E05-5067-BC48-823A-2F6F09CC7214}"/>
              </a:ext>
            </a:extLst>
          </p:cNvPr>
          <p:cNvGrpSpPr/>
          <p:nvPr/>
        </p:nvGrpSpPr>
        <p:grpSpPr>
          <a:xfrm>
            <a:off x="8211331" y="2517572"/>
            <a:ext cx="1828800" cy="1828800"/>
            <a:chOff x="1828800" y="1828800"/>
            <a:chExt cx="1828800" cy="1828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2DE34AE-0580-164E-9C5C-642F930A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DAC21C-41EA-9F45-9D56-4D8D6353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DC5896-6B5D-DB42-9619-F55815BA02C6}"/>
              </a:ext>
            </a:extLst>
          </p:cNvPr>
          <p:cNvGrpSpPr/>
          <p:nvPr/>
        </p:nvGrpSpPr>
        <p:grpSpPr>
          <a:xfrm>
            <a:off x="10445618" y="1650735"/>
            <a:ext cx="1828800" cy="1828800"/>
            <a:chOff x="1828800" y="1828800"/>
            <a:chExt cx="1828800" cy="18288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894875-B255-8544-85AB-1545665C1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6CE81ED-29C8-5943-A35B-BC905477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4B197F-B2C2-1D47-A095-4D051A158FDD}"/>
              </a:ext>
            </a:extLst>
          </p:cNvPr>
          <p:cNvGrpSpPr/>
          <p:nvPr/>
        </p:nvGrpSpPr>
        <p:grpSpPr>
          <a:xfrm>
            <a:off x="10267116" y="587859"/>
            <a:ext cx="1828800" cy="1828800"/>
            <a:chOff x="1828800" y="1828800"/>
            <a:chExt cx="1828800" cy="18288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4CA65B-6622-C34C-BA24-153E4F9D7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48593E8-EE92-C349-9AB4-EADB8249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DF96438-3E56-094A-93CA-8FDB945A39B0}"/>
              </a:ext>
            </a:extLst>
          </p:cNvPr>
          <p:cNvGrpSpPr/>
          <p:nvPr/>
        </p:nvGrpSpPr>
        <p:grpSpPr>
          <a:xfrm>
            <a:off x="9686264" y="2416744"/>
            <a:ext cx="1828800" cy="1828800"/>
            <a:chOff x="1828800" y="1828800"/>
            <a:chExt cx="1828800" cy="18288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78C534B-D3DB-1D4A-80DA-CD990237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335F2F7-2439-3E4A-ADDE-850ED4B4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DC8210-B1A3-DD44-A233-95625E30346C}"/>
              </a:ext>
            </a:extLst>
          </p:cNvPr>
          <p:cNvGrpSpPr/>
          <p:nvPr/>
        </p:nvGrpSpPr>
        <p:grpSpPr>
          <a:xfrm>
            <a:off x="8906796" y="1002571"/>
            <a:ext cx="1828800" cy="1828800"/>
            <a:chOff x="1828800" y="1828800"/>
            <a:chExt cx="1828800" cy="1828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188E33-4F13-FB45-AAD0-A20B2BFDD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C3F5983-F91C-3544-8B49-20B187AD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2D57C2EB-87D9-FD4E-8F5B-D886A859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91" y="4696056"/>
            <a:ext cx="1196352" cy="973223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C8FA573-39AB-EE44-85D0-CF7EA9AFB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23" y="3881667"/>
            <a:ext cx="1536700" cy="15367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0E0B1BA-6899-8847-BAB9-AE53FD2638B1}"/>
              </a:ext>
            </a:extLst>
          </p:cNvPr>
          <p:cNvSpPr txBox="1"/>
          <p:nvPr/>
        </p:nvSpPr>
        <p:spPr>
          <a:xfrm>
            <a:off x="11490578" y="648092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noFill/>
              </a:rPr>
              <a:t>nada</a:t>
            </a:r>
          </a:p>
        </p:txBody>
      </p:sp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2864 -0.0159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2721 -0.0173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ID="35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6" grpId="1" animBg="1"/>
      <p:bldP spid="216" grpId="2" animBg="1"/>
      <p:bldP spid="217" grpId="0" animBg="1"/>
      <p:bldP spid="217" grpId="1" animBg="1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12">
            <a:extLst>
              <a:ext uri="{FF2B5EF4-FFF2-40B4-BE49-F238E27FC236}">
                <a16:creationId xmlns:a16="http://schemas.microsoft.com/office/drawing/2014/main" id="{FE9F4FC9-72BC-414F-A61E-4A1BAEABC348}"/>
              </a:ext>
            </a:extLst>
          </p:cNvPr>
          <p:cNvSpPr>
            <a:spLocks noChangeAspect="1"/>
          </p:cNvSpPr>
          <p:nvPr/>
        </p:nvSpPr>
        <p:spPr>
          <a:xfrm>
            <a:off x="5488827" y="161317"/>
            <a:ext cx="6579953" cy="6579953"/>
          </a:xfrm>
          <a:prstGeom prst="flowChartConnector">
            <a:avLst/>
          </a:prstGeom>
          <a:solidFill>
            <a:srgbClr val="FF0000">
              <a:alpha val="1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34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1E7611-0E37-3D44-ABC1-5F29DDD8EE72}"/>
              </a:ext>
            </a:extLst>
          </p:cNvPr>
          <p:cNvGrpSpPr/>
          <p:nvPr/>
        </p:nvGrpSpPr>
        <p:grpSpPr>
          <a:xfrm>
            <a:off x="7196328" y="1865377"/>
            <a:ext cx="3163823" cy="3163823"/>
            <a:chOff x="7196328" y="1865377"/>
            <a:chExt cx="3163823" cy="3163823"/>
          </a:xfrm>
        </p:grpSpPr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50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40257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E21D18-9F69-644C-BA15-6CA6487C194A}"/>
              </a:ext>
            </a:extLst>
          </p:cNvPr>
          <p:cNvGrpSpPr/>
          <p:nvPr/>
        </p:nvGrpSpPr>
        <p:grpSpPr>
          <a:xfrm>
            <a:off x="6730149" y="142955"/>
            <a:ext cx="3163823" cy="3163823"/>
            <a:chOff x="7196328" y="1865377"/>
            <a:chExt cx="3163823" cy="3163823"/>
          </a:xfrm>
        </p:grpSpPr>
        <p:sp>
          <p:nvSpPr>
            <p:cNvPr id="39" name="Flowchart: Connector 3">
              <a:extLst>
                <a:ext uri="{FF2B5EF4-FFF2-40B4-BE49-F238E27FC236}">
                  <a16:creationId xmlns:a16="http://schemas.microsoft.com/office/drawing/2014/main" id="{7FC93EEC-A74F-C849-9911-D43C1D34F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2D5BE8-24AF-0A4A-8CAB-3749F39AC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BAF60A-32DA-7C46-857E-A9ED328ADD93}"/>
              </a:ext>
            </a:extLst>
          </p:cNvPr>
          <p:cNvGrpSpPr/>
          <p:nvPr/>
        </p:nvGrpSpPr>
        <p:grpSpPr>
          <a:xfrm>
            <a:off x="8390297" y="-209478"/>
            <a:ext cx="3163823" cy="3163823"/>
            <a:chOff x="7196328" y="1865377"/>
            <a:chExt cx="3163823" cy="3163823"/>
          </a:xfrm>
        </p:grpSpPr>
        <p:sp>
          <p:nvSpPr>
            <p:cNvPr id="44" name="Flowchart: Connector 3">
              <a:extLst>
                <a:ext uri="{FF2B5EF4-FFF2-40B4-BE49-F238E27FC236}">
                  <a16:creationId xmlns:a16="http://schemas.microsoft.com/office/drawing/2014/main" id="{0809158F-DE96-3C4B-9DB1-DBA22F981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123B7E-D8BF-9044-8BEE-7384669EB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58C5D-10C8-1E47-A77C-C7BA88D07B5C}"/>
              </a:ext>
            </a:extLst>
          </p:cNvPr>
          <p:cNvGrpSpPr/>
          <p:nvPr/>
        </p:nvGrpSpPr>
        <p:grpSpPr>
          <a:xfrm>
            <a:off x="5020188" y="-200853"/>
            <a:ext cx="3163823" cy="3163823"/>
            <a:chOff x="7196328" y="1865377"/>
            <a:chExt cx="3163823" cy="3163823"/>
          </a:xfrm>
        </p:grpSpPr>
        <p:sp>
          <p:nvSpPr>
            <p:cNvPr id="47" name="Flowchart: Connector 3">
              <a:extLst>
                <a:ext uri="{FF2B5EF4-FFF2-40B4-BE49-F238E27FC236}">
                  <a16:creationId xmlns:a16="http://schemas.microsoft.com/office/drawing/2014/main" id="{913E3384-9DAC-8144-ACDB-B17F7CAE8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7C2FBD-C079-6048-89B6-FDCC02E4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FE3952-DEDB-CF4B-A927-5441F08DAF95}"/>
              </a:ext>
            </a:extLst>
          </p:cNvPr>
          <p:cNvGrpSpPr/>
          <p:nvPr/>
        </p:nvGrpSpPr>
        <p:grpSpPr>
          <a:xfrm>
            <a:off x="6389981" y="4906099"/>
            <a:ext cx="3163823" cy="3163823"/>
            <a:chOff x="7196328" y="1865377"/>
            <a:chExt cx="3163823" cy="3163823"/>
          </a:xfrm>
        </p:grpSpPr>
        <p:sp>
          <p:nvSpPr>
            <p:cNvPr id="50" name="Flowchart: Connector 3">
              <a:extLst>
                <a:ext uri="{FF2B5EF4-FFF2-40B4-BE49-F238E27FC236}">
                  <a16:creationId xmlns:a16="http://schemas.microsoft.com/office/drawing/2014/main" id="{9226AE01-7EBC-8646-96FF-434CF89D5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C85BD2-39EE-D14A-A3A2-C6A173092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14B30-F7FD-9540-97C1-F852E40CC252}"/>
              </a:ext>
            </a:extLst>
          </p:cNvPr>
          <p:cNvGrpSpPr/>
          <p:nvPr/>
        </p:nvGrpSpPr>
        <p:grpSpPr>
          <a:xfrm>
            <a:off x="9157919" y="4037244"/>
            <a:ext cx="3163823" cy="3163823"/>
            <a:chOff x="7196328" y="1865377"/>
            <a:chExt cx="3163823" cy="3163823"/>
          </a:xfrm>
        </p:grpSpPr>
        <p:sp>
          <p:nvSpPr>
            <p:cNvPr id="53" name="Flowchart: Connector 3">
              <a:extLst>
                <a:ext uri="{FF2B5EF4-FFF2-40B4-BE49-F238E27FC236}">
                  <a16:creationId xmlns:a16="http://schemas.microsoft.com/office/drawing/2014/main" id="{AF6F257F-3A66-004B-BC45-82CEEF42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14B2AB-7043-D048-AFB9-7DD95CA65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C6CB44-0362-564F-9B81-A665BB8077DF}"/>
              </a:ext>
            </a:extLst>
          </p:cNvPr>
          <p:cNvGrpSpPr/>
          <p:nvPr/>
        </p:nvGrpSpPr>
        <p:grpSpPr>
          <a:xfrm>
            <a:off x="10030018" y="426384"/>
            <a:ext cx="3163823" cy="3163823"/>
            <a:chOff x="7196328" y="1865377"/>
            <a:chExt cx="3163823" cy="3163823"/>
          </a:xfrm>
        </p:grpSpPr>
        <p:sp>
          <p:nvSpPr>
            <p:cNvPr id="56" name="Flowchart: Connector 3">
              <a:extLst>
                <a:ext uri="{FF2B5EF4-FFF2-40B4-BE49-F238E27FC236}">
                  <a16:creationId xmlns:a16="http://schemas.microsoft.com/office/drawing/2014/main" id="{51FF24C2-2EF7-BB49-AB38-1E40571E2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77F6E3-CBF7-7740-B337-D2A6C6233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38ECE-F866-3543-9270-CBE8A0D8A6D9}"/>
              </a:ext>
            </a:extLst>
          </p:cNvPr>
          <p:cNvGrpSpPr/>
          <p:nvPr/>
        </p:nvGrpSpPr>
        <p:grpSpPr>
          <a:xfrm>
            <a:off x="5332353" y="3534874"/>
            <a:ext cx="3163823" cy="3163823"/>
            <a:chOff x="7196328" y="1865377"/>
            <a:chExt cx="3163823" cy="3163823"/>
          </a:xfrm>
        </p:grpSpPr>
        <p:sp>
          <p:nvSpPr>
            <p:cNvPr id="59" name="Flowchart: Connector 3">
              <a:extLst>
                <a:ext uri="{FF2B5EF4-FFF2-40B4-BE49-F238E27FC236}">
                  <a16:creationId xmlns:a16="http://schemas.microsoft.com/office/drawing/2014/main" id="{748A3872-E2B1-6C49-93F8-E793E07B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76A8ED-9B68-D44D-BE03-3B43F2CA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60CC36-BC97-A342-8A6C-2D3C7FF0593E}"/>
              </a:ext>
            </a:extLst>
          </p:cNvPr>
          <p:cNvGrpSpPr/>
          <p:nvPr/>
        </p:nvGrpSpPr>
        <p:grpSpPr>
          <a:xfrm>
            <a:off x="6261954" y="169942"/>
            <a:ext cx="3163823" cy="3163823"/>
            <a:chOff x="7196328" y="1865377"/>
            <a:chExt cx="3163823" cy="3163823"/>
          </a:xfrm>
        </p:grpSpPr>
        <p:sp>
          <p:nvSpPr>
            <p:cNvPr id="62" name="Flowchart: Connector 3">
              <a:extLst>
                <a:ext uri="{FF2B5EF4-FFF2-40B4-BE49-F238E27FC236}">
                  <a16:creationId xmlns:a16="http://schemas.microsoft.com/office/drawing/2014/main" id="{95AAE731-4493-6B46-9790-314DEC439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C8635B-8990-D249-B281-685B17F4A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3EAC13-68C8-3447-ACB0-C20FB4E454B3}"/>
              </a:ext>
            </a:extLst>
          </p:cNvPr>
          <p:cNvGrpSpPr/>
          <p:nvPr/>
        </p:nvGrpSpPr>
        <p:grpSpPr>
          <a:xfrm>
            <a:off x="8327564" y="3650586"/>
            <a:ext cx="3163823" cy="3163823"/>
            <a:chOff x="7196328" y="1865377"/>
            <a:chExt cx="3163823" cy="3163823"/>
          </a:xfrm>
        </p:grpSpPr>
        <p:sp>
          <p:nvSpPr>
            <p:cNvPr id="68" name="Flowchart: Connector 3">
              <a:extLst>
                <a:ext uri="{FF2B5EF4-FFF2-40B4-BE49-F238E27FC236}">
                  <a16:creationId xmlns:a16="http://schemas.microsoft.com/office/drawing/2014/main" id="{B2982F04-05D1-0E40-B960-284B26766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F7AFAA-F4B5-984A-B9E8-80414584A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FE8557-A522-7841-BE29-5E7F587F3789}"/>
              </a:ext>
            </a:extLst>
          </p:cNvPr>
          <p:cNvGrpSpPr/>
          <p:nvPr/>
        </p:nvGrpSpPr>
        <p:grpSpPr>
          <a:xfrm>
            <a:off x="6015108" y="4335861"/>
            <a:ext cx="3163823" cy="3163823"/>
            <a:chOff x="7196328" y="1865377"/>
            <a:chExt cx="3163823" cy="3163823"/>
          </a:xfrm>
        </p:grpSpPr>
        <p:sp>
          <p:nvSpPr>
            <p:cNvPr id="71" name="Flowchart: Connector 3">
              <a:extLst>
                <a:ext uri="{FF2B5EF4-FFF2-40B4-BE49-F238E27FC236}">
                  <a16:creationId xmlns:a16="http://schemas.microsoft.com/office/drawing/2014/main" id="{BDCF54C1-C3F9-D342-BCEE-9FFC210C2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361090F-0537-A64F-BB0F-2D36B9DA5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22269-D07C-D44A-B79A-DF3E809A4638}"/>
              </a:ext>
            </a:extLst>
          </p:cNvPr>
          <p:cNvGrpSpPr/>
          <p:nvPr/>
        </p:nvGrpSpPr>
        <p:grpSpPr>
          <a:xfrm>
            <a:off x="8542881" y="3622920"/>
            <a:ext cx="3163823" cy="3163823"/>
            <a:chOff x="7196328" y="1865377"/>
            <a:chExt cx="3163823" cy="3163823"/>
          </a:xfrm>
        </p:grpSpPr>
        <p:sp>
          <p:nvSpPr>
            <p:cNvPr id="74" name="Flowchart: Connector 3">
              <a:extLst>
                <a:ext uri="{FF2B5EF4-FFF2-40B4-BE49-F238E27FC236}">
                  <a16:creationId xmlns:a16="http://schemas.microsoft.com/office/drawing/2014/main" id="{E15AE7AC-CD2F-0B4A-9FAD-2B5C792E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BEDC4B-1DE3-DC44-99F1-54422D7A0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DAC753-26CE-3047-B190-5911DF180F45}"/>
              </a:ext>
            </a:extLst>
          </p:cNvPr>
          <p:cNvGrpSpPr/>
          <p:nvPr/>
        </p:nvGrpSpPr>
        <p:grpSpPr>
          <a:xfrm>
            <a:off x="6105480" y="402797"/>
            <a:ext cx="3163823" cy="3163823"/>
            <a:chOff x="7196328" y="1865377"/>
            <a:chExt cx="3163823" cy="3163823"/>
          </a:xfrm>
        </p:grpSpPr>
        <p:sp>
          <p:nvSpPr>
            <p:cNvPr id="77" name="Flowchart: Connector 3">
              <a:extLst>
                <a:ext uri="{FF2B5EF4-FFF2-40B4-BE49-F238E27FC236}">
                  <a16:creationId xmlns:a16="http://schemas.microsoft.com/office/drawing/2014/main" id="{C2A7AEA7-5AF8-B24E-926D-A9A305D9D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32ECD4-0176-F143-A54C-E69E963A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5FD4BC-6883-3C44-B34C-A7FE5BE69348}"/>
              </a:ext>
            </a:extLst>
          </p:cNvPr>
          <p:cNvGrpSpPr/>
          <p:nvPr/>
        </p:nvGrpSpPr>
        <p:grpSpPr>
          <a:xfrm>
            <a:off x="5551382" y="-93051"/>
            <a:ext cx="3163823" cy="3163823"/>
            <a:chOff x="7196328" y="1865377"/>
            <a:chExt cx="3163823" cy="3163823"/>
          </a:xfrm>
        </p:grpSpPr>
        <p:sp>
          <p:nvSpPr>
            <p:cNvPr id="80" name="Flowchart: Connector 3">
              <a:extLst>
                <a:ext uri="{FF2B5EF4-FFF2-40B4-BE49-F238E27FC236}">
                  <a16:creationId xmlns:a16="http://schemas.microsoft.com/office/drawing/2014/main" id="{51A9C763-F08D-7446-AC65-0441CA2C1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B75884-8768-584D-A5AB-FEBDF8805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10488D-16EB-AB41-B90D-1F8E3C80C311}"/>
              </a:ext>
            </a:extLst>
          </p:cNvPr>
          <p:cNvGrpSpPr/>
          <p:nvPr/>
        </p:nvGrpSpPr>
        <p:grpSpPr>
          <a:xfrm>
            <a:off x="9739491" y="522162"/>
            <a:ext cx="3163823" cy="3163823"/>
            <a:chOff x="7196328" y="1865377"/>
            <a:chExt cx="3163823" cy="3163823"/>
          </a:xfrm>
        </p:grpSpPr>
        <p:sp>
          <p:nvSpPr>
            <p:cNvPr id="83" name="Flowchart: Connector 3">
              <a:extLst>
                <a:ext uri="{FF2B5EF4-FFF2-40B4-BE49-F238E27FC236}">
                  <a16:creationId xmlns:a16="http://schemas.microsoft.com/office/drawing/2014/main" id="{B6CFE4EE-67AA-1848-906E-92D271BE7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36B82B-FC6A-324C-9D3B-FB5E85C92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AF3C77-5290-5B4F-9358-BDD4E208E48B}"/>
              </a:ext>
            </a:extLst>
          </p:cNvPr>
          <p:cNvGrpSpPr/>
          <p:nvPr/>
        </p:nvGrpSpPr>
        <p:grpSpPr>
          <a:xfrm>
            <a:off x="9004870" y="1103042"/>
            <a:ext cx="3163823" cy="3163823"/>
            <a:chOff x="7196328" y="1865377"/>
            <a:chExt cx="3163823" cy="3163823"/>
          </a:xfrm>
        </p:grpSpPr>
        <p:sp>
          <p:nvSpPr>
            <p:cNvPr id="86" name="Flowchart: Connector 3">
              <a:extLst>
                <a:ext uri="{FF2B5EF4-FFF2-40B4-BE49-F238E27FC236}">
                  <a16:creationId xmlns:a16="http://schemas.microsoft.com/office/drawing/2014/main" id="{15A8192D-0896-FC4B-B9B5-11C43ADF6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D7E7A0B-C296-9645-BF0D-8348BD09D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567F79-9BFC-4848-9FC5-1C528A10BFC4}"/>
              </a:ext>
            </a:extLst>
          </p:cNvPr>
          <p:cNvGrpSpPr/>
          <p:nvPr/>
        </p:nvGrpSpPr>
        <p:grpSpPr>
          <a:xfrm>
            <a:off x="8993024" y="4398674"/>
            <a:ext cx="3163823" cy="3163823"/>
            <a:chOff x="7196328" y="1865377"/>
            <a:chExt cx="3163823" cy="3163823"/>
          </a:xfrm>
        </p:grpSpPr>
        <p:sp>
          <p:nvSpPr>
            <p:cNvPr id="89" name="Flowchart: Connector 3">
              <a:extLst>
                <a:ext uri="{FF2B5EF4-FFF2-40B4-BE49-F238E27FC236}">
                  <a16:creationId xmlns:a16="http://schemas.microsoft.com/office/drawing/2014/main" id="{A6BD4717-FDF2-2B46-B879-10A01CDEE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952E34-8114-914F-8287-044D91D13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7C5D5-16C9-5A4E-A8E6-4C6738771E10}"/>
              </a:ext>
            </a:extLst>
          </p:cNvPr>
          <p:cNvGrpSpPr/>
          <p:nvPr/>
        </p:nvGrpSpPr>
        <p:grpSpPr>
          <a:xfrm>
            <a:off x="10261065" y="1489700"/>
            <a:ext cx="3163823" cy="3163823"/>
            <a:chOff x="7196328" y="1865377"/>
            <a:chExt cx="3163823" cy="3163823"/>
          </a:xfrm>
        </p:grpSpPr>
        <p:sp>
          <p:nvSpPr>
            <p:cNvPr id="92" name="Flowchart: Connector 3">
              <a:extLst>
                <a:ext uri="{FF2B5EF4-FFF2-40B4-BE49-F238E27FC236}">
                  <a16:creationId xmlns:a16="http://schemas.microsoft.com/office/drawing/2014/main" id="{B908189D-FDC4-854F-BE02-547902A38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36BC2C-EECD-5C45-9EA2-2D1F8E51A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5F10DE-0EFD-9E48-880B-AE66B910348D}"/>
              </a:ext>
            </a:extLst>
          </p:cNvPr>
          <p:cNvGrpSpPr/>
          <p:nvPr/>
        </p:nvGrpSpPr>
        <p:grpSpPr>
          <a:xfrm>
            <a:off x="5526151" y="3115370"/>
            <a:ext cx="3163823" cy="3163823"/>
            <a:chOff x="7196328" y="1865377"/>
            <a:chExt cx="3163823" cy="3163823"/>
          </a:xfrm>
        </p:grpSpPr>
        <p:sp>
          <p:nvSpPr>
            <p:cNvPr id="95" name="Flowchart: Connector 3">
              <a:extLst>
                <a:ext uri="{FF2B5EF4-FFF2-40B4-BE49-F238E27FC236}">
                  <a16:creationId xmlns:a16="http://schemas.microsoft.com/office/drawing/2014/main" id="{0C7250A2-4BC2-0A4F-8E91-DC807D426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4001F30-830D-EA48-AA19-2340B81ED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9F96E184-FDDC-2A4E-8928-24B2870F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08" y="84473"/>
            <a:ext cx="1113366" cy="106182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B957A9-9128-A541-A1B3-22D427DF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04" y="2779260"/>
            <a:ext cx="2137872" cy="20388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65AC752-6AD1-5B41-8C39-7E2FD40F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06" y="4446643"/>
            <a:ext cx="1423436" cy="13575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5248EC-0020-EB46-BA06-B696B1EB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86" y="2601920"/>
            <a:ext cx="1659768" cy="1582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01E91-6509-1048-BD12-40FB68D03D6F}"/>
              </a:ext>
            </a:extLst>
          </p:cNvPr>
          <p:cNvSpPr txBox="1"/>
          <p:nvPr/>
        </p:nvSpPr>
        <p:spPr>
          <a:xfrm>
            <a:off x="11607007" y="65566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noFill/>
              </a:rPr>
              <a:t>nada</a:t>
            </a:r>
          </a:p>
        </p:txBody>
      </p:sp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1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300"/>
                            </p:stCondLst>
                            <p:childTnLst>
                              <p:par>
                                <p:cTn id="8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00"/>
                            </p:stCondLst>
                            <p:childTnLst>
                              <p:par>
                                <p:cTn id="9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9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4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598097-71C3-0541-8758-B34FDFD74750}"/>
              </a:ext>
            </a:extLst>
          </p:cNvPr>
          <p:cNvGrpSpPr/>
          <p:nvPr/>
        </p:nvGrpSpPr>
        <p:grpSpPr>
          <a:xfrm>
            <a:off x="5486400" y="164592"/>
            <a:ext cx="6579953" cy="6579953"/>
            <a:chOff x="5486400" y="164592"/>
            <a:chExt cx="6579953" cy="6579953"/>
          </a:xfrm>
        </p:grpSpPr>
        <p:sp>
          <p:nvSpPr>
            <p:cNvPr id="52" name="Flowchart: Connector 12">
              <a:extLst>
                <a:ext uri="{FF2B5EF4-FFF2-40B4-BE49-F238E27FC236}">
                  <a16:creationId xmlns:a16="http://schemas.microsoft.com/office/drawing/2014/main" id="{FF2E89D8-0C99-2847-94EC-61F708A0B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164592"/>
              <a:ext cx="6579953" cy="6579953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CECC06-4EBC-5644-87C0-14B4F3093882}"/>
                </a:ext>
              </a:extLst>
            </p:cNvPr>
            <p:cNvGrpSpPr/>
            <p:nvPr/>
          </p:nvGrpSpPr>
          <p:grpSpPr>
            <a:xfrm>
              <a:off x="7196328" y="1865377"/>
              <a:ext cx="3163823" cy="3163823"/>
              <a:chOff x="7196328" y="1865377"/>
              <a:chExt cx="3163823" cy="3163823"/>
            </a:xfrm>
          </p:grpSpPr>
          <p:sp>
            <p:nvSpPr>
              <p:cNvPr id="54" name="Flowchart: Connector 3">
                <a:extLst>
                  <a:ext uri="{FF2B5EF4-FFF2-40B4-BE49-F238E27FC236}">
                    <a16:creationId xmlns:a16="http://schemas.microsoft.com/office/drawing/2014/main" id="{567DA070-958C-3C47-A9CF-C9F92FC98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6328" y="1865377"/>
                <a:ext cx="3163823" cy="3163823"/>
              </a:xfrm>
              <a:prstGeom prst="flowChartConnector">
                <a:avLst/>
              </a:prstGeom>
              <a:solidFill>
                <a:srgbClr val="0000FF">
                  <a:alpha val="50000"/>
                </a:srgbClr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34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D1441D4-DD25-EF46-BDB2-88D2D2EAF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9490" y="3376955"/>
                <a:ext cx="157919" cy="1579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34"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60181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323EC150-45FB-C041-8920-FED4E37B39E6}"/>
              </a:ext>
            </a:extLst>
          </p:cNvPr>
          <p:cNvSpPr txBox="1">
            <a:spLocks/>
          </p:cNvSpPr>
          <p:nvPr/>
        </p:nvSpPr>
        <p:spPr>
          <a:xfrm>
            <a:off x="127747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A4135FAE-A6B4-CA47-BCDF-B9048742C098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51" name="Title 3">
            <a:extLst>
              <a:ext uri="{FF2B5EF4-FFF2-40B4-BE49-F238E27FC236}">
                <a16:creationId xmlns:a16="http://schemas.microsoft.com/office/drawing/2014/main" id="{AE24A3EA-ECF5-9F4C-9240-40E8639D4464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D63BCF-1A1A-E54E-A46F-E2F34B3A8BB9}"/>
              </a:ext>
            </a:extLst>
          </p:cNvPr>
          <p:cNvCxnSpPr>
            <a:cxnSpLocks/>
          </p:cNvCxnSpPr>
          <p:nvPr/>
        </p:nvCxnSpPr>
        <p:spPr>
          <a:xfrm rot="600000" flipV="1">
            <a:off x="9066633" y="191633"/>
            <a:ext cx="0" cy="3291840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3F0D03-1E46-E143-A82D-08A425EE7867}"/>
              </a:ext>
            </a:extLst>
          </p:cNvPr>
          <p:cNvSpPr>
            <a:spLocks noChangeAspect="1"/>
          </p:cNvSpPr>
          <p:nvPr/>
        </p:nvSpPr>
        <p:spPr>
          <a:xfrm>
            <a:off x="8699490" y="3376955"/>
            <a:ext cx="157919" cy="157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34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DAC931-8D7F-C744-B011-E91BEEB5C3BB}"/>
              </a:ext>
            </a:extLst>
          </p:cNvPr>
          <p:cNvGrpSpPr/>
          <p:nvPr/>
        </p:nvGrpSpPr>
        <p:grpSpPr>
          <a:xfrm>
            <a:off x="7627555" y="-637261"/>
            <a:ext cx="3163823" cy="3163823"/>
            <a:chOff x="7196328" y="1865377"/>
            <a:chExt cx="3163823" cy="3163823"/>
          </a:xfrm>
        </p:grpSpPr>
        <p:sp>
          <p:nvSpPr>
            <p:cNvPr id="57" name="Flowchart: Connector 3">
              <a:extLst>
                <a:ext uri="{FF2B5EF4-FFF2-40B4-BE49-F238E27FC236}">
                  <a16:creationId xmlns:a16="http://schemas.microsoft.com/office/drawing/2014/main" id="{8092823C-B02F-D143-B15E-BC50FD7E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6C95CE-BAD1-A844-B4B5-1AD757A77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DC0834-FB06-5642-8B99-BA19F4DEB322}"/>
              </a:ext>
            </a:extLst>
          </p:cNvPr>
          <p:cNvCxnSpPr>
            <a:cxnSpLocks/>
          </p:cNvCxnSpPr>
          <p:nvPr/>
        </p:nvCxnSpPr>
        <p:spPr>
          <a:xfrm>
            <a:off x="8788261" y="3455777"/>
            <a:ext cx="2707052" cy="187049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B618E1-0653-1F4D-BF65-3B174F2372A9}"/>
              </a:ext>
            </a:extLst>
          </p:cNvPr>
          <p:cNvGrpSpPr/>
          <p:nvPr/>
        </p:nvGrpSpPr>
        <p:grpSpPr>
          <a:xfrm>
            <a:off x="8761198" y="2964299"/>
            <a:ext cx="3163823" cy="3163823"/>
            <a:chOff x="7196328" y="1865377"/>
            <a:chExt cx="3163823" cy="3163823"/>
          </a:xfrm>
        </p:grpSpPr>
        <p:sp>
          <p:nvSpPr>
            <p:cNvPr id="61" name="Flowchart: Connector 3">
              <a:extLst>
                <a:ext uri="{FF2B5EF4-FFF2-40B4-BE49-F238E27FC236}">
                  <a16:creationId xmlns:a16="http://schemas.microsoft.com/office/drawing/2014/main" id="{0E73CCC7-E1AC-C74F-8F3B-481C0CFFE0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9372B46-3B70-9041-95BB-87D887245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CFD6F8-2792-CE46-AC65-69DB764D54FB}"/>
              </a:ext>
            </a:extLst>
          </p:cNvPr>
          <p:cNvCxnSpPr>
            <a:cxnSpLocks/>
          </p:cNvCxnSpPr>
          <p:nvPr/>
        </p:nvCxnSpPr>
        <p:spPr>
          <a:xfrm flipH="1">
            <a:off x="6833268" y="3474720"/>
            <a:ext cx="1953681" cy="265340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0EF0A00-190B-0944-8700-C047124DD210}"/>
              </a:ext>
            </a:extLst>
          </p:cNvPr>
          <p:cNvGrpSpPr/>
          <p:nvPr/>
        </p:nvGrpSpPr>
        <p:grpSpPr>
          <a:xfrm>
            <a:off x="5330106" y="4383186"/>
            <a:ext cx="3163823" cy="3163823"/>
            <a:chOff x="7196328" y="1865377"/>
            <a:chExt cx="3163823" cy="3163823"/>
          </a:xfrm>
        </p:grpSpPr>
        <p:sp>
          <p:nvSpPr>
            <p:cNvPr id="65" name="Flowchart: Connector 3">
              <a:extLst>
                <a:ext uri="{FF2B5EF4-FFF2-40B4-BE49-F238E27FC236}">
                  <a16:creationId xmlns:a16="http://schemas.microsoft.com/office/drawing/2014/main" id="{88C4C0AD-8753-E647-8394-36ECEF87A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8F7023E-3430-544F-A026-D10707429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45936BA-7F5C-1941-BD01-6001E2F49657}"/>
              </a:ext>
            </a:extLst>
          </p:cNvPr>
          <p:cNvCxnSpPr>
            <a:cxnSpLocks/>
          </p:cNvCxnSpPr>
          <p:nvPr/>
        </p:nvCxnSpPr>
        <p:spPr>
          <a:xfrm flipH="1">
            <a:off x="8472060" y="3448594"/>
            <a:ext cx="314889" cy="2214418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B796395-0024-4B41-B753-70065610982C}"/>
              </a:ext>
            </a:extLst>
          </p:cNvPr>
          <p:cNvGrpSpPr/>
          <p:nvPr/>
        </p:nvGrpSpPr>
        <p:grpSpPr>
          <a:xfrm>
            <a:off x="6929627" y="3749374"/>
            <a:ext cx="3163823" cy="3163823"/>
            <a:chOff x="7196328" y="1865377"/>
            <a:chExt cx="3163823" cy="3163823"/>
          </a:xfrm>
        </p:grpSpPr>
        <p:sp>
          <p:nvSpPr>
            <p:cNvPr id="69" name="Flowchart: Connector 3">
              <a:extLst>
                <a:ext uri="{FF2B5EF4-FFF2-40B4-BE49-F238E27FC236}">
                  <a16:creationId xmlns:a16="http://schemas.microsoft.com/office/drawing/2014/main" id="{07CAF2D5-A330-BA4C-8F76-BADC8E98F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D65ADE-AD3E-034D-8267-C5C22E2BE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16946C-F0B0-4E45-85AD-02A5ED56897C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834282" y="3511747"/>
            <a:ext cx="2038194" cy="2461976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47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5F1C8B1A-5557-764A-8142-F1F44D2C421B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284622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Dimension dependence?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E2405025-1BEA-314D-8DC1-5700AF911770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Big gaps? No!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Proven!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Dimension invariance!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0B295540-FE18-7148-8BEF-D04EE858663C}"/>
              </a:ext>
            </a:extLst>
          </p:cNvPr>
          <p:cNvSpPr txBox="1">
            <a:spLocks/>
          </p:cNvSpPr>
          <p:nvPr/>
        </p:nvSpPr>
        <p:spPr>
          <a:xfrm rot="1480512">
            <a:off x="1739479" y="4612453"/>
            <a:ext cx="5082747" cy="5957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guarantee !!!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2D60C3D4-C89A-E046-855A-1527CD23AC25}"/>
              </a:ext>
            </a:extLst>
          </p:cNvPr>
          <p:cNvSpPr txBox="1">
            <a:spLocks/>
          </p:cNvSpPr>
          <p:nvPr/>
        </p:nvSpPr>
        <p:spPr>
          <a:xfrm>
            <a:off x="2217307" y="6424229"/>
            <a:ext cx="3452699" cy="77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linear in dimension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D333C60C-CB1D-324A-84B2-E278020164BE}"/>
              </a:ext>
            </a:extLst>
          </p:cNvPr>
          <p:cNvSpPr txBox="1">
            <a:spLocks/>
          </p:cNvSpPr>
          <p:nvPr/>
        </p:nvSpPr>
        <p:spPr>
          <a:xfrm>
            <a:off x="2158531" y="6061108"/>
            <a:ext cx="4684443" cy="6199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Same speedy action !!!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45944F-7F25-D842-B20D-9BE0FF49F2F9}"/>
              </a:ext>
            </a:extLst>
          </p:cNvPr>
          <p:cNvGrpSpPr/>
          <p:nvPr/>
        </p:nvGrpSpPr>
        <p:grpSpPr>
          <a:xfrm>
            <a:off x="5486400" y="164592"/>
            <a:ext cx="6579953" cy="6579953"/>
            <a:chOff x="5486400" y="164592"/>
            <a:chExt cx="6579953" cy="6579953"/>
          </a:xfrm>
        </p:grpSpPr>
        <p:sp>
          <p:nvSpPr>
            <p:cNvPr id="58" name="Flowchart: Connector 12">
              <a:extLst>
                <a:ext uri="{FF2B5EF4-FFF2-40B4-BE49-F238E27FC236}">
                  <a16:creationId xmlns:a16="http://schemas.microsoft.com/office/drawing/2014/main" id="{EC323474-6E7C-7A42-AC3D-A139E6D1E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164592"/>
              <a:ext cx="6579953" cy="6579953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4A6F1B5-A09F-B544-B58B-44FD178CEA6F}"/>
                </a:ext>
              </a:extLst>
            </p:cNvPr>
            <p:cNvGrpSpPr/>
            <p:nvPr/>
          </p:nvGrpSpPr>
          <p:grpSpPr>
            <a:xfrm>
              <a:off x="7196328" y="1865377"/>
              <a:ext cx="3163823" cy="3163823"/>
              <a:chOff x="7196328" y="1865377"/>
              <a:chExt cx="3163823" cy="3163823"/>
            </a:xfrm>
          </p:grpSpPr>
          <p:sp>
            <p:nvSpPr>
              <p:cNvPr id="60" name="Flowchart: Connector 3">
                <a:extLst>
                  <a:ext uri="{FF2B5EF4-FFF2-40B4-BE49-F238E27FC236}">
                    <a16:creationId xmlns:a16="http://schemas.microsoft.com/office/drawing/2014/main" id="{678061D4-77AC-524C-A96C-CD61CCA52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96328" y="1865377"/>
                <a:ext cx="3163823" cy="3163823"/>
              </a:xfrm>
              <a:prstGeom prst="flowChartConnector">
                <a:avLst/>
              </a:prstGeom>
              <a:solidFill>
                <a:srgbClr val="0000FF">
                  <a:alpha val="50000"/>
                </a:srgbClr>
              </a:solidFill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3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44BEA34-C47E-0C41-A7D9-F7DF265708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9490" y="3376955"/>
                <a:ext cx="157919" cy="1579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34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C16052-48DB-834D-9B08-362F60F88470}"/>
              </a:ext>
            </a:extLst>
          </p:cNvPr>
          <p:cNvGrpSpPr/>
          <p:nvPr/>
        </p:nvGrpSpPr>
        <p:grpSpPr>
          <a:xfrm>
            <a:off x="7627555" y="-637261"/>
            <a:ext cx="3163823" cy="3163823"/>
            <a:chOff x="7196328" y="1865377"/>
            <a:chExt cx="3163823" cy="3163823"/>
          </a:xfrm>
        </p:grpSpPr>
        <p:sp>
          <p:nvSpPr>
            <p:cNvPr id="63" name="Flowchart: Connector 3">
              <a:extLst>
                <a:ext uri="{FF2B5EF4-FFF2-40B4-BE49-F238E27FC236}">
                  <a16:creationId xmlns:a16="http://schemas.microsoft.com/office/drawing/2014/main" id="{BB2C93B5-87A3-C64C-AA29-2C654357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6981979-B388-A049-967B-D2A310535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D46182-7FA7-CE47-BDE9-22034A3EB7A1}"/>
              </a:ext>
            </a:extLst>
          </p:cNvPr>
          <p:cNvGrpSpPr/>
          <p:nvPr/>
        </p:nvGrpSpPr>
        <p:grpSpPr>
          <a:xfrm>
            <a:off x="8761198" y="2964299"/>
            <a:ext cx="3163823" cy="3163823"/>
            <a:chOff x="7196328" y="1865377"/>
            <a:chExt cx="3163823" cy="3163823"/>
          </a:xfrm>
        </p:grpSpPr>
        <p:sp>
          <p:nvSpPr>
            <p:cNvPr id="66" name="Flowchart: Connector 3">
              <a:extLst>
                <a:ext uri="{FF2B5EF4-FFF2-40B4-BE49-F238E27FC236}">
                  <a16:creationId xmlns:a16="http://schemas.microsoft.com/office/drawing/2014/main" id="{5090B002-C4ED-7245-8BBC-61176E393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C328A2-6EC6-B244-8FFE-4F43549DC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9CC1AD-7FB3-5346-AD17-46B327F84EA6}"/>
              </a:ext>
            </a:extLst>
          </p:cNvPr>
          <p:cNvGrpSpPr/>
          <p:nvPr/>
        </p:nvGrpSpPr>
        <p:grpSpPr>
          <a:xfrm>
            <a:off x="5330106" y="4383186"/>
            <a:ext cx="3163823" cy="3163823"/>
            <a:chOff x="7196328" y="1865377"/>
            <a:chExt cx="3163823" cy="3163823"/>
          </a:xfrm>
        </p:grpSpPr>
        <p:sp>
          <p:nvSpPr>
            <p:cNvPr id="69" name="Flowchart: Connector 3">
              <a:extLst>
                <a:ext uri="{FF2B5EF4-FFF2-40B4-BE49-F238E27FC236}">
                  <a16:creationId xmlns:a16="http://schemas.microsoft.com/office/drawing/2014/main" id="{C2042BB2-002B-A34D-878B-50D17799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2C9F209-AEBB-154B-BC68-5AF60317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7AC3FA-A170-D34E-BCD4-09026335CB20}"/>
              </a:ext>
            </a:extLst>
          </p:cNvPr>
          <p:cNvGrpSpPr/>
          <p:nvPr/>
        </p:nvGrpSpPr>
        <p:grpSpPr>
          <a:xfrm>
            <a:off x="6929627" y="3749374"/>
            <a:ext cx="3163823" cy="3163823"/>
            <a:chOff x="7196328" y="1865377"/>
            <a:chExt cx="3163823" cy="3163823"/>
          </a:xfrm>
        </p:grpSpPr>
        <p:sp>
          <p:nvSpPr>
            <p:cNvPr id="72" name="Flowchart: Connector 3">
              <a:extLst>
                <a:ext uri="{FF2B5EF4-FFF2-40B4-BE49-F238E27FC236}">
                  <a16:creationId xmlns:a16="http://schemas.microsoft.com/office/drawing/2014/main" id="{D3ED7661-1313-DE45-A6A3-7439E76F2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1E86003-9572-2845-9BC7-99E1BD986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9BBF52-4649-154D-ACE1-0140CB2F5671}"/>
              </a:ext>
            </a:extLst>
          </p:cNvPr>
          <p:cNvCxnSpPr>
            <a:cxnSpLocks/>
          </p:cNvCxnSpPr>
          <p:nvPr/>
        </p:nvCxnSpPr>
        <p:spPr>
          <a:xfrm flipH="1" flipV="1">
            <a:off x="6253461" y="1366256"/>
            <a:ext cx="2516071" cy="2082340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0CF7017-0AFB-9D48-8389-29105654E045}"/>
              </a:ext>
            </a:extLst>
          </p:cNvPr>
          <p:cNvGrpSpPr/>
          <p:nvPr/>
        </p:nvGrpSpPr>
        <p:grpSpPr>
          <a:xfrm>
            <a:off x="4812528" y="-106311"/>
            <a:ext cx="3163823" cy="3163823"/>
            <a:chOff x="7196328" y="1865377"/>
            <a:chExt cx="3163823" cy="3163823"/>
          </a:xfrm>
        </p:grpSpPr>
        <p:sp>
          <p:nvSpPr>
            <p:cNvPr id="79" name="Flowchart: Connector 3">
              <a:extLst>
                <a:ext uri="{FF2B5EF4-FFF2-40B4-BE49-F238E27FC236}">
                  <a16:creationId xmlns:a16="http://schemas.microsoft.com/office/drawing/2014/main" id="{00BAB79A-0521-D848-9E4C-2F6BC28FB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68FDA73-B8CA-674B-B9AD-19CDD4A05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690424-EAC2-954D-937B-523B2A5139E6}"/>
              </a:ext>
            </a:extLst>
          </p:cNvPr>
          <p:cNvCxnSpPr>
            <a:cxnSpLocks/>
          </p:cNvCxnSpPr>
          <p:nvPr/>
        </p:nvCxnSpPr>
        <p:spPr>
          <a:xfrm flipH="1" flipV="1">
            <a:off x="6253461" y="3057512"/>
            <a:ext cx="2524780" cy="39108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2AA6AFB-67C1-C24A-A7CE-3565AA49631B}"/>
              </a:ext>
            </a:extLst>
          </p:cNvPr>
          <p:cNvGrpSpPr/>
          <p:nvPr/>
        </p:nvGrpSpPr>
        <p:grpSpPr>
          <a:xfrm>
            <a:off x="5294325" y="1559430"/>
            <a:ext cx="3163823" cy="3163823"/>
            <a:chOff x="7196328" y="1865377"/>
            <a:chExt cx="3163823" cy="3163823"/>
          </a:xfrm>
        </p:grpSpPr>
        <p:sp>
          <p:nvSpPr>
            <p:cNvPr id="83" name="Flowchart: Connector 3">
              <a:extLst>
                <a:ext uri="{FF2B5EF4-FFF2-40B4-BE49-F238E27FC236}">
                  <a16:creationId xmlns:a16="http://schemas.microsoft.com/office/drawing/2014/main" id="{88E7E55B-0D69-7244-A91E-758E33AF4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54CC2E-2D4F-C042-A9F0-549884AA7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EE29F1-414A-B84A-82CF-1C63F8C03F93}"/>
              </a:ext>
            </a:extLst>
          </p:cNvPr>
          <p:cNvCxnSpPr>
            <a:cxnSpLocks/>
          </p:cNvCxnSpPr>
          <p:nvPr/>
        </p:nvCxnSpPr>
        <p:spPr>
          <a:xfrm flipH="1">
            <a:off x="5617022" y="3466011"/>
            <a:ext cx="3161218" cy="925024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8254D2-AD24-3740-9B82-2786AD206B3C}"/>
              </a:ext>
            </a:extLst>
          </p:cNvPr>
          <p:cNvCxnSpPr>
            <a:cxnSpLocks/>
          </p:cNvCxnSpPr>
          <p:nvPr/>
        </p:nvCxnSpPr>
        <p:spPr>
          <a:xfrm>
            <a:off x="8786949" y="3448594"/>
            <a:ext cx="3016429" cy="1242596"/>
          </a:xfrm>
          <a:prstGeom prst="line">
            <a:avLst/>
          </a:prstGeom>
          <a:ln w="50800">
            <a:solidFill>
              <a:srgbClr val="FF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CE8957-3666-9A43-9082-DA674A0CD914}"/>
              </a:ext>
            </a:extLst>
          </p:cNvPr>
          <p:cNvCxnSpPr>
            <a:cxnSpLocks/>
          </p:cNvCxnSpPr>
          <p:nvPr/>
        </p:nvCxnSpPr>
        <p:spPr>
          <a:xfrm flipV="1">
            <a:off x="8786949" y="1483239"/>
            <a:ext cx="2678301" cy="1982772"/>
          </a:xfrm>
          <a:prstGeom prst="line">
            <a:avLst/>
          </a:prstGeom>
          <a:ln w="50800">
            <a:solidFill>
              <a:srgbClr val="0070C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FBFB58-C954-5343-9063-4F53B110C36A}"/>
              </a:ext>
            </a:extLst>
          </p:cNvPr>
          <p:cNvGrpSpPr/>
          <p:nvPr/>
        </p:nvGrpSpPr>
        <p:grpSpPr>
          <a:xfrm>
            <a:off x="9044941" y="476596"/>
            <a:ext cx="3163823" cy="3163823"/>
            <a:chOff x="7196328" y="1865377"/>
            <a:chExt cx="3163823" cy="3163823"/>
          </a:xfrm>
        </p:grpSpPr>
        <p:sp>
          <p:nvSpPr>
            <p:cNvPr id="89" name="Flowchart: Connector 3">
              <a:extLst>
                <a:ext uri="{FF2B5EF4-FFF2-40B4-BE49-F238E27FC236}">
                  <a16:creationId xmlns:a16="http://schemas.microsoft.com/office/drawing/2014/main" id="{5D21F187-B5FD-F345-BD5A-6D3AA4BF3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890F014-690E-A541-B190-74D54473C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844BB9B-C87D-C244-88F6-F07C3E11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87" y="1405267"/>
            <a:ext cx="1007059" cy="100705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A7E929A-69C2-B84E-9AF7-B5B8D48903AD}"/>
              </a:ext>
            </a:extLst>
          </p:cNvPr>
          <p:cNvSpPr txBox="1"/>
          <p:nvPr/>
        </p:nvSpPr>
        <p:spPr>
          <a:xfrm>
            <a:off x="11490578" y="648092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noFill/>
              </a:rPr>
              <a:t>nada</a:t>
            </a:r>
          </a:p>
        </p:txBody>
      </p:sp>
    </p:spTree>
    <p:extLst>
      <p:ext uri="{BB962C8B-B14F-4D97-AF65-F5344CB8AC3E}">
        <p14:creationId xmlns:p14="http://schemas.microsoft.com/office/powerpoint/2010/main" val="31852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8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8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39" grpId="0"/>
      <p:bldP spid="48" grpId="0"/>
      <p:bldP spid="50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202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73</cp:revision>
  <dcterms:created xsi:type="dcterms:W3CDTF">2018-06-25T22:43:33Z</dcterms:created>
  <dcterms:modified xsi:type="dcterms:W3CDTF">2018-06-28T18:28:18Z</dcterms:modified>
</cp:coreProperties>
</file>