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6A8B7-2B24-4E34-BFC6-FF59CCCD4D5C}" v="6" dt="2025-07-15T18:30:2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dwell, James (ywe4kw)" userId="37538a71-f573-4b6d-87f1-e6cdfec8bd2d" providerId="ADAL" clId="{7006A8B7-2B24-4E34-BFC6-FF59CCCD4D5C}"/>
    <pc:docChg chg="undo custSel modSld">
      <pc:chgData name="Caldwell, James (ywe4kw)" userId="37538a71-f573-4b6d-87f1-e6cdfec8bd2d" providerId="ADAL" clId="{7006A8B7-2B24-4E34-BFC6-FF59CCCD4D5C}" dt="2025-07-15T18:30:59.857" v="79" actId="1076"/>
      <pc:docMkLst>
        <pc:docMk/>
      </pc:docMkLst>
      <pc:sldChg chg="addSp delSp modSp mod">
        <pc:chgData name="Caldwell, James (ywe4kw)" userId="37538a71-f573-4b6d-87f1-e6cdfec8bd2d" providerId="ADAL" clId="{7006A8B7-2B24-4E34-BFC6-FF59CCCD4D5C}" dt="2025-07-15T18:30:59.857" v="79" actId="1076"/>
        <pc:sldMkLst>
          <pc:docMk/>
          <pc:sldMk cId="767206264" sldId="257"/>
        </pc:sldMkLst>
        <pc:spChg chg="mod">
          <ac:chgData name="Caldwell, James (ywe4kw)" userId="37538a71-f573-4b6d-87f1-e6cdfec8bd2d" providerId="ADAL" clId="{7006A8B7-2B24-4E34-BFC6-FF59CCCD4D5C}" dt="2025-07-15T18:30:11.010" v="65" actId="1076"/>
          <ac:spMkLst>
            <pc:docMk/>
            <pc:sldMk cId="767206264" sldId="257"/>
            <ac:spMk id="6" creationId="{694E990C-F049-70E9-92CF-2A06B0845DE7}"/>
          </ac:spMkLst>
        </pc:spChg>
        <pc:spChg chg="del">
          <ac:chgData name="Caldwell, James (ywe4kw)" userId="37538a71-f573-4b6d-87f1-e6cdfec8bd2d" providerId="ADAL" clId="{7006A8B7-2B24-4E34-BFC6-FF59CCCD4D5C}" dt="2025-07-15T18:26:40.754" v="1" actId="478"/>
          <ac:spMkLst>
            <pc:docMk/>
            <pc:sldMk cId="767206264" sldId="257"/>
            <ac:spMk id="9" creationId="{DCCB9FF5-79DD-3269-9265-778AF49BE576}"/>
          </ac:spMkLst>
        </pc:spChg>
        <pc:spChg chg="mod">
          <ac:chgData name="Caldwell, James (ywe4kw)" userId="37538a71-f573-4b6d-87f1-e6cdfec8bd2d" providerId="ADAL" clId="{7006A8B7-2B24-4E34-BFC6-FF59CCCD4D5C}" dt="2025-07-15T18:30:59.857" v="79" actId="1076"/>
          <ac:spMkLst>
            <pc:docMk/>
            <pc:sldMk cId="767206264" sldId="257"/>
            <ac:spMk id="10" creationId="{E7835954-BF74-5B61-4946-8BF022615D7A}"/>
          </ac:spMkLst>
        </pc:spChg>
        <pc:spChg chg="mod">
          <ac:chgData name="Caldwell, James (ywe4kw)" userId="37538a71-f573-4b6d-87f1-e6cdfec8bd2d" providerId="ADAL" clId="{7006A8B7-2B24-4E34-BFC6-FF59CCCD4D5C}" dt="2025-07-15T18:30:08.352" v="64" actId="1076"/>
          <ac:spMkLst>
            <pc:docMk/>
            <pc:sldMk cId="767206264" sldId="257"/>
            <ac:spMk id="11" creationId="{7410ED4F-6FC4-AB8C-594D-603130912779}"/>
          </ac:spMkLst>
        </pc:spChg>
        <pc:spChg chg="mod">
          <ac:chgData name="Caldwell, James (ywe4kw)" userId="37538a71-f573-4b6d-87f1-e6cdfec8bd2d" providerId="ADAL" clId="{7006A8B7-2B24-4E34-BFC6-FF59CCCD4D5C}" dt="2025-07-15T18:30:24.996" v="70" actId="1076"/>
          <ac:spMkLst>
            <pc:docMk/>
            <pc:sldMk cId="767206264" sldId="257"/>
            <ac:spMk id="14" creationId="{47BA0C04-D77E-526B-47D6-8C704525FD7B}"/>
          </ac:spMkLst>
        </pc:spChg>
        <pc:spChg chg="mod">
          <ac:chgData name="Caldwell, James (ywe4kw)" userId="37538a71-f573-4b6d-87f1-e6cdfec8bd2d" providerId="ADAL" clId="{7006A8B7-2B24-4E34-BFC6-FF59CCCD4D5C}" dt="2025-07-15T18:27:22.780" v="27" actId="14100"/>
          <ac:spMkLst>
            <pc:docMk/>
            <pc:sldMk cId="767206264" sldId="257"/>
            <ac:spMk id="22" creationId="{5B52DE2A-8295-89D2-4D1C-6DE8F1EEAF48}"/>
          </ac:spMkLst>
        </pc:spChg>
        <pc:spChg chg="mod">
          <ac:chgData name="Caldwell, James (ywe4kw)" userId="37538a71-f573-4b6d-87f1-e6cdfec8bd2d" providerId="ADAL" clId="{7006A8B7-2B24-4E34-BFC6-FF59CCCD4D5C}" dt="2025-07-15T18:27:43.635" v="33" actId="1076"/>
          <ac:spMkLst>
            <pc:docMk/>
            <pc:sldMk cId="767206264" sldId="257"/>
            <ac:spMk id="61" creationId="{8F602253-3945-12B6-FC88-E6215359F5F8}"/>
          </ac:spMkLst>
        </pc:spChg>
        <pc:spChg chg="add mod">
          <ac:chgData name="Caldwell, James (ywe4kw)" userId="37538a71-f573-4b6d-87f1-e6cdfec8bd2d" providerId="ADAL" clId="{7006A8B7-2B24-4E34-BFC6-FF59CCCD4D5C}" dt="2025-07-15T18:29:54.747" v="60"/>
          <ac:spMkLst>
            <pc:docMk/>
            <pc:sldMk cId="767206264" sldId="257"/>
            <ac:spMk id="74" creationId="{B7B1D065-AF44-1FCE-65B8-A9957B88A036}"/>
          </ac:spMkLst>
        </pc:spChg>
        <pc:spChg chg="add mod">
          <ac:chgData name="Caldwell, James (ywe4kw)" userId="37538a71-f573-4b6d-87f1-e6cdfec8bd2d" providerId="ADAL" clId="{7006A8B7-2B24-4E34-BFC6-FF59CCCD4D5C}" dt="2025-07-15T18:29:49.987" v="59" actId="20577"/>
          <ac:spMkLst>
            <pc:docMk/>
            <pc:sldMk cId="767206264" sldId="257"/>
            <ac:spMk id="75" creationId="{FFDAED44-F3A9-DB80-A7EC-C550575CED96}"/>
          </ac:spMkLst>
        </pc:spChg>
        <pc:spChg chg="add mod">
          <ac:chgData name="Caldwell, James (ywe4kw)" userId="37538a71-f573-4b6d-87f1-e6cdfec8bd2d" providerId="ADAL" clId="{7006A8B7-2B24-4E34-BFC6-FF59CCCD4D5C}" dt="2025-07-15T18:29:55.666" v="61"/>
          <ac:spMkLst>
            <pc:docMk/>
            <pc:sldMk cId="767206264" sldId="257"/>
            <ac:spMk id="76" creationId="{4767AD26-F7BB-0984-C0DB-B3A1418402B9}"/>
          </ac:spMkLst>
        </pc:spChg>
        <pc:spChg chg="add del mod">
          <ac:chgData name="Caldwell, James (ywe4kw)" userId="37538a71-f573-4b6d-87f1-e6cdfec8bd2d" providerId="ADAL" clId="{7006A8B7-2B24-4E34-BFC6-FF59CCCD4D5C}" dt="2025-07-15T18:27:38.558" v="32" actId="478"/>
          <ac:spMkLst>
            <pc:docMk/>
            <pc:sldMk cId="767206264" sldId="257"/>
            <ac:spMk id="77" creationId="{98446C26-D587-1EFE-42DC-22AA44A06F6C}"/>
          </ac:spMkLst>
        </pc:spChg>
        <pc:spChg chg="add del mod">
          <ac:chgData name="Caldwell, James (ywe4kw)" userId="37538a71-f573-4b6d-87f1-e6cdfec8bd2d" providerId="ADAL" clId="{7006A8B7-2B24-4E34-BFC6-FF59CCCD4D5C}" dt="2025-07-15T18:27:45.235" v="34" actId="478"/>
          <ac:spMkLst>
            <pc:docMk/>
            <pc:sldMk cId="767206264" sldId="257"/>
            <ac:spMk id="78" creationId="{3E0A234B-D7E9-4932-8A02-682968D262A2}"/>
          </ac:spMkLst>
        </pc:spChg>
        <pc:spChg chg="add mod">
          <ac:chgData name="Caldwell, James (ywe4kw)" userId="37538a71-f573-4b6d-87f1-e6cdfec8bd2d" providerId="ADAL" clId="{7006A8B7-2B24-4E34-BFC6-FF59CCCD4D5C}" dt="2025-07-15T18:27:56.499" v="36" actId="1076"/>
          <ac:spMkLst>
            <pc:docMk/>
            <pc:sldMk cId="767206264" sldId="257"/>
            <ac:spMk id="80" creationId="{4C383C16-0FF8-85D2-8274-D59AB6831419}"/>
          </ac:spMkLst>
        </pc:spChg>
        <pc:spChg chg="add mod">
          <ac:chgData name="Caldwell, James (ywe4kw)" userId="37538a71-f573-4b6d-87f1-e6cdfec8bd2d" providerId="ADAL" clId="{7006A8B7-2B24-4E34-BFC6-FF59CCCD4D5C}" dt="2025-07-15T18:29:37.573" v="43" actId="20577"/>
          <ac:spMkLst>
            <pc:docMk/>
            <pc:sldMk cId="767206264" sldId="257"/>
            <ac:spMk id="81" creationId="{9F8A45C2-6704-2157-E6C2-96C3E49794BB}"/>
          </ac:spMkLst>
        </pc:spChg>
        <pc:cxnChg chg="mod">
          <ac:chgData name="Caldwell, James (ywe4kw)" userId="37538a71-f573-4b6d-87f1-e6cdfec8bd2d" providerId="ADAL" clId="{7006A8B7-2B24-4E34-BFC6-FF59CCCD4D5C}" dt="2025-07-15T18:30:08.352" v="64" actId="1076"/>
          <ac:cxnSpMkLst>
            <pc:docMk/>
            <pc:sldMk cId="767206264" sldId="257"/>
            <ac:cxnSpMk id="23" creationId="{F9C7CFCA-7328-979D-CA7B-B35A0CA27946}"/>
          </ac:cxnSpMkLst>
        </pc:cxnChg>
        <pc:cxnChg chg="del mod">
          <ac:chgData name="Caldwell, James (ywe4kw)" userId="37538a71-f573-4b6d-87f1-e6cdfec8bd2d" providerId="ADAL" clId="{7006A8B7-2B24-4E34-BFC6-FF59CCCD4D5C}" dt="2025-07-15T18:30:13.491" v="66" actId="478"/>
          <ac:cxnSpMkLst>
            <pc:docMk/>
            <pc:sldMk cId="767206264" sldId="257"/>
            <ac:cxnSpMk id="30" creationId="{8D326D46-C900-9531-F711-1DE342183D27}"/>
          </ac:cxnSpMkLst>
        </pc:cxnChg>
        <pc:cxnChg chg="del mod">
          <ac:chgData name="Caldwell, James (ywe4kw)" userId="37538a71-f573-4b6d-87f1-e6cdfec8bd2d" providerId="ADAL" clId="{7006A8B7-2B24-4E34-BFC6-FF59CCCD4D5C}" dt="2025-07-15T18:26:42.810" v="2" actId="478"/>
          <ac:cxnSpMkLst>
            <pc:docMk/>
            <pc:sldMk cId="767206264" sldId="257"/>
            <ac:cxnSpMk id="35" creationId="{6648A0C1-6B93-865C-6502-D007589C78F3}"/>
          </ac:cxnSpMkLst>
        </pc:cxnChg>
        <pc:cxnChg chg="mod">
          <ac:chgData name="Caldwell, James (ywe4kw)" userId="37538a71-f573-4b6d-87f1-e6cdfec8bd2d" providerId="ADAL" clId="{7006A8B7-2B24-4E34-BFC6-FF59CCCD4D5C}" dt="2025-07-15T18:30:24.996" v="70" actId="1076"/>
          <ac:cxnSpMkLst>
            <pc:docMk/>
            <pc:sldMk cId="767206264" sldId="257"/>
            <ac:cxnSpMk id="39" creationId="{F9ACC967-8371-40F1-2C23-AEF36E57EF38}"/>
          </ac:cxnSpMkLst>
        </pc:cxnChg>
        <pc:cxnChg chg="mod">
          <ac:chgData name="Caldwell, James (ywe4kw)" userId="37538a71-f573-4b6d-87f1-e6cdfec8bd2d" providerId="ADAL" clId="{7006A8B7-2B24-4E34-BFC6-FF59CCCD4D5C}" dt="2025-07-15T18:30:59.857" v="79" actId="1076"/>
          <ac:cxnSpMkLst>
            <pc:docMk/>
            <pc:sldMk cId="767206264" sldId="257"/>
            <ac:cxnSpMk id="52" creationId="{E563E7A4-75D1-3BF9-8B8A-C526A4E043C9}"/>
          </ac:cxnSpMkLst>
        </pc:cxnChg>
        <pc:cxnChg chg="add mod">
          <ac:chgData name="Caldwell, James (ywe4kw)" userId="37538a71-f573-4b6d-87f1-e6cdfec8bd2d" providerId="ADAL" clId="{7006A8B7-2B24-4E34-BFC6-FF59CCCD4D5C}" dt="2025-07-15T18:30:20.976" v="69" actId="14100"/>
          <ac:cxnSpMkLst>
            <pc:docMk/>
            <pc:sldMk cId="767206264" sldId="257"/>
            <ac:cxnSpMk id="90" creationId="{2FC64EB2-9AFB-7D8E-BA71-5832C832C341}"/>
          </ac:cxnSpMkLst>
        </pc:cxnChg>
        <pc:cxnChg chg="add mod">
          <ac:chgData name="Caldwell, James (ywe4kw)" userId="37538a71-f573-4b6d-87f1-e6cdfec8bd2d" providerId="ADAL" clId="{7006A8B7-2B24-4E34-BFC6-FF59CCCD4D5C}" dt="2025-07-15T18:30:36.266" v="74" actId="14100"/>
          <ac:cxnSpMkLst>
            <pc:docMk/>
            <pc:sldMk cId="767206264" sldId="257"/>
            <ac:cxnSpMk id="94" creationId="{E662F628-144C-0206-DD7D-6C43E7CAE5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DED6-BEAB-31EE-9E07-F5824B59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AF5B1-5234-ECCF-34DB-D452DE9B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50FE-4788-CDB4-2D04-FD434296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3906-6CBA-1A40-5D55-173FB740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AE97-8B14-9CA8-938B-652F499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A34E-9A08-C652-1083-BE128D3D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C09E7-A935-2E09-B9E1-AD3BF3EE4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2CC0-B2D5-4758-91B0-68CC0461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E7A8-8F41-2E37-E054-24B30735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0F2D-ADF0-8FF9-D7C8-BD0DE103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1DAD8-7D20-CBA0-2982-AE94EE1F5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CE0A-B6A9-2026-61B9-5A2C1C90F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DB5F-C0CB-49CB-CD0E-E6F8FF37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4026-EA63-A007-D165-8C2B5CD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58D4-0A7D-0B61-95BF-9C57AC5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387-999F-0EDC-CD4E-D132E110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7FD7-A592-9A18-BF35-20CC0547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355F-2213-E5F7-1741-349DA31F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DB4C-7B9B-CB39-0223-E40D25C1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8D13-321B-9B27-8165-58C65D17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48F1-B3C2-35CA-A027-1B87DBA8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1E97-0B4A-5748-49F5-1FCD2EC1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5B7A-8517-5F26-C954-B097EA9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3A47-8704-2279-D4B2-4BB22B7A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D23F-6552-02DC-223A-1A59D2A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FA8A-9D03-845F-7D3A-A83B3CDE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01E0-C60C-0375-85B3-EAC4D625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A3A8-C471-00C0-E1B7-A43F7D74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9C6B-4E0C-98D2-2A2E-BD352BD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292D-000F-F0FA-6FE3-CF73EB8E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37FA-E890-F965-E4A7-43E7E376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148F-914A-B4F3-37D4-C8C5962B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E57C-D0E7-453B-C722-F6FF2CE1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7CA4-582E-6738-F3E2-8F6F01946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4ACB8-6B8E-6D76-107F-D22FC453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2D62C-613A-4E92-8F11-CEA4F9FF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E952-1A7F-26A9-5DDE-3EAD9E2F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14824-B1D4-D525-8104-521AC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3FACB-863A-9F7C-B30F-85814013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877-1EE9-0AA0-EC46-F6802D1E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EA09E-BE65-EBB0-6010-812319C3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38140-8A80-6718-80BB-C226B0BF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A5C3-F3A8-AAF9-5ED3-BF6AC76A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B27FC-1CBD-20A9-2FD6-3F2F28F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DB57-76D0-DEC0-DDB0-95FFBE4C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9095-1365-D364-9755-7D564B04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ECF5-9FAF-A02D-C444-BCF3488B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FA1C-CFB2-9F68-B2B3-2D175A43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8AD6-F01A-3CAB-39F2-F9C5A8FC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C623-438C-F021-9728-7E9A204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7A50-EA3D-2188-D2BE-589C09C3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8218-11CF-785E-4A44-834307DE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7F76-EDFC-876A-2B82-4A937E29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7770A-42B4-00FE-4045-5DAEC97A9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106F-1009-13D4-8BDF-5A038DB3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663F-DCFF-24BC-078D-B48ED84D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ED3A2-D047-A4DA-99C0-D24E9414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BC26-A167-302A-E798-A5BFF00C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135DD-CFBE-FF82-2EBD-84169CD9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2522-EF44-A209-9DE3-BCFAEFC2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4DEF-29AC-A72A-372A-7D632489C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C5610-1F8C-4E6E-86C2-1558281D9BA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5972-6B8F-008A-D575-643685D63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C483-9B88-6080-2BDD-496A612F5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67CA-7FA7-4A1B-BBC3-12EAD05E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0EDF-49FE-CAEB-13DC-70BDE75F0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Course Order </a:t>
            </a:r>
            <a:r>
              <a:rPr lang="en-US" dirty="0" err="1"/>
              <a:t>Python+Qlik</a:t>
            </a:r>
            <a:r>
              <a:rPr lang="en-US" dirty="0"/>
              <a:t> Project Demo</a:t>
            </a:r>
          </a:p>
        </p:txBody>
      </p:sp>
    </p:spTree>
    <p:extLst>
      <p:ext uri="{BB962C8B-B14F-4D97-AF65-F5344CB8AC3E}">
        <p14:creationId xmlns:p14="http://schemas.microsoft.com/office/powerpoint/2010/main" val="36459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AD0-FA0A-A5DA-6DA5-231F0A1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queries historical grade data</a:t>
            </a:r>
          </a:p>
        </p:txBody>
      </p:sp>
      <p:pic>
        <p:nvPicPr>
          <p:cNvPr id="7" name="Picture 6" descr="A colorful squares with a black and red text&#10;&#10;AI-generated content may be incorrect.">
            <a:extLst>
              <a:ext uri="{FF2B5EF4-FFF2-40B4-BE49-F238E27FC236}">
                <a16:creationId xmlns:a16="http://schemas.microsoft.com/office/drawing/2014/main" id="{5674636D-BF7F-3A97-9E5D-EB947139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9763"/>
            <a:ext cx="9000000" cy="2352381"/>
          </a:xfrm>
          <a:prstGeom prst="rect">
            <a:avLst/>
          </a:prstGeom>
        </p:spPr>
      </p:pic>
      <p:pic>
        <p:nvPicPr>
          <p:cNvPr id="5" name="Content Placeholder 4" descr="A graph with a bar chart&#10;&#10;AI-generated content may be incorrect.">
            <a:extLst>
              <a:ext uri="{FF2B5EF4-FFF2-40B4-BE49-F238E27FC236}">
                <a16:creationId xmlns:a16="http://schemas.microsoft.com/office/drawing/2014/main" id="{241808AA-3C64-28FE-DC97-2365AA0A4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31998"/>
          <a:stretch>
            <a:fillRect/>
          </a:stretch>
        </p:blipFill>
        <p:spPr>
          <a:xfrm>
            <a:off x="3667125" y="2841961"/>
            <a:ext cx="7791450" cy="401603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947B5F-A406-D6D7-DFD9-78374EBD0C1E}"/>
              </a:ext>
            </a:extLst>
          </p:cNvPr>
          <p:cNvSpPr txBox="1">
            <a:spLocks/>
          </p:cNvSpPr>
          <p:nvPr/>
        </p:nvSpPr>
        <p:spPr>
          <a:xfrm>
            <a:off x="733425" y="14140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users to see how students have performed in a given list of classes depending on which sequence they took the classes</a:t>
            </a:r>
          </a:p>
          <a:p>
            <a:r>
              <a:rPr lang="en-US" dirty="0"/>
              <a:t>Useful for academic advisors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FBFC-863D-28A9-6EFD-DF766F7C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D82F11-CAD5-2742-CC99-A28F55FD9098}"/>
              </a:ext>
            </a:extLst>
          </p:cNvPr>
          <p:cNvSpPr/>
          <p:nvPr/>
        </p:nvSpPr>
        <p:spPr>
          <a:xfrm>
            <a:off x="2313052" y="4528257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Qlik: User 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4E990C-F049-70E9-92CF-2A06B0845DE7}"/>
              </a:ext>
            </a:extLst>
          </p:cNvPr>
          <p:cNvSpPr/>
          <p:nvPr/>
        </p:nvSpPr>
        <p:spPr>
          <a:xfrm>
            <a:off x="6842759" y="1967523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8A3EC9-37E8-22EA-96A1-52880376D2D5}"/>
              </a:ext>
            </a:extLst>
          </p:cNvPr>
          <p:cNvSpPr/>
          <p:nvPr/>
        </p:nvSpPr>
        <p:spPr>
          <a:xfrm>
            <a:off x="4529328" y="4528257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 user selections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35954-BF74-5B61-4946-8BF022615D7A}"/>
              </a:ext>
            </a:extLst>
          </p:cNvPr>
          <p:cNvSpPr/>
          <p:nvPr/>
        </p:nvSpPr>
        <p:spPr>
          <a:xfrm>
            <a:off x="9787128" y="4528257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Qlik results dashboard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10ED4F-6FC4-AB8C-594D-603130912779}"/>
              </a:ext>
            </a:extLst>
          </p:cNvPr>
          <p:cNvSpPr/>
          <p:nvPr/>
        </p:nvSpPr>
        <p:spPr>
          <a:xfrm>
            <a:off x="4870155" y="1964975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automation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33AA1C-5E49-A187-CECB-02D65350C20A}"/>
              </a:ext>
            </a:extLst>
          </p:cNvPr>
          <p:cNvSpPr/>
          <p:nvPr/>
        </p:nvSpPr>
        <p:spPr>
          <a:xfrm>
            <a:off x="4529328" y="3650433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 user selections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DBC237-B190-9FB3-2BBC-6913C265792D}"/>
              </a:ext>
            </a:extLst>
          </p:cNvPr>
          <p:cNvSpPr/>
          <p:nvPr/>
        </p:nvSpPr>
        <p:spPr>
          <a:xfrm>
            <a:off x="4529328" y="5406081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 user selections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BA0C04-D77E-526B-47D6-8C704525FD7B}"/>
              </a:ext>
            </a:extLst>
          </p:cNvPr>
          <p:cNvSpPr/>
          <p:nvPr/>
        </p:nvSpPr>
        <p:spPr>
          <a:xfrm>
            <a:off x="8591977" y="730867"/>
            <a:ext cx="1566672" cy="55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F30D2-849D-D3E5-9AF1-4E4D386AAD49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879724" y="3970473"/>
            <a:ext cx="649604" cy="877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8252B5-5877-BA6D-81DA-4581326256B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879724" y="4848297"/>
            <a:ext cx="649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162F04-2A4D-9DA3-E292-2D63E24C0D2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879724" y="4848297"/>
            <a:ext cx="649604" cy="877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52DE2A-8295-89D2-4D1C-6DE8F1EEAF48}"/>
              </a:ext>
            </a:extLst>
          </p:cNvPr>
          <p:cNvSpPr/>
          <p:nvPr/>
        </p:nvSpPr>
        <p:spPr>
          <a:xfrm>
            <a:off x="4147945" y="2999234"/>
            <a:ext cx="2256284" cy="3328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C7CFCA-7328-979D-CA7B-B35A0CA27946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V="1">
            <a:off x="5276087" y="2605055"/>
            <a:ext cx="377404" cy="394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CC967-8371-40F1-2C23-AEF36E57EF38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flipV="1">
            <a:off x="7626095" y="1010783"/>
            <a:ext cx="965882" cy="956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63E7A4-75D1-3BF9-8B8A-C526A4E043C9}"/>
              </a:ext>
            </a:extLst>
          </p:cNvPr>
          <p:cNvCxnSpPr>
            <a:cxnSpLocks/>
            <a:stCxn id="80" idx="3"/>
            <a:endCxn id="10" idx="1"/>
          </p:cNvCxnSpPr>
          <p:nvPr/>
        </p:nvCxnSpPr>
        <p:spPr>
          <a:xfrm>
            <a:off x="8914665" y="4677418"/>
            <a:ext cx="872463" cy="17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F602253-3945-12B6-FC88-E6215359F5F8}"/>
              </a:ext>
            </a:extLst>
          </p:cNvPr>
          <p:cNvSpPr txBox="1"/>
          <p:nvPr/>
        </p:nvSpPr>
        <p:spPr>
          <a:xfrm>
            <a:off x="4285897" y="3013248"/>
            <a:ext cx="242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UBI Server: User Selections Folder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D289E91-2B69-3792-26A4-888B748F4B0E}"/>
              </a:ext>
            </a:extLst>
          </p:cNvPr>
          <p:cNvSpPr/>
          <p:nvPr/>
        </p:nvSpPr>
        <p:spPr>
          <a:xfrm>
            <a:off x="291084" y="4528257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IRA Course &amp; Grade data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CB91C-5E71-82A4-38A8-73214CB2B325}"/>
              </a:ext>
            </a:extLst>
          </p:cNvPr>
          <p:cNvCxnSpPr>
            <a:cxnSpLocks/>
            <a:stCxn id="63" idx="3"/>
            <a:endCxn id="5" idx="1"/>
          </p:cNvCxnSpPr>
          <p:nvPr/>
        </p:nvCxnSpPr>
        <p:spPr>
          <a:xfrm>
            <a:off x="1857756" y="4848297"/>
            <a:ext cx="455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7B1D065-AF44-1FCE-65B8-A9957B88A036}"/>
              </a:ext>
            </a:extLst>
          </p:cNvPr>
          <p:cNvSpPr/>
          <p:nvPr/>
        </p:nvSpPr>
        <p:spPr>
          <a:xfrm>
            <a:off x="7025305" y="4528257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.xlsx user results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FDAED44-F3A9-DB80-A7EC-C550575CED96}"/>
              </a:ext>
            </a:extLst>
          </p:cNvPr>
          <p:cNvSpPr/>
          <p:nvPr/>
        </p:nvSpPr>
        <p:spPr>
          <a:xfrm>
            <a:off x="7025305" y="3650433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.xlsx user results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767AD26-F7BB-0984-C0DB-B3A1418402B9}"/>
              </a:ext>
            </a:extLst>
          </p:cNvPr>
          <p:cNvSpPr/>
          <p:nvPr/>
        </p:nvSpPr>
        <p:spPr>
          <a:xfrm>
            <a:off x="7025305" y="5406081"/>
            <a:ext cx="156667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.xlsx user results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383C16-0FF8-85D2-8274-D59AB6831419}"/>
              </a:ext>
            </a:extLst>
          </p:cNvPr>
          <p:cNvSpPr/>
          <p:nvPr/>
        </p:nvSpPr>
        <p:spPr>
          <a:xfrm>
            <a:off x="6658381" y="3013248"/>
            <a:ext cx="2256284" cy="3328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8A45C2-6704-2157-E6C2-96C3E49794BB}"/>
              </a:ext>
            </a:extLst>
          </p:cNvPr>
          <p:cNvSpPr txBox="1"/>
          <p:nvPr/>
        </p:nvSpPr>
        <p:spPr>
          <a:xfrm>
            <a:off x="6796333" y="3027262"/>
            <a:ext cx="242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UBI Server: User Results Folder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FC64EB2-9AFB-7D8E-BA71-5832C832C34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436827" y="2285015"/>
            <a:ext cx="405932" cy="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662F628-144C-0206-DD7D-6C43E7CAE517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7626095" y="2607603"/>
            <a:ext cx="160428" cy="40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0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2844-98BD-251B-2686-36E70052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69AB-274B-9EA2-B6D0-D95F7788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runs automatically each day</a:t>
            </a:r>
          </a:p>
          <a:p>
            <a:pPr lvl="1"/>
            <a:r>
              <a:rPr lang="en-US" dirty="0"/>
              <a:t>This solves the problem of multiple users inputting data at the same time</a:t>
            </a:r>
          </a:p>
          <a:p>
            <a:pPr lvl="1"/>
            <a:r>
              <a:rPr lang="en-US" dirty="0"/>
              <a:t>Adds minimal load to Qlik servers</a:t>
            </a:r>
          </a:p>
          <a:p>
            <a:r>
              <a:rPr lang="en-US" dirty="0"/>
              <a:t>Python script does error checking</a:t>
            </a:r>
          </a:p>
          <a:p>
            <a:pPr lvl="1"/>
            <a:r>
              <a:rPr lang="en-US" dirty="0"/>
              <a:t>Validates user input</a:t>
            </a:r>
          </a:p>
          <a:p>
            <a:pPr lvl="1"/>
            <a:r>
              <a:rPr lang="en-US" dirty="0"/>
              <a:t>Throws errors for various ways user can give bad input</a:t>
            </a:r>
          </a:p>
          <a:p>
            <a:pPr lvl="2"/>
            <a:r>
              <a:rPr lang="en-US" dirty="0"/>
              <a:t>An error on one request shouldn’t affect another request</a:t>
            </a:r>
          </a:p>
          <a:p>
            <a:r>
              <a:rPr lang="en-US" dirty="0"/>
              <a:t>Errors are logged and populated in </a:t>
            </a:r>
            <a:r>
              <a:rPr lang="en-US" dirty="0" err="1"/>
              <a:t>qlik</a:t>
            </a:r>
            <a:r>
              <a:rPr lang="en-US" dirty="0"/>
              <a:t> dashboard</a:t>
            </a:r>
          </a:p>
          <a:p>
            <a:r>
              <a:rPr lang="en-US" dirty="0"/>
              <a:t>Several optional user parameters included</a:t>
            </a:r>
          </a:p>
        </p:txBody>
      </p:sp>
    </p:spTree>
    <p:extLst>
      <p:ext uri="{BB962C8B-B14F-4D97-AF65-F5344CB8AC3E}">
        <p14:creationId xmlns:p14="http://schemas.microsoft.com/office/powerpoint/2010/main" val="34198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Course Order Python+Qlik Project Demo</vt:lpstr>
      <vt:lpstr>This process queries historical grade data</vt:lpstr>
      <vt:lpstr>Data pipeline</vt:lpstr>
      <vt:lpstr>Some nice features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Caldwell, James (ywe4kw)</dc:creator>
  <cp:lastModifiedBy>Caldwell, James (ywe4kw)</cp:lastModifiedBy>
  <cp:revision>1</cp:revision>
  <dcterms:created xsi:type="dcterms:W3CDTF">2025-07-15T16:12:26Z</dcterms:created>
  <dcterms:modified xsi:type="dcterms:W3CDTF">2025-07-15T18:31:05Z</dcterms:modified>
</cp:coreProperties>
</file>