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23"/>
  </p:notesMasterIdLst>
  <p:sldIdLst>
    <p:sldId id="288" r:id="rId2"/>
    <p:sldId id="271" r:id="rId3"/>
    <p:sldId id="274" r:id="rId4"/>
    <p:sldId id="258" r:id="rId5"/>
    <p:sldId id="275" r:id="rId6"/>
    <p:sldId id="276" r:id="rId7"/>
    <p:sldId id="277" r:id="rId8"/>
    <p:sldId id="278" r:id="rId9"/>
    <p:sldId id="272" r:id="rId10"/>
    <p:sldId id="259" r:id="rId11"/>
    <p:sldId id="269" r:id="rId12"/>
    <p:sldId id="260" r:id="rId13"/>
    <p:sldId id="261" r:id="rId14"/>
    <p:sldId id="262" r:id="rId15"/>
    <p:sldId id="263" r:id="rId16"/>
    <p:sldId id="265" r:id="rId17"/>
    <p:sldId id="266" r:id="rId18"/>
    <p:sldId id="279" r:id="rId19"/>
    <p:sldId id="280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vr monito" initials="jm" lastIdx="2" clrIdx="0">
    <p:extLst>
      <p:ext uri="{19B8F6BF-5375-455C-9EA6-DF929625EA0E}">
        <p15:presenceInfo xmlns:p15="http://schemas.microsoft.com/office/powerpoint/2012/main" userId="f89871b5a879b7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ECEA-CC3F-4D6E-9E56-ED3F3D66A75A}" type="datetimeFigureOut">
              <a:rPr lang="es-MX" smtClean="0"/>
              <a:t>11/09/2018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6ED4-9489-4614-8E45-85BD71AC77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70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9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8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3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9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4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5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6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4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6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naylampmechatronics.com/modules/smartblog/images/10-single-default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89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2691" y="5311345"/>
            <a:ext cx="11433047" cy="1271693"/>
          </a:xfrm>
        </p:spPr>
        <p:txBody>
          <a:bodyPr/>
          <a:lstStyle/>
          <a:p>
            <a:r>
              <a:rPr lang="es-MX" sz="2000" dirty="0"/>
              <a:t>Un sensor óptico tiene un transmisor y receptor, mientras que un sensor ultrasónico utiliza un elemento ultrasónico único, tanto para la emisión como la recepción. </a:t>
            </a:r>
            <a:endParaRPr lang="es-MX" sz="2000" dirty="0" smtClean="0"/>
          </a:p>
          <a:p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17648" r="24272" b="21296"/>
          <a:stretch/>
        </p:blipFill>
        <p:spPr>
          <a:xfrm>
            <a:off x="877824" y="487679"/>
            <a:ext cx="3864864" cy="40696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2" y="487679"/>
            <a:ext cx="5426167" cy="40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7629" y="5192378"/>
            <a:ext cx="10603991" cy="1366918"/>
          </a:xfrm>
        </p:spPr>
        <p:txBody>
          <a:bodyPr/>
          <a:lstStyle/>
          <a:p>
            <a:r>
              <a:rPr lang="es-MX" sz="2000" dirty="0" smtClean="0"/>
              <a:t>Los </a:t>
            </a:r>
            <a:r>
              <a:rPr lang="es-MX" sz="2000" dirty="0"/>
              <a:t>sensores de ultrasonido son muy útiles para medir distancias y detectar </a:t>
            </a:r>
            <a:r>
              <a:rPr lang="es-MX" sz="2000" dirty="0" smtClean="0"/>
              <a:t>obstáculos.</a:t>
            </a:r>
            <a:endParaRPr lang="es-MX" sz="2000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86" y="438911"/>
            <a:ext cx="7822478" cy="43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0"/>
            <a:ext cx="8793480" cy="65951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3392" y="3438144"/>
            <a:ext cx="6001386" cy="2644225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Características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07552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793" y="207264"/>
            <a:ext cx="10131425" cy="1456267"/>
          </a:xfrm>
        </p:spPr>
        <p:txBody>
          <a:bodyPr/>
          <a:lstStyle/>
          <a:p>
            <a:pPr algn="ctr"/>
            <a:r>
              <a:rPr lang="es-MX" b="1" dirty="0"/>
              <a:t>Objeto transparente </a:t>
            </a:r>
            <a:r>
              <a:rPr lang="es-MX" b="1" dirty="0" smtClean="0"/>
              <a:t>detectable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4783497"/>
            <a:ext cx="10567415" cy="1759373"/>
          </a:xfrm>
        </p:spPr>
        <p:txBody>
          <a:bodyPr/>
          <a:lstStyle/>
          <a:p>
            <a:r>
              <a:rPr lang="es-MX" sz="2000" dirty="0"/>
              <a:t>Dado que las ondas ultrasónicas pueden reflejarse en una superficie de vidrio o líquido, y retornar al cabezal, incluso los objetos transparentes pueden ser detectados.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0"/>
          <a:stretch/>
        </p:blipFill>
        <p:spPr>
          <a:xfrm>
            <a:off x="3413468" y="1557512"/>
            <a:ext cx="517724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7721" y="207264"/>
            <a:ext cx="10131425" cy="1456267"/>
          </a:xfrm>
        </p:spPr>
        <p:txBody>
          <a:bodyPr/>
          <a:lstStyle/>
          <a:p>
            <a:pPr algn="ctr"/>
            <a:r>
              <a:rPr lang="es-MX" b="1" dirty="0" smtClean="0"/>
              <a:t>Resistente </a:t>
            </a:r>
            <a:r>
              <a:rPr lang="es-MX" b="1" dirty="0"/>
              <a:t>a niebla y </a:t>
            </a:r>
            <a:r>
              <a:rPr lang="es-MX" b="1" dirty="0" smtClean="0"/>
              <a:t>suciedad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5684" y="5141108"/>
            <a:ext cx="10250423" cy="1296077"/>
          </a:xfrm>
        </p:spPr>
        <p:txBody>
          <a:bodyPr>
            <a:normAutofit/>
          </a:bodyPr>
          <a:lstStyle/>
          <a:p>
            <a:pPr algn="ctr"/>
            <a:r>
              <a:rPr lang="es-MX" sz="2000" dirty="0" smtClean="0"/>
              <a:t>La </a:t>
            </a:r>
            <a:r>
              <a:rPr lang="es-MX" sz="2000" dirty="0"/>
              <a:t>detección no se ve afectada por la acumulación de polvo o suciedad.</a:t>
            </a:r>
          </a:p>
          <a:p>
            <a:pPr algn="ctr"/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15" y="1465706"/>
            <a:ext cx="6669215" cy="32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49026"/>
            <a:ext cx="10131425" cy="1456267"/>
          </a:xfrm>
        </p:spPr>
        <p:txBody>
          <a:bodyPr/>
          <a:lstStyle/>
          <a:p>
            <a:pPr algn="ctr"/>
            <a:r>
              <a:rPr lang="es-MX" b="1" dirty="0"/>
              <a:t>Objetos de forma compleja detectables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5043763"/>
            <a:ext cx="10421111" cy="157649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La </a:t>
            </a:r>
            <a:r>
              <a:rPr lang="es-MX" sz="2000" dirty="0"/>
              <a:t>detección de presencia es estable, incluso para objetos tales como bandejas de malla o resortes.</a:t>
            </a:r>
          </a:p>
          <a:p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8" y="1357502"/>
            <a:ext cx="9561937" cy="3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8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737" y="2194560"/>
            <a:ext cx="2996183" cy="2021744"/>
          </a:xfrm>
        </p:spPr>
        <p:txBody>
          <a:bodyPr/>
          <a:lstStyle/>
          <a:p>
            <a:pPr algn="ctr"/>
            <a:r>
              <a:rPr lang="es-MX" b="1" dirty="0"/>
              <a:t>Diagrama de </a:t>
            </a:r>
            <a:r>
              <a:rPr lang="es-MX" b="1" dirty="0" smtClean="0"/>
              <a:t>conexión</a:t>
            </a:r>
            <a:endParaRPr lang="es-MX" dirty="0"/>
          </a:p>
        </p:txBody>
      </p:sp>
      <p:pic>
        <p:nvPicPr>
          <p:cNvPr id="5" name="Marcador de contenido 4" descr="Tutorial de Arduino y sensor ultrasónico HC-SR04">
            <a:hlinkClick r:id="rId2"/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r="14547"/>
          <a:stretch/>
        </p:blipFill>
        <p:spPr bwMode="auto">
          <a:xfrm>
            <a:off x="3169920" y="57768"/>
            <a:ext cx="8680704" cy="6611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39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36" y="4937240"/>
            <a:ext cx="10908791" cy="1915039"/>
          </a:xfrm>
        </p:spPr>
        <p:txBody>
          <a:bodyPr/>
          <a:lstStyle/>
          <a:p>
            <a:r>
              <a:rPr lang="es-MX" dirty="0"/>
              <a:t>El sensor tiene 4 pines, uno es VCC otro GND un pin de </a:t>
            </a:r>
            <a:r>
              <a:rPr lang="es-MX" dirty="0" err="1"/>
              <a:t>triger</a:t>
            </a:r>
            <a:r>
              <a:rPr lang="es-MX" dirty="0"/>
              <a:t> donde enviamos un pulso al sensor para inicializarlo y de alguna manera decirle </a:t>
            </a:r>
            <a:r>
              <a:rPr lang="es-MX" i="1" dirty="0"/>
              <a:t>(comenzar a enviar información) </a:t>
            </a:r>
            <a:r>
              <a:rPr lang="es-MX" dirty="0"/>
              <a:t>y otro pin mas Echo donde nos viene el resultado final a la placa de arduino.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50" y="281311"/>
            <a:ext cx="8150457" cy="47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547104" y="84656"/>
            <a:ext cx="5644896" cy="2486479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¿Cómo realiza la medición el sensor?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2" y="84656"/>
            <a:ext cx="5427848" cy="6773344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" b="9874"/>
          <a:stretch/>
        </p:blipFill>
        <p:spPr>
          <a:xfrm>
            <a:off x="6445903" y="2414015"/>
            <a:ext cx="5291328" cy="42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8557" y="2694432"/>
            <a:ext cx="9970007" cy="1694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000" dirty="0"/>
              <a:t>1 – Emite una ráfaga ultrasónica por el emisor y al mismo tiempo uno de sus pines que se conecta a una entrada </a:t>
            </a:r>
            <a:r>
              <a:rPr lang="es-MX" sz="2000" dirty="0" smtClean="0"/>
              <a:t>del </a:t>
            </a:r>
            <a:r>
              <a:rPr lang="es-MX" sz="2000" dirty="0"/>
              <a:t>micro controlador se pone en 1</a:t>
            </a:r>
            <a:br>
              <a:rPr lang="es-MX" sz="2000" dirty="0"/>
            </a:br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5" y="443215"/>
            <a:ext cx="10162315" cy="20561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7" y="4584192"/>
            <a:ext cx="10162315" cy="18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8773" y="861040"/>
            <a:ext cx="6408712" cy="915974"/>
          </a:xfrm>
        </p:spPr>
        <p:txBody>
          <a:bodyPr/>
          <a:lstStyle/>
          <a:p>
            <a:pPr algn="ctr"/>
            <a:r>
              <a:rPr lang="es-MX" dirty="0" smtClean="0"/>
              <a:t>Sensor ultrasónico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2148840"/>
            <a:ext cx="4002024" cy="40020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b="14723"/>
          <a:stretch/>
        </p:blipFill>
        <p:spPr>
          <a:xfrm>
            <a:off x="5605721" y="2272726"/>
            <a:ext cx="5854759" cy="40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7993" y="4498848"/>
            <a:ext cx="10360151" cy="174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2 – Espera en el receptor la llegada del eco de la señal emitida y cuando el eco llega pone en 0 el pin que se conecta a la entrada de nuestro micro controlador.</a:t>
            </a:r>
            <a:br>
              <a:rPr lang="es-MX" sz="2000" dirty="0"/>
            </a:br>
            <a:endParaRPr lang="es-MX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8" y="796670"/>
            <a:ext cx="9818820" cy="37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296" y="4657344"/>
            <a:ext cx="10131425" cy="1645920"/>
          </a:xfrm>
        </p:spPr>
        <p:txBody>
          <a:bodyPr/>
          <a:lstStyle/>
          <a:p>
            <a:pPr marL="0" indent="0" algn="ctr">
              <a:buNone/>
            </a:pPr>
            <a:r>
              <a:rPr lang="es-MX" sz="2000" dirty="0" smtClean="0"/>
              <a:t>3 </a:t>
            </a:r>
            <a:r>
              <a:rPr lang="es-MX" sz="2000" dirty="0"/>
              <a:t>– En </a:t>
            </a:r>
            <a:r>
              <a:rPr lang="es-MX" sz="2000" dirty="0" smtClean="0"/>
              <a:t>el micro </a:t>
            </a:r>
            <a:r>
              <a:rPr lang="es-MX" sz="2000" dirty="0"/>
              <a:t>controlador cuando detectamos un 1 en nuestro pin de entrada comenzamos un conteo de tiempo, que será proporcional a la frecuencia de </a:t>
            </a:r>
            <a:r>
              <a:rPr lang="es-MX" sz="2000" dirty="0" err="1"/>
              <a:t>Clock</a:t>
            </a:r>
            <a:r>
              <a:rPr lang="es-MX" sz="2000" dirty="0"/>
              <a:t> de nuestro procesador, cuando detectamos el 0, detenemos el conteo, luego mediante simples cálculos matemáticos obtenemos la distancia del objeto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03" y="511302"/>
            <a:ext cx="8899911" cy="3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45903" y="487680"/>
            <a:ext cx="5644896" cy="2486479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¿Qué es un sensor ultrasónico?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2" y="84656"/>
            <a:ext cx="5427848" cy="677334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77" y="3398888"/>
            <a:ext cx="5177349" cy="32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5122" y="4936659"/>
            <a:ext cx="10920983" cy="1698413"/>
          </a:xfrm>
        </p:spPr>
        <p:txBody>
          <a:bodyPr/>
          <a:lstStyle/>
          <a:p>
            <a:pPr algn="ctr"/>
            <a:r>
              <a:rPr lang="es-MX" sz="2000" dirty="0" smtClean="0"/>
              <a:t>Son aquellos que miden </a:t>
            </a:r>
            <a:r>
              <a:rPr lang="es-MX" sz="2000" dirty="0"/>
              <a:t>la distancia mediante el uso de ondas ultrasónicas. </a:t>
            </a:r>
            <a:endParaRPr lang="es-MX" sz="2000" dirty="0" smtClean="0"/>
          </a:p>
          <a:p>
            <a:endParaRPr lang="es-MX" dirty="0"/>
          </a:p>
        </p:txBody>
      </p:sp>
      <p:pic>
        <p:nvPicPr>
          <p:cNvPr id="4" name="Imagen 3" descr="Reseña y principio de detecció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55" y="831680"/>
            <a:ext cx="9005316" cy="3533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71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45903" y="487680"/>
            <a:ext cx="5644896" cy="2486479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¿Para que sirve un sensor de ultrasonido o ultrasónico?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2" y="84656"/>
            <a:ext cx="5427848" cy="6773344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77" y="3398888"/>
            <a:ext cx="5177349" cy="32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913" y="3182113"/>
            <a:ext cx="10530839" cy="2804159"/>
          </a:xfrm>
        </p:spPr>
        <p:txBody>
          <a:bodyPr>
            <a:normAutofit/>
          </a:bodyPr>
          <a:lstStyle/>
          <a:p>
            <a:r>
              <a:rPr lang="es-MX" sz="2000" dirty="0"/>
              <a:t>La gran utilidad de este tipo de sensores de ultrasonido es que nos permite medir distancias sin realizar contacto físico, este tipo de dispositivo nos permite realizar una medición desde </a:t>
            </a:r>
            <a:r>
              <a:rPr lang="es-MX" sz="2000" dirty="0">
                <a:solidFill>
                  <a:srgbClr val="92D050"/>
                </a:solidFill>
              </a:rPr>
              <a:t>2cm hasta 200cm aproximadamente</a:t>
            </a:r>
            <a:r>
              <a:rPr lang="es-MX" sz="2000" dirty="0" smtClean="0">
                <a:solidFill>
                  <a:srgbClr val="92D050"/>
                </a:solidFill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4" y="1185135"/>
            <a:ext cx="10162315" cy="23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377" y="719329"/>
            <a:ext cx="4300727" cy="534009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En </a:t>
            </a:r>
            <a:r>
              <a:rPr lang="es-MX" sz="2000" dirty="0"/>
              <a:t>robótica es muy útil para realizar la detección de obstáculos y poder tomar una decisión luego de ser detectado.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1" y="593122"/>
            <a:ext cx="5592510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2215895" cy="5218176"/>
          </a:xfrm>
        </p:spPr>
        <p:txBody>
          <a:bodyPr/>
          <a:lstStyle/>
          <a:p>
            <a:r>
              <a:rPr lang="es-MX" dirty="0" smtClean="0"/>
              <a:t>Sensor HC-Sr04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78" y="774192"/>
            <a:ext cx="8289348" cy="4888992"/>
          </a:xfrm>
        </p:spPr>
      </p:pic>
    </p:spTree>
    <p:extLst>
      <p:ext uri="{BB962C8B-B14F-4D97-AF65-F5344CB8AC3E}">
        <p14:creationId xmlns:p14="http://schemas.microsoft.com/office/powerpoint/2010/main" val="104404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3563" y="4836421"/>
            <a:ext cx="10920983" cy="1698413"/>
          </a:xfrm>
        </p:spPr>
        <p:txBody>
          <a:bodyPr/>
          <a:lstStyle/>
          <a:p>
            <a:r>
              <a:rPr lang="es-MX" sz="2000" dirty="0" smtClean="0"/>
              <a:t>El </a:t>
            </a:r>
            <a:r>
              <a:rPr lang="es-MX" sz="2000" dirty="0"/>
              <a:t>cabezal </a:t>
            </a:r>
            <a:r>
              <a:rPr lang="es-MX" sz="2000" dirty="0" smtClean="0"/>
              <a:t>del sensor emite </a:t>
            </a:r>
            <a:r>
              <a:rPr lang="es-MX" sz="2000" dirty="0"/>
              <a:t>una onda ultrasónica y recibe la onda reflejada que retorna desde el objeto. </a:t>
            </a:r>
            <a:endParaRPr lang="es-MX" sz="2000" dirty="0" smtClean="0"/>
          </a:p>
          <a:p>
            <a:r>
              <a:rPr lang="es-MX" sz="2000" dirty="0" smtClean="0"/>
              <a:t>Los </a:t>
            </a:r>
            <a:r>
              <a:rPr lang="es-MX" sz="2000" dirty="0"/>
              <a:t>sensores ultrasónicos miden la distancia al objeto contando el tiempo entre la emisión y la recepción.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6" y="574116"/>
            <a:ext cx="11293976" cy="39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</TotalTime>
  <Words>390</Words>
  <Application>Microsoft Office PowerPoint</Application>
  <PresentationFormat>Panorámica</PresentationFormat>
  <Paragraphs>25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Presentación de PowerPoint</vt:lpstr>
      <vt:lpstr>Sensor ultrasónico</vt:lpstr>
      <vt:lpstr>¿Qué es un sensor ultrasónico? </vt:lpstr>
      <vt:lpstr>Presentación de PowerPoint</vt:lpstr>
      <vt:lpstr>¿Para que sirve un sensor de ultrasonido o ultrasónico?</vt:lpstr>
      <vt:lpstr>Presentación de PowerPoint</vt:lpstr>
      <vt:lpstr>Presentación de PowerPoint</vt:lpstr>
      <vt:lpstr>Sensor HC-Sr04</vt:lpstr>
      <vt:lpstr>Presentación de PowerPoint</vt:lpstr>
      <vt:lpstr>Presentación de PowerPoint</vt:lpstr>
      <vt:lpstr>Presentación de PowerPoint</vt:lpstr>
      <vt:lpstr>Características</vt:lpstr>
      <vt:lpstr>Objeto transparente detectable</vt:lpstr>
      <vt:lpstr>Resistente a niebla y suciedad</vt:lpstr>
      <vt:lpstr>Objetos de forma compleja detectables</vt:lpstr>
      <vt:lpstr>Diagrama de conexión</vt:lpstr>
      <vt:lpstr>Presentación de PowerPoint</vt:lpstr>
      <vt:lpstr>¿Cómo realiza la medición el sensor?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DEGELJM</dc:creator>
  <cp:lastModifiedBy>jmvr monito</cp:lastModifiedBy>
  <cp:revision>31</cp:revision>
  <dcterms:created xsi:type="dcterms:W3CDTF">2018-04-11T04:30:33Z</dcterms:created>
  <dcterms:modified xsi:type="dcterms:W3CDTF">2018-09-11T17:03:12Z</dcterms:modified>
</cp:coreProperties>
</file>