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348" r:id="rId2"/>
    <p:sldId id="326" r:id="rId3"/>
    <p:sldId id="325" r:id="rId4"/>
    <p:sldId id="327" r:id="rId5"/>
    <p:sldId id="335" r:id="rId6"/>
    <p:sldId id="329" r:id="rId7"/>
    <p:sldId id="341" r:id="rId8"/>
    <p:sldId id="342" r:id="rId9"/>
    <p:sldId id="343" r:id="rId10"/>
    <p:sldId id="340" r:id="rId11"/>
    <p:sldId id="332" r:id="rId12"/>
    <p:sldId id="350" r:id="rId13"/>
    <p:sldId id="336" r:id="rId14"/>
    <p:sldId id="330" r:id="rId15"/>
    <p:sldId id="337" r:id="rId16"/>
    <p:sldId id="331" r:id="rId17"/>
    <p:sldId id="328" r:id="rId18"/>
    <p:sldId id="346" r:id="rId19"/>
    <p:sldId id="347" r:id="rId20"/>
    <p:sldId id="349" r:id="rId21"/>
    <p:sldId id="344" r:id="rId22"/>
    <p:sldId id="339" r:id="rId23"/>
    <p:sldId id="338" r:id="rId24"/>
    <p:sldId id="334" r:id="rId25"/>
    <p:sldId id="345" r:id="rId26"/>
  </p:sldIdLst>
  <p:sldSz cx="16257588" cy="9144000"/>
  <p:notesSz cx="6858000" cy="9144000"/>
  <p:defaultTextStyle>
    <a:defPPr>
      <a:defRPr lang="en-US"/>
    </a:defPPr>
    <a:lvl1pPr marL="0" algn="l" defTabSz="1451519" rtl="0" eaLnBrk="1" latinLnBrk="0" hangingPunct="1">
      <a:defRPr sz="2900" kern="1200">
        <a:solidFill>
          <a:schemeClr val="tx1"/>
        </a:solidFill>
        <a:latin typeface="+mn-lt"/>
        <a:ea typeface="+mn-ea"/>
        <a:cs typeface="+mn-cs"/>
      </a:defRPr>
    </a:lvl1pPr>
    <a:lvl2pPr marL="725759" algn="l" defTabSz="1451519" rtl="0" eaLnBrk="1" latinLnBrk="0" hangingPunct="1">
      <a:defRPr sz="2900" kern="1200">
        <a:solidFill>
          <a:schemeClr val="tx1"/>
        </a:solidFill>
        <a:latin typeface="+mn-lt"/>
        <a:ea typeface="+mn-ea"/>
        <a:cs typeface="+mn-cs"/>
      </a:defRPr>
    </a:lvl2pPr>
    <a:lvl3pPr marL="1451519" algn="l" defTabSz="1451519" rtl="0" eaLnBrk="1" latinLnBrk="0" hangingPunct="1">
      <a:defRPr sz="2900" kern="1200">
        <a:solidFill>
          <a:schemeClr val="tx1"/>
        </a:solidFill>
        <a:latin typeface="+mn-lt"/>
        <a:ea typeface="+mn-ea"/>
        <a:cs typeface="+mn-cs"/>
      </a:defRPr>
    </a:lvl3pPr>
    <a:lvl4pPr marL="2177278" algn="l" defTabSz="1451519" rtl="0" eaLnBrk="1" latinLnBrk="0" hangingPunct="1">
      <a:defRPr sz="2900" kern="1200">
        <a:solidFill>
          <a:schemeClr val="tx1"/>
        </a:solidFill>
        <a:latin typeface="+mn-lt"/>
        <a:ea typeface="+mn-ea"/>
        <a:cs typeface="+mn-cs"/>
      </a:defRPr>
    </a:lvl4pPr>
    <a:lvl5pPr marL="2903037" algn="l" defTabSz="1451519" rtl="0" eaLnBrk="1" latinLnBrk="0" hangingPunct="1">
      <a:defRPr sz="2900" kern="1200">
        <a:solidFill>
          <a:schemeClr val="tx1"/>
        </a:solidFill>
        <a:latin typeface="+mn-lt"/>
        <a:ea typeface="+mn-ea"/>
        <a:cs typeface="+mn-cs"/>
      </a:defRPr>
    </a:lvl5pPr>
    <a:lvl6pPr marL="3628796" algn="l" defTabSz="1451519" rtl="0" eaLnBrk="1" latinLnBrk="0" hangingPunct="1">
      <a:defRPr sz="2900" kern="1200">
        <a:solidFill>
          <a:schemeClr val="tx1"/>
        </a:solidFill>
        <a:latin typeface="+mn-lt"/>
        <a:ea typeface="+mn-ea"/>
        <a:cs typeface="+mn-cs"/>
      </a:defRPr>
    </a:lvl6pPr>
    <a:lvl7pPr marL="4354556" algn="l" defTabSz="1451519" rtl="0" eaLnBrk="1" latinLnBrk="0" hangingPunct="1">
      <a:defRPr sz="2900" kern="1200">
        <a:solidFill>
          <a:schemeClr val="tx1"/>
        </a:solidFill>
        <a:latin typeface="+mn-lt"/>
        <a:ea typeface="+mn-ea"/>
        <a:cs typeface="+mn-cs"/>
      </a:defRPr>
    </a:lvl7pPr>
    <a:lvl8pPr marL="5080315" algn="l" defTabSz="1451519" rtl="0" eaLnBrk="1" latinLnBrk="0" hangingPunct="1">
      <a:defRPr sz="2900" kern="1200">
        <a:solidFill>
          <a:schemeClr val="tx1"/>
        </a:solidFill>
        <a:latin typeface="+mn-lt"/>
        <a:ea typeface="+mn-ea"/>
        <a:cs typeface="+mn-cs"/>
      </a:defRPr>
    </a:lvl8pPr>
    <a:lvl9pPr marL="5806074" algn="l" defTabSz="1451519" rtl="0" eaLnBrk="1" latinLnBrk="0" hangingPunct="1">
      <a:defRPr sz="2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F5F5F"/>
    <a:srgbClr val="F4A028"/>
    <a:srgbClr val="00783C"/>
    <a:srgbClr val="2C5376"/>
    <a:srgbClr val="58A6EC"/>
    <a:srgbClr val="2E7D92"/>
    <a:srgbClr val="3590A9"/>
    <a:srgbClr val="FFFF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8" autoAdjust="0"/>
    <p:restoredTop sz="93375" autoAdjust="0"/>
  </p:normalViewPr>
  <p:slideViewPr>
    <p:cSldViewPr snapToGrid="0">
      <p:cViewPr>
        <p:scale>
          <a:sx n="75" d="100"/>
          <a:sy n="75" d="100"/>
        </p:scale>
        <p:origin x="-904" y="-208"/>
      </p:cViewPr>
      <p:guideLst>
        <p:guide orient="horz" pos="1021"/>
        <p:guide pos="5121"/>
      </p:guideLst>
    </p:cSldViewPr>
  </p:slideViewPr>
  <p:notesTextViewPr>
    <p:cViewPr>
      <p:scale>
        <a:sx n="100" d="100"/>
        <a:sy n="100" d="100"/>
      </p:scale>
      <p:origin x="0" y="0"/>
    </p:cViewPr>
  </p:notesTextViewPr>
  <p:sorterViewPr>
    <p:cViewPr>
      <p:scale>
        <a:sx n="37" d="100"/>
        <a:sy n="37"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51251A-5BED-4754-A54E-5B9B85CDEED8}" type="datetimeFigureOut">
              <a:rPr lang="en-US" smtClean="0"/>
              <a:pPr/>
              <a:t>7/7/11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F07D8F-2101-4538-B4F2-6EE5F60E73D9}" type="slidenum">
              <a:rPr lang="en-US" smtClean="0"/>
              <a:pPr/>
              <a:t>‹#›</a:t>
            </a:fld>
            <a:endParaRPr lang="en-US" dirty="0"/>
          </a:p>
        </p:txBody>
      </p:sp>
    </p:spTree>
    <p:extLst>
      <p:ext uri="{BB962C8B-B14F-4D97-AF65-F5344CB8AC3E}">
        <p14:creationId xmlns:p14="http://schemas.microsoft.com/office/powerpoint/2010/main" val="306421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Background: This</a:t>
            </a:r>
            <a:r>
              <a:rPr lang="en-US" baseline="0" dirty="0" smtClean="0"/>
              <a:t> is a workshop designed to introduce new and experienced users to Splunk reports and dashboards.  It was a little surprising, but not uncommon, to learn from some of our favorite Splunkers they didn’t know Splunk could create interactive, smart visuals like graphs/charts/reports and arrange them quickly on custom dashboards.  This 30-45 minute workshop will catapult searchers into a whole new world of visualizations.</a:t>
            </a:r>
          </a:p>
          <a:p>
            <a:endParaRPr lang="en-US" baseline="0" dirty="0" smtClean="0"/>
          </a:p>
        </p:txBody>
      </p:sp>
      <p:sp>
        <p:nvSpPr>
          <p:cNvPr id="4" name="Slide Number Placeholder 3"/>
          <p:cNvSpPr>
            <a:spLocks noGrp="1"/>
          </p:cNvSpPr>
          <p:nvPr>
            <p:ph type="sldNum" sz="quarter" idx="10"/>
          </p:nvPr>
        </p:nvSpPr>
        <p:spPr/>
        <p:txBody>
          <a:bodyPr/>
          <a:lstStyle/>
          <a:p>
            <a:fld id="{A3F07D8F-2101-4538-B4F2-6EE5F60E73D9}" type="slidenum">
              <a:rPr lang="en-US" smtClean="0"/>
              <a:pPr/>
              <a:t>1</a:t>
            </a:fld>
            <a:endParaRPr lang="en-US" dirty="0"/>
          </a:p>
        </p:txBody>
      </p:sp>
    </p:spTree>
    <p:extLst>
      <p:ext uri="{BB962C8B-B14F-4D97-AF65-F5344CB8AC3E}">
        <p14:creationId xmlns:p14="http://schemas.microsoft.com/office/powerpoint/2010/main" val="1342511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11</a:t>
            </a:fld>
            <a:endParaRPr lang="en-US" dirty="0"/>
          </a:p>
        </p:txBody>
      </p:sp>
    </p:spTree>
    <p:extLst>
      <p:ext uri="{BB962C8B-B14F-4D97-AF65-F5344CB8AC3E}">
        <p14:creationId xmlns:p14="http://schemas.microsoft.com/office/powerpoint/2010/main" val="2880165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12</a:t>
            </a:fld>
            <a:endParaRPr lang="en-US" dirty="0"/>
          </a:p>
        </p:txBody>
      </p:sp>
    </p:spTree>
    <p:extLst>
      <p:ext uri="{BB962C8B-B14F-4D97-AF65-F5344CB8AC3E}">
        <p14:creationId xmlns:p14="http://schemas.microsoft.com/office/powerpoint/2010/main" val="2880165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14</a:t>
            </a:fld>
            <a:endParaRPr lang="en-US" dirty="0"/>
          </a:p>
        </p:txBody>
      </p:sp>
    </p:spTree>
    <p:extLst>
      <p:ext uri="{BB962C8B-B14F-4D97-AF65-F5344CB8AC3E}">
        <p14:creationId xmlns:p14="http://schemas.microsoft.com/office/powerpoint/2010/main" val="2880165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15</a:t>
            </a:fld>
            <a:endParaRPr lang="en-US" dirty="0"/>
          </a:p>
        </p:txBody>
      </p:sp>
    </p:spTree>
    <p:extLst>
      <p:ext uri="{BB962C8B-B14F-4D97-AF65-F5344CB8AC3E}">
        <p14:creationId xmlns:p14="http://schemas.microsoft.com/office/powerpoint/2010/main" val="288016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16</a:t>
            </a:fld>
            <a:endParaRPr lang="en-US" dirty="0"/>
          </a:p>
        </p:txBody>
      </p:sp>
    </p:spTree>
    <p:extLst>
      <p:ext uri="{BB962C8B-B14F-4D97-AF65-F5344CB8AC3E}">
        <p14:creationId xmlns:p14="http://schemas.microsoft.com/office/powerpoint/2010/main" val="2880165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17</a:t>
            </a:fld>
            <a:endParaRPr lang="en-US" dirty="0"/>
          </a:p>
        </p:txBody>
      </p:sp>
    </p:spTree>
    <p:extLst>
      <p:ext uri="{BB962C8B-B14F-4D97-AF65-F5344CB8AC3E}">
        <p14:creationId xmlns:p14="http://schemas.microsoft.com/office/powerpoint/2010/main" val="553044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portion of the deck is meant to be used during the workshop to communicate agenda and avenues to get help.</a:t>
            </a:r>
          </a:p>
        </p:txBody>
      </p:sp>
      <p:sp>
        <p:nvSpPr>
          <p:cNvPr id="4" name="Slide Number Placeholder 3"/>
          <p:cNvSpPr>
            <a:spLocks noGrp="1"/>
          </p:cNvSpPr>
          <p:nvPr>
            <p:ph type="sldNum" sz="quarter" idx="10"/>
          </p:nvPr>
        </p:nvSpPr>
        <p:spPr/>
        <p:txBody>
          <a:bodyPr/>
          <a:lstStyle/>
          <a:p>
            <a:fld id="{A3F07D8F-2101-4538-B4F2-6EE5F60E73D9}" type="slidenum">
              <a:rPr lang="en-US" smtClean="0"/>
              <a:pPr/>
              <a:t>18</a:t>
            </a:fld>
            <a:endParaRPr lang="en-US" dirty="0"/>
          </a:p>
        </p:txBody>
      </p:sp>
    </p:spTree>
    <p:extLst>
      <p:ext uri="{BB962C8B-B14F-4D97-AF65-F5344CB8AC3E}">
        <p14:creationId xmlns:p14="http://schemas.microsoft.com/office/powerpoint/2010/main" val="1342511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20</a:t>
            </a:fld>
            <a:endParaRPr lang="en-US" dirty="0"/>
          </a:p>
        </p:txBody>
      </p:sp>
    </p:spTree>
    <p:extLst>
      <p:ext uri="{BB962C8B-B14F-4D97-AF65-F5344CB8AC3E}">
        <p14:creationId xmlns:p14="http://schemas.microsoft.com/office/powerpoint/2010/main" val="1942005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21</a:t>
            </a:fld>
            <a:endParaRPr lang="en-US" dirty="0"/>
          </a:p>
        </p:txBody>
      </p:sp>
    </p:spTree>
    <p:extLst>
      <p:ext uri="{BB962C8B-B14F-4D97-AF65-F5344CB8AC3E}">
        <p14:creationId xmlns:p14="http://schemas.microsoft.com/office/powerpoint/2010/main" val="1942005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this workshop, if you want more information, all the product documentation is available online.  The documentation is divided into several manuals.  For reporting and dashboards you will likely be most interested in the User and Developer Manuals.”</a:t>
            </a:r>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22</a:t>
            </a:fld>
            <a:endParaRPr lang="en-US" dirty="0"/>
          </a:p>
        </p:txBody>
      </p:sp>
    </p:spTree>
    <p:extLst>
      <p:ext uri="{BB962C8B-B14F-4D97-AF65-F5344CB8AC3E}">
        <p14:creationId xmlns:p14="http://schemas.microsoft.com/office/powerpoint/2010/main" val="506972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2</a:t>
            </a:fld>
            <a:endParaRPr lang="en-US" dirty="0"/>
          </a:p>
        </p:txBody>
      </p:sp>
    </p:spTree>
    <p:extLst>
      <p:ext uri="{BB962C8B-B14F-4D97-AF65-F5344CB8AC3E}">
        <p14:creationId xmlns:p14="http://schemas.microsoft.com/office/powerpoint/2010/main" val="2444237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SzPct val="109000"/>
            </a:pPr>
            <a:r>
              <a:rPr lang="en-US" dirty="0" smtClean="0">
                <a:solidFill>
                  <a:srgbClr val="FFFFFF"/>
                </a:solidFill>
              </a:rPr>
              <a:t>“For a</a:t>
            </a:r>
            <a:r>
              <a:rPr lang="en-US" baseline="0" dirty="0" smtClean="0">
                <a:solidFill>
                  <a:srgbClr val="FFFFFF"/>
                </a:solidFill>
              </a:rPr>
              <a:t> more interactive approach to getting your questions addressed there is </a:t>
            </a:r>
            <a:r>
              <a:rPr lang="en-US" dirty="0" smtClean="0">
                <a:solidFill>
                  <a:srgbClr val="FFFFFF"/>
                </a:solidFill>
              </a:rPr>
              <a:t>Splunk Answers.  It is a web based Splunk community</a:t>
            </a:r>
            <a:r>
              <a:rPr lang="en-US" baseline="0" dirty="0" smtClean="0">
                <a:solidFill>
                  <a:srgbClr val="FFFFFF"/>
                </a:solidFill>
              </a:rPr>
              <a:t> of Splunkers like you.  Splunk employees are also regular experts on the site.”</a:t>
            </a:r>
            <a:endParaRPr lang="en-US" dirty="0">
              <a:solidFill>
                <a:srgbClr val="FFFFFF"/>
              </a:solidFill>
            </a:endParaRPr>
          </a:p>
        </p:txBody>
      </p:sp>
      <p:sp>
        <p:nvSpPr>
          <p:cNvPr id="4" name="Slide Number Placeholder 3"/>
          <p:cNvSpPr>
            <a:spLocks noGrp="1"/>
          </p:cNvSpPr>
          <p:nvPr>
            <p:ph type="sldNum" sz="quarter" idx="10"/>
          </p:nvPr>
        </p:nvSpPr>
        <p:spPr/>
        <p:txBody>
          <a:bodyPr/>
          <a:lstStyle/>
          <a:p>
            <a:fld id="{A3F07D8F-2101-4538-B4F2-6EE5F60E73D9}" type="slidenum">
              <a:rPr lang="en-US" smtClean="0"/>
              <a:pPr/>
              <a:t>23</a:t>
            </a:fld>
            <a:endParaRPr lang="en-US" dirty="0"/>
          </a:p>
        </p:txBody>
      </p:sp>
    </p:spTree>
    <p:extLst>
      <p:ext uri="{BB962C8B-B14F-4D97-AF65-F5344CB8AC3E}">
        <p14:creationId xmlns:p14="http://schemas.microsoft.com/office/powerpoint/2010/main" val="4274963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SzPct val="109000"/>
            </a:pPr>
            <a:r>
              <a:rPr lang="en-US" dirty="0" smtClean="0">
                <a:solidFill>
                  <a:srgbClr val="FFFFFF"/>
                </a:solidFill>
              </a:rPr>
              <a:t>“It is not possible to cover everything you need to know about building reports and dashboards</a:t>
            </a:r>
            <a:r>
              <a:rPr lang="en-US" baseline="0" dirty="0" smtClean="0">
                <a:solidFill>
                  <a:srgbClr val="FFFFFF"/>
                </a:solidFill>
              </a:rPr>
              <a:t> in 30-45 minutes.  For more structured training with labs, consider Splunk education courses.  These are available as instructor-led web-based courses or onsite if there is enough participants per class.”</a:t>
            </a:r>
            <a:endParaRPr lang="en-US" dirty="0" smtClean="0">
              <a:solidFill>
                <a:srgbClr val="FFFFFF"/>
              </a:solidFill>
            </a:endParaRPr>
          </a:p>
        </p:txBody>
      </p:sp>
      <p:sp>
        <p:nvSpPr>
          <p:cNvPr id="4" name="Slide Number Placeholder 3"/>
          <p:cNvSpPr>
            <a:spLocks noGrp="1"/>
          </p:cNvSpPr>
          <p:nvPr>
            <p:ph type="sldNum" sz="quarter" idx="10"/>
          </p:nvPr>
        </p:nvSpPr>
        <p:spPr/>
        <p:txBody>
          <a:bodyPr/>
          <a:lstStyle/>
          <a:p>
            <a:fld id="{A3F07D8F-2101-4538-B4F2-6EE5F60E73D9}" type="slidenum">
              <a:rPr lang="en-US" smtClean="0"/>
              <a:pPr/>
              <a:t>24</a:t>
            </a:fld>
            <a:endParaRPr lang="en-US" dirty="0"/>
          </a:p>
        </p:txBody>
      </p:sp>
    </p:spTree>
    <p:extLst>
      <p:ext uri="{BB962C8B-B14F-4D97-AF65-F5344CB8AC3E}">
        <p14:creationId xmlns:p14="http://schemas.microsoft.com/office/powerpoint/2010/main" val="4274963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5A516B6-F3A0-3248-BA56-B3772978DAEC}" type="slidenum">
              <a:rPr lang="en-US" smtClean="0"/>
              <a:t>3</a:t>
            </a:fld>
            <a:endParaRPr lang="en-US" dirty="0"/>
          </a:p>
        </p:txBody>
      </p:sp>
    </p:spTree>
    <p:extLst>
      <p:ext uri="{BB962C8B-B14F-4D97-AF65-F5344CB8AC3E}">
        <p14:creationId xmlns:p14="http://schemas.microsoft.com/office/powerpoint/2010/main" val="3593630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F07D8F-2101-4538-B4F2-6EE5F60E73D9}" type="slidenum">
              <a:rPr lang="en-US" smtClean="0"/>
              <a:pPr/>
              <a:t>4</a:t>
            </a:fld>
            <a:endParaRPr lang="en-US" dirty="0"/>
          </a:p>
        </p:txBody>
      </p:sp>
    </p:spTree>
    <p:extLst>
      <p:ext uri="{BB962C8B-B14F-4D97-AF65-F5344CB8AC3E}">
        <p14:creationId xmlns:p14="http://schemas.microsoft.com/office/powerpoint/2010/main" val="1860985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6</a:t>
            </a:fld>
            <a:endParaRPr lang="en-US" dirty="0"/>
          </a:p>
        </p:txBody>
      </p:sp>
    </p:spTree>
    <p:extLst>
      <p:ext uri="{BB962C8B-B14F-4D97-AF65-F5344CB8AC3E}">
        <p14:creationId xmlns:p14="http://schemas.microsoft.com/office/powerpoint/2010/main" val="2880165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7</a:t>
            </a:fld>
            <a:endParaRPr lang="en-US" dirty="0"/>
          </a:p>
        </p:txBody>
      </p:sp>
    </p:spTree>
    <p:extLst>
      <p:ext uri="{BB962C8B-B14F-4D97-AF65-F5344CB8AC3E}">
        <p14:creationId xmlns:p14="http://schemas.microsoft.com/office/powerpoint/2010/main" val="2880165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8</a:t>
            </a:fld>
            <a:endParaRPr lang="en-US" dirty="0"/>
          </a:p>
        </p:txBody>
      </p:sp>
    </p:spTree>
    <p:extLst>
      <p:ext uri="{BB962C8B-B14F-4D97-AF65-F5344CB8AC3E}">
        <p14:creationId xmlns:p14="http://schemas.microsoft.com/office/powerpoint/2010/main" val="2880165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9</a:t>
            </a:fld>
            <a:endParaRPr lang="en-US" dirty="0"/>
          </a:p>
        </p:txBody>
      </p:sp>
    </p:spTree>
    <p:extLst>
      <p:ext uri="{BB962C8B-B14F-4D97-AF65-F5344CB8AC3E}">
        <p14:creationId xmlns:p14="http://schemas.microsoft.com/office/powerpoint/2010/main" val="2880165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10</a:t>
            </a:fld>
            <a:endParaRPr lang="en-US" dirty="0"/>
          </a:p>
        </p:txBody>
      </p:sp>
    </p:spTree>
    <p:extLst>
      <p:ext uri="{BB962C8B-B14F-4D97-AF65-F5344CB8AC3E}">
        <p14:creationId xmlns:p14="http://schemas.microsoft.com/office/powerpoint/2010/main" val="288016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eg"/><Relationship Id="rId3"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6257587" cy="1620838"/>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0" y="1403129"/>
            <a:ext cx="16257588" cy="1112686"/>
          </a:xfrm>
        </p:spPr>
        <p:txBody>
          <a:bodyPr anchor="t">
            <a:normAutofit/>
          </a:bodyPr>
          <a:lstStyle>
            <a:lvl1pPr marL="0" indent="0" algn="ctr">
              <a:spcBef>
                <a:spcPts val="0"/>
              </a:spcBef>
              <a:buNone/>
              <a:defRPr sz="3600">
                <a:solidFill>
                  <a:schemeClr val="tx1"/>
                </a:solidFill>
              </a:defRPr>
            </a:lvl1pPr>
            <a:lvl2pPr marL="725759" indent="0" algn="ctr">
              <a:buNone/>
              <a:defRPr>
                <a:solidFill>
                  <a:schemeClr val="tx1">
                    <a:tint val="75000"/>
                  </a:schemeClr>
                </a:solidFill>
              </a:defRPr>
            </a:lvl2pPr>
            <a:lvl3pPr marL="1451519" indent="0" algn="ctr">
              <a:buNone/>
              <a:defRPr>
                <a:solidFill>
                  <a:schemeClr val="tx1">
                    <a:tint val="75000"/>
                  </a:schemeClr>
                </a:solidFill>
              </a:defRPr>
            </a:lvl3pPr>
            <a:lvl4pPr marL="2177278" indent="0" algn="ctr">
              <a:buNone/>
              <a:defRPr>
                <a:solidFill>
                  <a:schemeClr val="tx1">
                    <a:tint val="75000"/>
                  </a:schemeClr>
                </a:solidFill>
              </a:defRPr>
            </a:lvl4pPr>
            <a:lvl5pPr marL="2903037" indent="0" algn="ctr">
              <a:buNone/>
              <a:defRPr>
                <a:solidFill>
                  <a:schemeClr val="tx1">
                    <a:tint val="75000"/>
                  </a:schemeClr>
                </a:solidFill>
              </a:defRPr>
            </a:lvl5pPr>
            <a:lvl6pPr marL="3628796" indent="0" algn="ctr">
              <a:buNone/>
              <a:defRPr>
                <a:solidFill>
                  <a:schemeClr val="tx1">
                    <a:tint val="75000"/>
                  </a:schemeClr>
                </a:solidFill>
              </a:defRPr>
            </a:lvl6pPr>
            <a:lvl7pPr marL="4354556" indent="0" algn="ctr">
              <a:buNone/>
              <a:defRPr>
                <a:solidFill>
                  <a:schemeClr val="tx1">
                    <a:tint val="75000"/>
                  </a:schemeClr>
                </a:solidFill>
              </a:defRPr>
            </a:lvl7pPr>
            <a:lvl8pPr marL="5080315" indent="0" algn="ctr">
              <a:buNone/>
              <a:defRPr>
                <a:solidFill>
                  <a:schemeClr val="tx1">
                    <a:tint val="75000"/>
                  </a:schemeClr>
                </a:solidFill>
              </a:defRPr>
            </a:lvl8pPr>
            <a:lvl9pPr marL="5806074"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content">
    <p:spTree>
      <p:nvGrpSpPr>
        <p:cNvPr id="1" name=""/>
        <p:cNvGrpSpPr/>
        <p:nvPr/>
      </p:nvGrpSpPr>
      <p:grpSpPr>
        <a:xfrm>
          <a:off x="0" y="0"/>
          <a:ext cx="0" cy="0"/>
          <a:chOff x="0" y="0"/>
          <a:chExt cx="0" cy="0"/>
        </a:xfrm>
      </p:grpSpPr>
      <p:pic>
        <p:nvPicPr>
          <p:cNvPr id="7" name="Picture 6" descr="blue background.jpg"/>
          <p:cNvPicPr>
            <a:picLocks noChangeAspect="1"/>
          </p:cNvPicPr>
          <p:nvPr userDrawn="1"/>
        </p:nvPicPr>
        <p:blipFill>
          <a:blip r:embed="rId2"/>
          <a:stretch>
            <a:fillRect/>
          </a:stretch>
        </p:blipFill>
        <p:spPr>
          <a:xfrm>
            <a:off x="0" y="1620838"/>
            <a:ext cx="16257588" cy="6871889"/>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bwMode="gray"/>
        <p:txBody>
          <a:bodyPr/>
          <a:lstStyle>
            <a:lvl1pPr>
              <a:buSzPct val="95000"/>
              <a:buFont typeface="Arial"/>
              <a:buChar cha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bwMode="gray"/>
        <p:txBody>
          <a:bodyPr/>
          <a:lstStyle/>
          <a:p>
            <a:fld id="{027CC8FC-DC84-4CE8-AADD-ED05D9A2A54F}"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oals content">
    <p:spTree>
      <p:nvGrpSpPr>
        <p:cNvPr id="1" name=""/>
        <p:cNvGrpSpPr/>
        <p:nvPr/>
      </p:nvGrpSpPr>
      <p:grpSpPr>
        <a:xfrm>
          <a:off x="0" y="0"/>
          <a:ext cx="0" cy="0"/>
          <a:chOff x="0" y="0"/>
          <a:chExt cx="0" cy="0"/>
        </a:xfrm>
      </p:grpSpPr>
      <p:pic>
        <p:nvPicPr>
          <p:cNvPr id="7" name="Picture 8" descr="green_information_bkgr"/>
          <p:cNvPicPr>
            <a:picLocks noChangeAspect="1" noChangeArrowheads="1"/>
          </p:cNvPicPr>
          <p:nvPr userDrawn="1"/>
        </p:nvPicPr>
        <p:blipFill>
          <a:blip r:embed="rId2" cstate="print">
            <a:extLst>
              <a:ext uri="{28A0092B-C50C-407E-A947-70E740481C1C}">
                <a14:useLocalDpi xmlns:a14="http://schemas.microsoft.com/office/drawing/2010/main"/>
              </a:ext>
            </a:extLst>
          </a:blip>
          <a:srcRect r="716"/>
          <a:stretch>
            <a:fillRect/>
          </a:stretch>
        </p:blipFill>
        <p:spPr bwMode="gray">
          <a:xfrm>
            <a:off x="-25400" y="1647113"/>
            <a:ext cx="16282988"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lvl1pPr>
              <a:buSzPct val="95000"/>
              <a:buFont typeface="Arial"/>
              <a:buChar cha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bwMode="gray"/>
        <p:txBody>
          <a:bodyPr/>
          <a:lstStyle/>
          <a:p>
            <a:fld id="{027CC8FC-DC84-4CE8-AADD-ED05D9A2A54F}"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goals content">
    <p:spTree>
      <p:nvGrpSpPr>
        <p:cNvPr id="1" name=""/>
        <p:cNvGrpSpPr/>
        <p:nvPr/>
      </p:nvGrpSpPr>
      <p:grpSpPr>
        <a:xfrm>
          <a:off x="0" y="0"/>
          <a:ext cx="0" cy="0"/>
          <a:chOff x="0" y="0"/>
          <a:chExt cx="0" cy="0"/>
        </a:xfrm>
      </p:grpSpPr>
      <p:pic>
        <p:nvPicPr>
          <p:cNvPr id="8" name="Picture 8" descr="splunkslide[1].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gray">
          <a:xfrm>
            <a:off x="0" y="1634756"/>
            <a:ext cx="16257588"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bwMode="gray"/>
        <p:txBody>
          <a:bodyPr/>
          <a:lstStyle>
            <a:lvl1pPr>
              <a:buClr>
                <a:schemeClr val="bg1"/>
              </a:buClr>
              <a:buSzPct val="95000"/>
              <a:buFont typeface="Arial"/>
              <a:buChar char="•"/>
              <a:defRPr>
                <a:solidFill>
                  <a:srgbClr val="000000"/>
                </a:solidFill>
              </a:defRPr>
            </a:lvl1pPr>
            <a:lvl2pPr>
              <a:defRPr>
                <a:solidFill>
                  <a:srgbClr val="000000"/>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bwMode="gray"/>
        <p:txBody>
          <a:bodyPr/>
          <a:lstStyle/>
          <a:p>
            <a:fld id="{027CC8FC-DC84-4CE8-AADD-ED05D9A2A54F}"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dirty="0"/>
          </a:p>
        </p:txBody>
      </p:sp>
      <p:sp>
        <p:nvSpPr>
          <p:cNvPr id="5" name="Rectangle 4"/>
          <p:cNvSpPr/>
          <p:nvPr userDrawn="1"/>
        </p:nvSpPr>
        <p:spPr>
          <a:xfrm>
            <a:off x="0" y="7620000"/>
            <a:ext cx="16257588" cy="152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blue bar.jpg"/>
          <p:cNvPicPr>
            <a:picLocks noChangeAspect="1"/>
          </p:cNvPicPr>
          <p:nvPr userDrawn="1"/>
        </p:nvPicPr>
        <p:blipFill>
          <a:blip r:embed="rId2"/>
          <a:stretch>
            <a:fillRect/>
          </a:stretch>
        </p:blipFill>
        <p:spPr>
          <a:xfrm>
            <a:off x="-12095" y="2447740"/>
            <a:ext cx="16257588" cy="4248520"/>
          </a:xfrm>
          <a:prstGeom prst="rect">
            <a:avLst/>
          </a:prstGeom>
        </p:spPr>
      </p:pic>
      <p:pic>
        <p:nvPicPr>
          <p:cNvPr id="8" name="Picture 4" descr="splunk-logo-on-white.png"/>
          <p:cNvPicPr>
            <a:picLocks noChangeAspect="1"/>
          </p:cNvPicPr>
          <p:nvPr userDrawn="1"/>
        </p:nvPicPr>
        <p:blipFill>
          <a:blip r:embed="rId3" cstate="print"/>
          <a:srcRect/>
          <a:stretch>
            <a:fillRect/>
          </a:stretch>
        </p:blipFill>
        <p:spPr bwMode="auto">
          <a:xfrm>
            <a:off x="12983984" y="7871346"/>
            <a:ext cx="2364521" cy="946114"/>
          </a:xfrm>
          <a:prstGeom prst="rect">
            <a:avLst/>
          </a:prstGeom>
          <a:noFill/>
          <a:ln w="9525">
            <a:noFill/>
            <a:miter lim="800000"/>
            <a:headEnd/>
            <a:tailEnd/>
          </a:ln>
        </p:spPr>
      </p:pic>
      <p:sp>
        <p:nvSpPr>
          <p:cNvPr id="9" name="Title 8"/>
          <p:cNvSpPr>
            <a:spLocks noGrp="1"/>
          </p:cNvSpPr>
          <p:nvPr>
            <p:ph type="title"/>
          </p:nvPr>
        </p:nvSpPr>
        <p:spPr>
          <a:xfrm>
            <a:off x="8345756" y="3804020"/>
            <a:ext cx="7911832" cy="1524000"/>
          </a:xfrm>
        </p:spPr>
        <p:txBody>
          <a:bodyPr>
            <a:noAutofit/>
          </a:bodyPr>
          <a:lstStyle>
            <a:lvl1pPr algn="l">
              <a:defRPr sz="4400">
                <a:solidFill>
                  <a:schemeClr val="tx1">
                    <a:lumMod val="65000"/>
                    <a:lumOff val="35000"/>
                  </a:schemeClr>
                </a:solidFill>
              </a:defRPr>
            </a:lvl1pPr>
          </a:lstStyle>
          <a:p>
            <a:r>
              <a:rPr lang="en-US" dirty="0"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yellow bar.jpg"/>
          <p:cNvPicPr>
            <a:picLocks noChangeAspect="1"/>
          </p:cNvPicPr>
          <p:nvPr userDrawn="1"/>
        </p:nvPicPr>
        <p:blipFill>
          <a:blip r:embed="rId2"/>
          <a:stretch>
            <a:fillRect/>
          </a:stretch>
        </p:blipFill>
        <p:spPr>
          <a:xfrm>
            <a:off x="0" y="2447740"/>
            <a:ext cx="16257588" cy="4248520"/>
          </a:xfrm>
          <a:prstGeom prst="rect">
            <a:avLst/>
          </a:prstGeom>
        </p:spPr>
      </p:pic>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dirty="0"/>
          </a:p>
        </p:txBody>
      </p:sp>
      <p:sp>
        <p:nvSpPr>
          <p:cNvPr id="5" name="Rectangle 4"/>
          <p:cNvSpPr/>
          <p:nvPr userDrawn="1"/>
        </p:nvSpPr>
        <p:spPr>
          <a:xfrm>
            <a:off x="0" y="7620000"/>
            <a:ext cx="16257588" cy="152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4" descr="splunk-logo-on-white.png"/>
          <p:cNvPicPr>
            <a:picLocks noChangeAspect="1"/>
          </p:cNvPicPr>
          <p:nvPr userDrawn="1"/>
        </p:nvPicPr>
        <p:blipFill>
          <a:blip r:embed="rId3" cstate="print"/>
          <a:srcRect/>
          <a:stretch>
            <a:fillRect/>
          </a:stretch>
        </p:blipFill>
        <p:spPr bwMode="auto">
          <a:xfrm>
            <a:off x="12983984" y="7871346"/>
            <a:ext cx="2364521" cy="946114"/>
          </a:xfrm>
          <a:prstGeom prst="rect">
            <a:avLst/>
          </a:prstGeom>
          <a:noFill/>
          <a:ln w="9525">
            <a:noFill/>
            <a:miter lim="800000"/>
            <a:headEnd/>
            <a:tailEnd/>
          </a:ln>
        </p:spPr>
      </p:pic>
      <p:sp>
        <p:nvSpPr>
          <p:cNvPr id="9" name="Title 8"/>
          <p:cNvSpPr>
            <a:spLocks noGrp="1"/>
          </p:cNvSpPr>
          <p:nvPr>
            <p:ph type="title"/>
          </p:nvPr>
        </p:nvSpPr>
        <p:spPr>
          <a:xfrm>
            <a:off x="8345756" y="3804020"/>
            <a:ext cx="7911832" cy="1524000"/>
          </a:xfrm>
        </p:spPr>
        <p:txBody>
          <a:bodyPr>
            <a:noAutofit/>
          </a:bodyPr>
          <a:lstStyle>
            <a:lvl1pPr algn="l">
              <a:defRPr sz="4400">
                <a:solidFill>
                  <a:schemeClr val="tx1">
                    <a:lumMod val="65000"/>
                    <a:lumOff val="35000"/>
                  </a:schemeClr>
                </a:solidFill>
              </a:defRPr>
            </a:lvl1pPr>
          </a:lstStyle>
          <a:p>
            <a:r>
              <a:rPr lang="en-US" dirty="0"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7" name="Picture 6" descr="green bar.jpg"/>
          <p:cNvPicPr>
            <a:picLocks noChangeAspect="1"/>
          </p:cNvPicPr>
          <p:nvPr userDrawn="1"/>
        </p:nvPicPr>
        <p:blipFill>
          <a:blip r:embed="rId2"/>
          <a:stretch>
            <a:fillRect/>
          </a:stretch>
        </p:blipFill>
        <p:spPr>
          <a:xfrm>
            <a:off x="0" y="2447740"/>
            <a:ext cx="16257588" cy="4248520"/>
          </a:xfrm>
          <a:prstGeom prst="rect">
            <a:avLst/>
          </a:prstGeom>
        </p:spPr>
      </p:pic>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dirty="0"/>
          </a:p>
        </p:txBody>
      </p:sp>
      <p:sp>
        <p:nvSpPr>
          <p:cNvPr id="5" name="Rectangle 4"/>
          <p:cNvSpPr/>
          <p:nvPr userDrawn="1"/>
        </p:nvSpPr>
        <p:spPr>
          <a:xfrm>
            <a:off x="0" y="7620000"/>
            <a:ext cx="16257588" cy="152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4" descr="splunk-logo-on-white.png"/>
          <p:cNvPicPr>
            <a:picLocks noChangeAspect="1"/>
          </p:cNvPicPr>
          <p:nvPr userDrawn="1"/>
        </p:nvPicPr>
        <p:blipFill>
          <a:blip r:embed="rId3" cstate="print"/>
          <a:srcRect/>
          <a:stretch>
            <a:fillRect/>
          </a:stretch>
        </p:blipFill>
        <p:spPr bwMode="auto">
          <a:xfrm>
            <a:off x="12983984" y="7871346"/>
            <a:ext cx="2364521" cy="946114"/>
          </a:xfrm>
          <a:prstGeom prst="rect">
            <a:avLst/>
          </a:prstGeom>
          <a:noFill/>
          <a:ln w="9525">
            <a:noFill/>
            <a:miter lim="800000"/>
            <a:headEnd/>
            <a:tailEnd/>
          </a:ln>
        </p:spPr>
      </p:pic>
      <p:sp>
        <p:nvSpPr>
          <p:cNvPr id="9" name="Title 8"/>
          <p:cNvSpPr>
            <a:spLocks noGrp="1"/>
          </p:cNvSpPr>
          <p:nvPr>
            <p:ph type="title"/>
          </p:nvPr>
        </p:nvSpPr>
        <p:spPr>
          <a:xfrm>
            <a:off x="8345756" y="3804020"/>
            <a:ext cx="7911832" cy="1524000"/>
          </a:xfrm>
        </p:spPr>
        <p:txBody>
          <a:bodyPr>
            <a:noAutofit/>
          </a:bodyPr>
          <a:lstStyle>
            <a:lvl1pPr algn="l">
              <a:defRPr sz="4400">
                <a:solidFill>
                  <a:schemeClr val="tx1">
                    <a:lumMod val="65000"/>
                    <a:lumOff val="35000"/>
                  </a:schemeClr>
                </a:solidFill>
              </a:defRPr>
            </a:lvl1pPr>
          </a:lstStyle>
          <a:p>
            <a:r>
              <a:rPr lang="en-US" dirty="0"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027CC8FC-DC84-4CE8-AADD-ED05D9A2A54F}"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vider Slide Orange">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bwMode="gray">
          <a:xfrm>
            <a:off x="7786893" y="8563244"/>
            <a:ext cx="685800" cy="457200"/>
          </a:xfrm>
        </p:spPr>
        <p:txBody>
          <a:bodyPr/>
          <a:lstStyle/>
          <a:p>
            <a:fld id="{027CC8FC-DC84-4CE8-AADD-ED05D9A2A54F}"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hasCustomPrompt="1"/>
          </p:nvPr>
        </p:nvSpPr>
        <p:spPr>
          <a:xfrm>
            <a:off x="780755" y="2075475"/>
            <a:ext cx="5837238" cy="1429471"/>
          </a:xfrm>
        </p:spPr>
        <p:txBody>
          <a:bodyPr>
            <a:normAutofit/>
          </a:bodyPr>
          <a:lstStyle>
            <a:lvl1pPr marL="182880">
              <a:buFontTx/>
              <a:buNone/>
              <a:defRPr sz="3200"/>
            </a:lvl1pPr>
          </a:lstStyle>
          <a:p>
            <a:pPr lvl="0"/>
            <a:r>
              <a:rPr lang="en-US" sz="3600" dirty="0" smtClean="0">
                <a:solidFill>
                  <a:schemeClr val="accent5"/>
                </a:solidFill>
                <a:latin typeface="Calibri" charset="0"/>
              </a:rPr>
              <a:t>“</a:t>
            </a:r>
            <a:r>
              <a:rPr lang="en-US" dirty="0" smtClean="0"/>
              <a:t>Click to edit Master text styles</a:t>
            </a:r>
            <a:r>
              <a:rPr lang="en-US" sz="3600" dirty="0" smtClean="0">
                <a:solidFill>
                  <a:schemeClr val="accent5"/>
                </a:solidFill>
                <a:latin typeface="Calibri" charset="0"/>
              </a:rPr>
              <a:t>”</a:t>
            </a:r>
            <a:endParaRPr lang="en-US" dirty="0"/>
          </a:p>
        </p:txBody>
      </p:sp>
      <p:sp>
        <p:nvSpPr>
          <p:cNvPr id="15" name="Content Placeholder 14"/>
          <p:cNvSpPr>
            <a:spLocks noGrp="1"/>
          </p:cNvSpPr>
          <p:nvPr>
            <p:ph sz="quarter" idx="14"/>
          </p:nvPr>
        </p:nvSpPr>
        <p:spPr>
          <a:xfrm>
            <a:off x="1270050" y="5459383"/>
            <a:ext cx="5226269" cy="1928813"/>
          </a:xfrm>
        </p:spPr>
        <p:txBody>
          <a:bodyPr/>
          <a:lstStyle>
            <a:lvl1pPr>
              <a:buFontTx/>
              <a:buNone/>
              <a:defRPr sz="2800" b="1">
                <a:solidFill>
                  <a:schemeClr val="accent2"/>
                </a:solidFill>
              </a:defRPr>
            </a:lvl1pPr>
            <a:lvl2pPr marL="54864" indent="0">
              <a:buFontTx/>
              <a:buNone/>
              <a:defRPr sz="2400"/>
            </a:lvl2pPr>
          </a:lstStyle>
          <a:p>
            <a:pPr lvl="0"/>
            <a:r>
              <a:rPr lang="en-US" dirty="0" smtClean="0"/>
              <a:t>Click to edit Master text styles</a:t>
            </a:r>
          </a:p>
          <a:p>
            <a:pPr lvl="1"/>
            <a:r>
              <a:rPr lang="en-US" dirty="0" smtClean="0"/>
              <a:t>Second level</a:t>
            </a:r>
          </a:p>
        </p:txBody>
      </p:sp>
      <p:sp>
        <p:nvSpPr>
          <p:cNvPr id="17" name="Content Placeholder 16"/>
          <p:cNvSpPr>
            <a:spLocks noGrp="1"/>
          </p:cNvSpPr>
          <p:nvPr>
            <p:ph sz="quarter" idx="15"/>
          </p:nvPr>
        </p:nvSpPr>
        <p:spPr>
          <a:xfrm>
            <a:off x="7742270" y="6399724"/>
            <a:ext cx="5054600" cy="1733550"/>
          </a:xfrm>
        </p:spPr>
        <p:txBody>
          <a:bodyPr>
            <a:normAutofit/>
          </a:bodyPr>
          <a:lstStyle>
            <a:lvl1pPr marL="274320" indent="-274320">
              <a:spcBef>
                <a:spcPts val="0"/>
              </a:spcBef>
              <a:buSzPct val="76000"/>
              <a:buFontTx/>
              <a:buBlip>
                <a:blip r:embed="rId2"/>
              </a:buBlip>
              <a:defRPr sz="2400"/>
            </a:lvl1pPr>
          </a:lstStyle>
          <a:p>
            <a:pPr lvl="0"/>
            <a:r>
              <a:rPr lang="en-US" dirty="0" smtClean="0"/>
              <a:t>Click to edit Master text styles</a:t>
            </a:r>
          </a:p>
          <a:p>
            <a:pPr lvl="0"/>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7CC8FC-DC84-4CE8-AADD-ED05D9A2A54F}" type="slidenum">
              <a:rPr lang="en-US" smtClean="0"/>
              <a:pPr/>
              <a:t>‹#›</a:t>
            </a:fld>
            <a:endParaRPr lang="en-US" dirty="0"/>
          </a:p>
        </p:txBody>
      </p:sp>
      <p:sp>
        <p:nvSpPr>
          <p:cNvPr id="3" name="Rectangle 2"/>
          <p:cNvSpPr/>
          <p:nvPr userDrawn="1"/>
        </p:nvSpPr>
        <p:spPr>
          <a:xfrm>
            <a:off x="0" y="7620000"/>
            <a:ext cx="16257588" cy="152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cover.jpg"/>
          <p:cNvPicPr>
            <a:picLocks noChangeAspect="1"/>
          </p:cNvPicPr>
          <p:nvPr userDrawn="1"/>
        </p:nvPicPr>
        <p:blipFill>
          <a:blip r:embed="rId2"/>
          <a:stretch>
            <a:fillRect/>
          </a:stretch>
        </p:blipFill>
        <p:spPr>
          <a:xfrm>
            <a:off x="-2857" y="0"/>
            <a:ext cx="16276320" cy="9164951"/>
          </a:xfrm>
          <a:prstGeom prst="rect">
            <a:avLst/>
          </a:prstGeom>
        </p:spPr>
      </p:pic>
      <p:sp>
        <p:nvSpPr>
          <p:cNvPr id="6" name="Title 5"/>
          <p:cNvSpPr>
            <a:spLocks noGrp="1"/>
          </p:cNvSpPr>
          <p:nvPr>
            <p:ph type="title"/>
          </p:nvPr>
        </p:nvSpPr>
        <p:spPr>
          <a:xfrm>
            <a:off x="9268244" y="3779905"/>
            <a:ext cx="5838779" cy="1524000"/>
          </a:xfrm>
        </p:spPr>
        <p:txBody>
          <a:bodyPr>
            <a:noAutofit/>
          </a:bodyPr>
          <a:lstStyle>
            <a:lvl1pPr algn="l">
              <a:defRPr sz="600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dirty="0"/>
          </a:p>
        </p:txBody>
      </p:sp>
      <p:sp>
        <p:nvSpPr>
          <p:cNvPr id="8" name="Content Placeholder 2"/>
          <p:cNvSpPr>
            <a:spLocks noGrp="1"/>
          </p:cNvSpPr>
          <p:nvPr>
            <p:ph idx="1"/>
          </p:nvPr>
        </p:nvSpPr>
        <p:spPr bwMode="gray">
          <a:xfrm>
            <a:off x="812880" y="1826381"/>
            <a:ext cx="14631829" cy="6341837"/>
          </a:xfrm>
        </p:spPr>
        <p:txBody>
          <a:bodyPr/>
          <a:lstStyle>
            <a:lvl1pPr marL="457200" marR="0" indent="-457200" algn="l" defTabSz="1451519" rtl="0" eaLnBrk="1" fontAlgn="auto" latinLnBrk="0" hangingPunct="1">
              <a:lnSpc>
                <a:spcPct val="100000"/>
              </a:lnSpc>
              <a:spcBef>
                <a:spcPts val="600"/>
              </a:spcBef>
              <a:spcAft>
                <a:spcPts val="0"/>
              </a:spcAft>
              <a:buClrTx/>
              <a:buSzPct val="80000"/>
              <a:buFontTx/>
              <a:buBlip>
                <a:blip r:embed="rId2"/>
              </a:buBlip>
              <a:tabLst/>
              <a:defRPr>
                <a:solidFill>
                  <a:schemeClr val="tx1"/>
                </a:solidFill>
              </a:defRPr>
            </a:lvl1pPr>
            <a:lvl2pPr marL="966788" marR="0" indent="-509588" algn="l" defTabSz="1451519" rtl="0" eaLnBrk="1" fontAlgn="auto" latinLnBrk="0" hangingPunct="1">
              <a:lnSpc>
                <a:spcPct val="100000"/>
              </a:lnSpc>
              <a:spcBef>
                <a:spcPts val="0"/>
              </a:spcBef>
              <a:spcAft>
                <a:spcPts val="0"/>
              </a:spcAft>
              <a:buClrTx/>
              <a:buSzTx/>
              <a:buFont typeface="Calibri" pitchFamily="34" charset="0"/>
              <a:buChar char="–"/>
              <a:tabLst/>
              <a:defRPr>
                <a:solidFill>
                  <a:schemeClr val="bg1"/>
                </a:solidFill>
              </a:defRPr>
            </a:lvl2pPr>
            <a:lvl3pPr marL="1193800" marR="0"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solidFill>
                  <a:schemeClr val="bg1"/>
                </a:solidFill>
              </a:defRPr>
            </a:lvl3pPr>
            <a:lvl4pPr marL="1828800" marR="0" indent="-544513" algn="l" defTabSz="1451519" rtl="0" eaLnBrk="1" fontAlgn="auto" latinLnBrk="0" hangingPunct="1">
              <a:lnSpc>
                <a:spcPct val="100000"/>
              </a:lnSpc>
              <a:spcBef>
                <a:spcPts val="0"/>
              </a:spcBef>
              <a:spcAft>
                <a:spcPts val="0"/>
              </a:spcAft>
              <a:buClrTx/>
              <a:buSzTx/>
              <a:buFont typeface="Arial" pitchFamily="34" charset="0"/>
              <a:buChar char="–"/>
              <a:tabLst/>
              <a:defRPr>
                <a:solidFill>
                  <a:schemeClr val="bg1"/>
                </a:solidFill>
              </a:defRPr>
            </a:lvl4pPr>
            <a:lvl5pPr marL="2181225" marR="0" indent="-300038" algn="l" defTabSz="1451519" rtl="0" eaLnBrk="1" fontAlgn="auto" latinLnBrk="0" hangingPunct="1">
              <a:lnSpc>
                <a:spcPct val="100000"/>
              </a:lnSpc>
              <a:spcBef>
                <a:spcPts val="0"/>
              </a:spcBef>
              <a:spcAft>
                <a:spcPts val="0"/>
              </a:spcAft>
              <a:buClr>
                <a:srgbClr val="7F7F7F"/>
              </a:buClr>
              <a:buSzTx/>
              <a:buFont typeface="Wingdings 3" pitchFamily="18" charset="2"/>
              <a:buChar char="ê"/>
              <a:tabLst/>
              <a:defRPr>
                <a:solidFill>
                  <a:schemeClr val="bg1"/>
                </a:solidFill>
              </a:defRPr>
            </a:lvl5pPr>
          </a:lstStyle>
          <a:p>
            <a:pPr marL="457200" marR="0" lvl="0" indent="-457200" algn="l" defTabSz="1451519" rtl="0" eaLnBrk="1" fontAlgn="auto" latinLnBrk="0" hangingPunct="1">
              <a:lnSpc>
                <a:spcPct val="100000"/>
              </a:lnSpc>
              <a:spcBef>
                <a:spcPts val="1200"/>
              </a:spcBef>
              <a:spcAft>
                <a:spcPts val="0"/>
              </a:spcAft>
              <a:buClrTx/>
              <a:buSzPct val="80000"/>
              <a:buFontTx/>
              <a:buBlip>
                <a:blip r:embed="rId2"/>
              </a:buBlip>
              <a:tabLst/>
              <a:defRPr/>
            </a:pPr>
            <a:r>
              <a:rPr lang="en-US" dirty="0" smtClean="0"/>
              <a:t>Click to edit Master text styles</a:t>
            </a:r>
          </a:p>
          <a:p>
            <a:pPr marL="966788" marR="0" lvl="1" indent="-509588" algn="l" defTabSz="1451519" rtl="0" eaLnBrk="1" fontAlgn="auto" latinLnBrk="0" hangingPunct="1">
              <a:lnSpc>
                <a:spcPct val="100000"/>
              </a:lnSpc>
              <a:spcBef>
                <a:spcPts val="0"/>
              </a:spcBef>
              <a:spcAft>
                <a:spcPts val="0"/>
              </a:spcAft>
              <a:buClrTx/>
              <a:buSzTx/>
              <a:buFont typeface="Calibri" pitchFamily="34" charset="0"/>
              <a:buChar char="–"/>
              <a:tabLst/>
              <a:defRPr/>
            </a:pPr>
            <a:r>
              <a:rPr kumimoji="0" lang="en-US" sz="3400" b="0" i="0" u="none" strike="noStrike" kern="1200" cap="none" spc="0" normalizeH="0" baseline="0" noProof="0" dirty="0" smtClean="0">
                <a:ln>
                  <a:noFill/>
                </a:ln>
                <a:solidFill>
                  <a:schemeClr val="tx1"/>
                </a:solidFill>
                <a:effectLst/>
                <a:uLnTx/>
                <a:uFillTx/>
                <a:latin typeface="+mn-lt"/>
                <a:ea typeface="+mn-ea"/>
                <a:cs typeface="+mn-cs"/>
              </a:rPr>
              <a:t>Second level</a:t>
            </a:r>
          </a:p>
          <a:p>
            <a:pPr marL="1266825" marR="0" lvl="2"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pPr>
            <a:r>
              <a:rPr kumimoji="0" lang="en-US" sz="3300" b="0" i="0" u="none" strike="noStrike" kern="1200" cap="none" spc="0" normalizeH="0" baseline="0" noProof="0" dirty="0" smtClean="0">
                <a:ln>
                  <a:noFill/>
                </a:ln>
                <a:solidFill>
                  <a:schemeClr val="tx1"/>
                </a:solidFill>
                <a:effectLst/>
                <a:uLnTx/>
                <a:uFillTx/>
                <a:latin typeface="+mn-lt"/>
                <a:ea typeface="+mn-ea"/>
                <a:cs typeface="+mn-cs"/>
              </a:rPr>
              <a:t>Third level</a:t>
            </a:r>
          </a:p>
          <a:p>
            <a:pPr marL="1828800" marR="0" lvl="3" indent="-544513" algn="l" defTabSz="1451519" rtl="0" eaLnBrk="1" fontAlgn="auto" latinLnBrk="0" hangingPunct="1">
              <a:lnSpc>
                <a:spcPct val="100000"/>
              </a:lnSpc>
              <a:spcBef>
                <a:spcPts val="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Fourth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dirty="0"/>
          </a:p>
        </p:txBody>
      </p:sp>
      <p:sp>
        <p:nvSpPr>
          <p:cNvPr id="8" name="Content Placeholder 2"/>
          <p:cNvSpPr>
            <a:spLocks noGrp="1"/>
          </p:cNvSpPr>
          <p:nvPr>
            <p:ph idx="1"/>
          </p:nvPr>
        </p:nvSpPr>
        <p:spPr bwMode="gray">
          <a:xfrm>
            <a:off x="812880" y="2334381"/>
            <a:ext cx="14631829" cy="6341837"/>
          </a:xfrm>
        </p:spPr>
        <p:txBody>
          <a:bodyPr/>
          <a:lstStyle>
            <a:lvl1pPr marL="457200" marR="0" indent="-457200" algn="l" defTabSz="1451519" rtl="0" eaLnBrk="1" fontAlgn="auto" latinLnBrk="0" hangingPunct="1">
              <a:lnSpc>
                <a:spcPct val="100000"/>
              </a:lnSpc>
              <a:spcBef>
                <a:spcPts val="600"/>
              </a:spcBef>
              <a:spcAft>
                <a:spcPts val="0"/>
              </a:spcAft>
              <a:buClrTx/>
              <a:buSzPct val="80000"/>
              <a:buFontTx/>
              <a:buBlip>
                <a:blip r:embed="rId2"/>
              </a:buBlip>
              <a:tabLst/>
              <a:defRPr>
                <a:solidFill>
                  <a:schemeClr val="tx1"/>
                </a:solidFill>
              </a:defRPr>
            </a:lvl1pPr>
            <a:lvl2pPr marL="966788" marR="0" indent="-509588" algn="l" defTabSz="1451519" rtl="0" eaLnBrk="1" fontAlgn="auto" latinLnBrk="0" hangingPunct="1">
              <a:lnSpc>
                <a:spcPct val="100000"/>
              </a:lnSpc>
              <a:spcBef>
                <a:spcPts val="0"/>
              </a:spcBef>
              <a:spcAft>
                <a:spcPts val="0"/>
              </a:spcAft>
              <a:buClrTx/>
              <a:buSzTx/>
              <a:buFont typeface="Calibri" pitchFamily="34" charset="0"/>
              <a:buChar char="–"/>
              <a:tabLst/>
              <a:defRPr>
                <a:solidFill>
                  <a:schemeClr val="bg1"/>
                </a:solidFill>
              </a:defRPr>
            </a:lvl2pPr>
            <a:lvl3pPr marL="1193800" marR="0"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solidFill>
                  <a:schemeClr val="bg1"/>
                </a:solidFill>
              </a:defRPr>
            </a:lvl3pPr>
            <a:lvl4pPr marL="1828800" marR="0" indent="-544513" algn="l" defTabSz="1451519" rtl="0" eaLnBrk="1" fontAlgn="auto" latinLnBrk="0" hangingPunct="1">
              <a:lnSpc>
                <a:spcPct val="100000"/>
              </a:lnSpc>
              <a:spcBef>
                <a:spcPts val="0"/>
              </a:spcBef>
              <a:spcAft>
                <a:spcPts val="0"/>
              </a:spcAft>
              <a:buClrTx/>
              <a:buSzTx/>
              <a:buFont typeface="Arial" pitchFamily="34" charset="0"/>
              <a:buChar char="–"/>
              <a:tabLst/>
              <a:defRPr>
                <a:solidFill>
                  <a:schemeClr val="bg1"/>
                </a:solidFill>
              </a:defRPr>
            </a:lvl4pPr>
            <a:lvl5pPr marL="2181225" marR="0" indent="-300038" algn="l" defTabSz="1451519" rtl="0" eaLnBrk="1" fontAlgn="auto" latinLnBrk="0" hangingPunct="1">
              <a:lnSpc>
                <a:spcPct val="100000"/>
              </a:lnSpc>
              <a:spcBef>
                <a:spcPts val="0"/>
              </a:spcBef>
              <a:spcAft>
                <a:spcPts val="0"/>
              </a:spcAft>
              <a:buClr>
                <a:srgbClr val="7F7F7F"/>
              </a:buClr>
              <a:buSzTx/>
              <a:buFont typeface="Wingdings 3" pitchFamily="18" charset="2"/>
              <a:buChar char="ê"/>
              <a:tabLst/>
              <a:defRPr>
                <a:solidFill>
                  <a:schemeClr val="bg1"/>
                </a:solidFill>
              </a:defRPr>
            </a:lvl5pPr>
          </a:lstStyle>
          <a:p>
            <a:pPr marL="457200" marR="0" lvl="0" indent="-457200" algn="l" defTabSz="1451519" rtl="0" eaLnBrk="1" fontAlgn="auto" latinLnBrk="0" hangingPunct="1">
              <a:lnSpc>
                <a:spcPct val="100000"/>
              </a:lnSpc>
              <a:spcBef>
                <a:spcPts val="1200"/>
              </a:spcBef>
              <a:spcAft>
                <a:spcPts val="0"/>
              </a:spcAft>
              <a:buClrTx/>
              <a:buSzPct val="80000"/>
              <a:buFontTx/>
              <a:buBlip>
                <a:blip r:embed="rId2"/>
              </a:buBlip>
              <a:tabLst/>
              <a:defRPr/>
            </a:pPr>
            <a:r>
              <a:rPr lang="en-US" dirty="0" smtClean="0"/>
              <a:t>Click to edit Master text styles</a:t>
            </a:r>
          </a:p>
          <a:p>
            <a:pPr marL="966788" marR="0" lvl="1" indent="-509588" algn="l" defTabSz="1451519" rtl="0" eaLnBrk="1" fontAlgn="auto" latinLnBrk="0" hangingPunct="1">
              <a:lnSpc>
                <a:spcPct val="100000"/>
              </a:lnSpc>
              <a:spcBef>
                <a:spcPts val="0"/>
              </a:spcBef>
              <a:spcAft>
                <a:spcPts val="0"/>
              </a:spcAft>
              <a:buClrTx/>
              <a:buSzTx/>
              <a:buFont typeface="Calibri" pitchFamily="34" charset="0"/>
              <a:buChar char="–"/>
              <a:tabLst/>
              <a:defRPr/>
            </a:pPr>
            <a:r>
              <a:rPr kumimoji="0" lang="en-US" sz="3400" b="0" i="0" u="none" strike="noStrike" kern="1200" cap="none" spc="0" normalizeH="0" baseline="0" noProof="0" dirty="0" smtClean="0">
                <a:ln>
                  <a:noFill/>
                </a:ln>
                <a:solidFill>
                  <a:schemeClr val="tx1"/>
                </a:solidFill>
                <a:effectLst/>
                <a:uLnTx/>
                <a:uFillTx/>
                <a:latin typeface="+mn-lt"/>
                <a:ea typeface="+mn-ea"/>
                <a:cs typeface="+mn-cs"/>
              </a:rPr>
              <a:t>Second level</a:t>
            </a:r>
          </a:p>
          <a:p>
            <a:pPr marL="1266825" marR="0" lvl="2"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pPr>
            <a:r>
              <a:rPr kumimoji="0" lang="en-US" sz="3300" b="0" i="0" u="none" strike="noStrike" kern="1200" cap="none" spc="0" normalizeH="0" baseline="0" noProof="0" dirty="0" smtClean="0">
                <a:ln>
                  <a:noFill/>
                </a:ln>
                <a:solidFill>
                  <a:schemeClr val="tx1"/>
                </a:solidFill>
                <a:effectLst/>
                <a:uLnTx/>
                <a:uFillTx/>
                <a:latin typeface="+mn-lt"/>
                <a:ea typeface="+mn-ea"/>
                <a:cs typeface="+mn-cs"/>
              </a:rPr>
              <a:t>Third level</a:t>
            </a:r>
          </a:p>
          <a:p>
            <a:pPr marL="1828800" marR="0" lvl="3" indent="-544513" algn="l" defTabSz="1451519" rtl="0" eaLnBrk="1" fontAlgn="auto" latinLnBrk="0" hangingPunct="1">
              <a:lnSpc>
                <a:spcPct val="100000"/>
              </a:lnSpc>
              <a:spcBef>
                <a:spcPts val="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Fourth level</a:t>
            </a:r>
          </a:p>
        </p:txBody>
      </p:sp>
      <p:sp>
        <p:nvSpPr>
          <p:cNvPr id="9" name="Content Placeholder 8"/>
          <p:cNvSpPr>
            <a:spLocks noGrp="1"/>
          </p:cNvSpPr>
          <p:nvPr>
            <p:ph sz="quarter" idx="13"/>
          </p:nvPr>
        </p:nvSpPr>
        <p:spPr>
          <a:xfrm>
            <a:off x="0" y="1396773"/>
            <a:ext cx="16257588" cy="852941"/>
          </a:xfrm>
        </p:spPr>
        <p:txBody>
          <a:bodyPr/>
          <a:lstStyle>
            <a:lvl1pPr algn="ctr">
              <a:buFontTx/>
              <a:buNone/>
              <a:defRPr sz="3600"/>
            </a:lvl1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6257587" cy="1620838"/>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0" y="1403129"/>
            <a:ext cx="16257588" cy="1028014"/>
          </a:xfrm>
        </p:spPr>
        <p:txBody>
          <a:bodyPr anchor="t">
            <a:normAutofit/>
          </a:bodyPr>
          <a:lstStyle>
            <a:lvl1pPr marL="0" indent="0" algn="ctr">
              <a:spcBef>
                <a:spcPts val="0"/>
              </a:spcBef>
              <a:buNone/>
              <a:defRPr sz="3600">
                <a:solidFill>
                  <a:schemeClr val="tx1"/>
                </a:solidFill>
              </a:defRPr>
            </a:lvl1pPr>
            <a:lvl2pPr marL="725759" indent="0" algn="ctr">
              <a:buNone/>
              <a:defRPr>
                <a:solidFill>
                  <a:schemeClr val="tx1">
                    <a:tint val="75000"/>
                  </a:schemeClr>
                </a:solidFill>
              </a:defRPr>
            </a:lvl2pPr>
            <a:lvl3pPr marL="1451519" indent="0" algn="ctr">
              <a:buNone/>
              <a:defRPr>
                <a:solidFill>
                  <a:schemeClr val="tx1">
                    <a:tint val="75000"/>
                  </a:schemeClr>
                </a:solidFill>
              </a:defRPr>
            </a:lvl3pPr>
            <a:lvl4pPr marL="2177278" indent="0" algn="ctr">
              <a:buNone/>
              <a:defRPr>
                <a:solidFill>
                  <a:schemeClr val="tx1">
                    <a:tint val="75000"/>
                  </a:schemeClr>
                </a:solidFill>
              </a:defRPr>
            </a:lvl4pPr>
            <a:lvl5pPr marL="2903037" indent="0" algn="ctr">
              <a:buNone/>
              <a:defRPr>
                <a:solidFill>
                  <a:schemeClr val="tx1">
                    <a:tint val="75000"/>
                  </a:schemeClr>
                </a:solidFill>
              </a:defRPr>
            </a:lvl5pPr>
            <a:lvl6pPr marL="3628796" indent="0" algn="ctr">
              <a:buNone/>
              <a:defRPr>
                <a:solidFill>
                  <a:schemeClr val="tx1">
                    <a:tint val="75000"/>
                  </a:schemeClr>
                </a:solidFill>
              </a:defRPr>
            </a:lvl6pPr>
            <a:lvl7pPr marL="4354556" indent="0" algn="ctr">
              <a:buNone/>
              <a:defRPr>
                <a:solidFill>
                  <a:schemeClr val="tx1">
                    <a:tint val="75000"/>
                  </a:schemeClr>
                </a:solidFill>
              </a:defRPr>
            </a:lvl7pPr>
            <a:lvl8pPr marL="5080315" indent="0" algn="ctr">
              <a:buNone/>
              <a:defRPr>
                <a:solidFill>
                  <a:schemeClr val="tx1">
                    <a:tint val="75000"/>
                  </a:schemeClr>
                </a:solidFill>
              </a:defRPr>
            </a:lvl8pPr>
            <a:lvl9pPr marL="5806074"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dirty="0"/>
          </a:p>
        </p:txBody>
      </p:sp>
      <p:sp>
        <p:nvSpPr>
          <p:cNvPr id="5" name="Content Placeholder 2"/>
          <p:cNvSpPr>
            <a:spLocks noGrp="1"/>
          </p:cNvSpPr>
          <p:nvPr>
            <p:ph idx="13"/>
          </p:nvPr>
        </p:nvSpPr>
        <p:spPr>
          <a:xfrm>
            <a:off x="8141310" y="2225600"/>
            <a:ext cx="5827014" cy="1354591"/>
          </a:xfrm>
        </p:spPr>
        <p:txBody>
          <a:bodyPr>
            <a:noAutofit/>
          </a:bodyPr>
          <a:lstStyle>
            <a:lvl1pPr marL="0" indent="0">
              <a:buFontTx/>
              <a:buNone/>
              <a:defRPr sz="4000"/>
            </a:lvl1pPr>
          </a:lstStyle>
          <a:p>
            <a:pPr lvl="0"/>
            <a:r>
              <a:rPr lang="en-US" dirty="0" smtClean="0"/>
              <a:t>Click to edit Master text styles</a:t>
            </a:r>
            <a:endParaRPr lang="en-US" dirty="0"/>
          </a:p>
        </p:txBody>
      </p:sp>
      <p:sp>
        <p:nvSpPr>
          <p:cNvPr id="7" name="Content Placeholder 2"/>
          <p:cNvSpPr>
            <a:spLocks noGrp="1"/>
          </p:cNvSpPr>
          <p:nvPr>
            <p:ph idx="14"/>
          </p:nvPr>
        </p:nvSpPr>
        <p:spPr>
          <a:xfrm>
            <a:off x="8129588" y="3504005"/>
            <a:ext cx="6661217" cy="5131996"/>
          </a:xfrm>
        </p:spPr>
        <p:txBody>
          <a:bodyPr/>
          <a:lstStyle>
            <a:lvl1pPr>
              <a:spcBef>
                <a:spcPts val="600"/>
              </a:spcBef>
              <a:buClr>
                <a:schemeClr val="accent4"/>
              </a:buClr>
              <a:buSzPct val="91000"/>
              <a:buFont typeface="Lucida Grande"/>
              <a:buChar char="•"/>
              <a:defRPr sz="3200"/>
            </a:lvl1pPr>
            <a:lvl2pPr>
              <a:spcBef>
                <a:spcPts val="0"/>
              </a:spcBef>
              <a:defRPr sz="2800"/>
            </a:lvl2pPr>
            <a:lvl3pPr>
              <a:spcBef>
                <a:spcPts val="0"/>
              </a:spcBef>
              <a:defRPr sz="2700"/>
            </a:lvl3pPr>
          </a:lstStyle>
          <a:p>
            <a:pPr lvl="0"/>
            <a:r>
              <a:rPr lang="en-US" dirty="0" smtClean="0"/>
              <a:t>Click to edit Master text styles</a:t>
            </a:r>
          </a:p>
          <a:p>
            <a:pPr lvl="1"/>
            <a:r>
              <a:rPr lang="en-US" dirty="0" smtClean="0"/>
              <a:t>Second level</a:t>
            </a:r>
          </a:p>
          <a:p>
            <a:pPr lvl="2"/>
            <a:r>
              <a:rPr lang="en-US" dirty="0" smtClean="0"/>
              <a:t> Third</a:t>
            </a:r>
            <a:endParaRPr lang="en-US" dirty="0"/>
          </a:p>
        </p:txBody>
      </p:sp>
      <p:sp>
        <p:nvSpPr>
          <p:cNvPr id="8" name="Content Placeholder 2"/>
          <p:cNvSpPr>
            <a:spLocks noGrp="1"/>
          </p:cNvSpPr>
          <p:nvPr>
            <p:ph idx="15"/>
          </p:nvPr>
        </p:nvSpPr>
        <p:spPr>
          <a:xfrm>
            <a:off x="967250" y="2225600"/>
            <a:ext cx="5827014" cy="1354591"/>
          </a:xfrm>
        </p:spPr>
        <p:txBody>
          <a:bodyPr>
            <a:noAutofit/>
          </a:bodyPr>
          <a:lstStyle>
            <a:lvl1pPr marL="0" indent="0">
              <a:buFontTx/>
              <a:buNone/>
              <a:defRPr sz="4000"/>
            </a:lvl1pPr>
          </a:lstStyle>
          <a:p>
            <a:pPr lvl="0"/>
            <a:r>
              <a:rPr lang="en-US" dirty="0" smtClean="0"/>
              <a:t>Click to edit Master text styles</a:t>
            </a:r>
            <a:endParaRPr lang="en-US" dirty="0"/>
          </a:p>
        </p:txBody>
      </p:sp>
      <p:sp>
        <p:nvSpPr>
          <p:cNvPr id="9" name="Content Placeholder 2"/>
          <p:cNvSpPr>
            <a:spLocks noGrp="1"/>
          </p:cNvSpPr>
          <p:nvPr>
            <p:ph idx="16"/>
          </p:nvPr>
        </p:nvSpPr>
        <p:spPr>
          <a:xfrm>
            <a:off x="955528" y="3504005"/>
            <a:ext cx="6661217" cy="5131996"/>
          </a:xfrm>
        </p:spPr>
        <p:txBody>
          <a:bodyPr/>
          <a:lstStyle>
            <a:lvl1pPr>
              <a:spcBef>
                <a:spcPts val="600"/>
              </a:spcBef>
              <a:buClr>
                <a:schemeClr val="accent4"/>
              </a:buClr>
              <a:buSzPct val="91000"/>
              <a:buFont typeface="Lucida Grande"/>
              <a:buChar char="•"/>
              <a:defRPr sz="3200"/>
            </a:lvl1pPr>
            <a:lvl2pPr>
              <a:spcBef>
                <a:spcPts val="0"/>
              </a:spcBef>
              <a:defRPr sz="2800"/>
            </a:lvl2pPr>
            <a:lvl3pPr>
              <a:spcBef>
                <a:spcPts val="0"/>
              </a:spcBef>
              <a:defRPr sz="2700"/>
            </a:lvl3pPr>
          </a:lstStyle>
          <a:p>
            <a:pPr lvl="0"/>
            <a:r>
              <a:rPr lang="en-US" dirty="0" smtClean="0"/>
              <a:t>Click to edit Master text styles</a:t>
            </a:r>
          </a:p>
          <a:p>
            <a:pPr lvl="1"/>
            <a:r>
              <a:rPr lang="en-US" dirty="0" smtClean="0"/>
              <a:t>Second level</a:t>
            </a:r>
          </a:p>
          <a:p>
            <a:pPr lvl="2"/>
            <a:r>
              <a:rPr lang="en-US" dirty="0" smtClean="0"/>
              <a:t> Third</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dirty="0"/>
          </a:p>
        </p:txBody>
      </p:sp>
      <p:sp>
        <p:nvSpPr>
          <p:cNvPr id="5" name="Content Placeholder 2"/>
          <p:cNvSpPr>
            <a:spLocks noGrp="1"/>
          </p:cNvSpPr>
          <p:nvPr>
            <p:ph idx="13"/>
          </p:nvPr>
        </p:nvSpPr>
        <p:spPr>
          <a:xfrm>
            <a:off x="710673" y="1620838"/>
            <a:ext cx="14463238" cy="967363"/>
          </a:xfrm>
        </p:spPr>
        <p:txBody>
          <a:bodyPr>
            <a:normAutofit/>
          </a:bodyPr>
          <a:lstStyle>
            <a:lvl1pPr marL="0" indent="0">
              <a:buFontTx/>
              <a:buNone/>
              <a:defRPr sz="4200"/>
            </a:lvl1pPr>
          </a:lstStyle>
          <a:p>
            <a:pPr lvl="0"/>
            <a:r>
              <a:rPr lang="en-US" dirty="0" smtClean="0"/>
              <a:t>Click to edit Master text styles</a:t>
            </a:r>
            <a:endParaRPr lang="en-US" dirty="0"/>
          </a:p>
        </p:txBody>
      </p:sp>
      <p:sp>
        <p:nvSpPr>
          <p:cNvPr id="8" name="Content Placeholder 2"/>
          <p:cNvSpPr>
            <a:spLocks noGrp="1"/>
          </p:cNvSpPr>
          <p:nvPr>
            <p:ph idx="14"/>
          </p:nvPr>
        </p:nvSpPr>
        <p:spPr>
          <a:xfrm>
            <a:off x="716913" y="2475909"/>
            <a:ext cx="6661217" cy="6034617"/>
          </a:xfrm>
        </p:spPr>
        <p:txBody>
          <a:bodyPr/>
          <a:lstStyle>
            <a:lvl1pPr>
              <a:spcBef>
                <a:spcPts val="600"/>
              </a:spcBef>
              <a:buClr>
                <a:schemeClr val="accent4"/>
              </a:buClr>
              <a:buSzPct val="91000"/>
              <a:buFont typeface="Lucida Grande"/>
              <a:buChar char="•"/>
              <a:defRPr sz="3200"/>
            </a:lvl1pPr>
            <a:lvl2pPr>
              <a:spcBef>
                <a:spcPts val="0"/>
              </a:spcBef>
              <a:defRPr sz="2800"/>
            </a:lvl2pPr>
            <a:lvl3pPr>
              <a:spcBef>
                <a:spcPts val="0"/>
              </a:spcBef>
              <a:defRPr sz="2700"/>
            </a:lvl3pPr>
          </a:lstStyle>
          <a:p>
            <a:pPr lvl="0"/>
            <a:r>
              <a:rPr lang="en-US" dirty="0" smtClean="0"/>
              <a:t>Click to edit Master text styles</a:t>
            </a:r>
          </a:p>
          <a:p>
            <a:pPr lvl="1"/>
            <a:r>
              <a:rPr lang="en-US" dirty="0" smtClean="0"/>
              <a:t>Second level</a:t>
            </a:r>
          </a:p>
          <a:p>
            <a:pPr lvl="2"/>
            <a:r>
              <a:rPr lang="en-US" dirty="0" smtClean="0"/>
              <a:t> Third</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ext and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dirty="0"/>
          </a:p>
        </p:txBody>
      </p:sp>
      <p:sp>
        <p:nvSpPr>
          <p:cNvPr id="5" name="Content Placeholder 2"/>
          <p:cNvSpPr>
            <a:spLocks noGrp="1"/>
          </p:cNvSpPr>
          <p:nvPr>
            <p:ph idx="13"/>
          </p:nvPr>
        </p:nvSpPr>
        <p:spPr>
          <a:xfrm>
            <a:off x="8312385" y="1620838"/>
            <a:ext cx="5827014" cy="1354591"/>
          </a:xfrm>
        </p:spPr>
        <p:txBody>
          <a:bodyPr>
            <a:noAutofit/>
          </a:bodyPr>
          <a:lstStyle>
            <a:lvl1pPr marL="0" indent="0">
              <a:buFontTx/>
              <a:buNone/>
              <a:defRPr sz="4000"/>
            </a:lvl1pPr>
          </a:lstStyle>
          <a:p>
            <a:pPr lvl="0"/>
            <a:r>
              <a:rPr lang="en-US" dirty="0" smtClean="0"/>
              <a:t>Click to edit Master text styles</a:t>
            </a:r>
            <a:endParaRPr lang="en-US" dirty="0"/>
          </a:p>
        </p:txBody>
      </p:sp>
      <p:sp>
        <p:nvSpPr>
          <p:cNvPr id="8" name="Content Placeholder 2"/>
          <p:cNvSpPr>
            <a:spLocks noGrp="1"/>
          </p:cNvSpPr>
          <p:nvPr>
            <p:ph idx="14"/>
          </p:nvPr>
        </p:nvSpPr>
        <p:spPr>
          <a:xfrm>
            <a:off x="8300663" y="2899243"/>
            <a:ext cx="6661217" cy="5131996"/>
          </a:xfrm>
        </p:spPr>
        <p:txBody>
          <a:bodyPr/>
          <a:lstStyle>
            <a:lvl1pPr>
              <a:spcBef>
                <a:spcPts val="600"/>
              </a:spcBef>
              <a:buClr>
                <a:schemeClr val="accent4"/>
              </a:buClr>
              <a:buSzPct val="91000"/>
              <a:buFont typeface="Lucida Grande"/>
              <a:buChar char="•"/>
              <a:defRPr sz="3200"/>
            </a:lvl1pPr>
            <a:lvl2pPr>
              <a:spcBef>
                <a:spcPts val="0"/>
              </a:spcBef>
              <a:defRPr sz="2800"/>
            </a:lvl2pPr>
            <a:lvl3pPr>
              <a:spcBef>
                <a:spcPts val="0"/>
              </a:spcBef>
              <a:defRPr sz="2700"/>
            </a:lvl3pPr>
          </a:lstStyle>
          <a:p>
            <a:pPr lvl="0"/>
            <a:r>
              <a:rPr lang="en-US" dirty="0" smtClean="0"/>
              <a:t>Click to edit Master text styles</a:t>
            </a:r>
          </a:p>
          <a:p>
            <a:pPr lvl="1"/>
            <a:r>
              <a:rPr lang="en-US" dirty="0" smtClean="0"/>
              <a:t>Second level</a:t>
            </a:r>
          </a:p>
          <a:p>
            <a:pPr lvl="2"/>
            <a:r>
              <a:rPr lang="en-US" dirty="0" smtClean="0"/>
              <a:t> Third</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ext and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dirty="0"/>
          </a:p>
        </p:txBody>
      </p:sp>
      <p:sp>
        <p:nvSpPr>
          <p:cNvPr id="7" name="AutoShape 2"/>
          <p:cNvSpPr>
            <a:spLocks noChangeArrowheads="1"/>
          </p:cNvSpPr>
          <p:nvPr userDrawn="1"/>
        </p:nvSpPr>
        <p:spPr bwMode="gray">
          <a:xfrm>
            <a:off x="1165375" y="2362200"/>
            <a:ext cx="13931900" cy="4686300"/>
          </a:xfrm>
          <a:prstGeom prst="roundRect">
            <a:avLst>
              <a:gd name="adj" fmla="val 9894"/>
            </a:avLst>
          </a:prstGeom>
          <a:gradFill flip="none" rotWithShape="1">
            <a:gsLst>
              <a:gs pos="0">
                <a:srgbClr val="8FB568"/>
              </a:gs>
              <a:gs pos="100000">
                <a:srgbClr val="C2DE8E"/>
              </a:gs>
            </a:gsLst>
            <a:lin ang="5400000" scaled="0"/>
            <a:tileRect/>
          </a:gradFill>
          <a:ln w="254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Myriad Pro" charset="0"/>
              <a:sym typeface="Myriad Pro" charset="0"/>
            </a:endParaRPr>
          </a:p>
        </p:txBody>
      </p:sp>
      <p:pic>
        <p:nvPicPr>
          <p:cNvPr id="9" name="Picture 8" descr="white_shimmer.png"/>
          <p:cNvPicPr>
            <a:picLocks noChangeAspect="1"/>
          </p:cNvPicPr>
          <p:nvPr userDrawn="1"/>
        </p:nvPicPr>
        <p:blipFill>
          <a:blip r:embed="rId2" cstate="print"/>
          <a:stretch>
            <a:fillRect/>
          </a:stretch>
        </p:blipFill>
        <p:spPr bwMode="gray">
          <a:xfrm>
            <a:off x="1371307" y="2621881"/>
            <a:ext cx="13611225" cy="1638300"/>
          </a:xfrm>
          <a:prstGeom prst="rect">
            <a:avLst/>
          </a:prstGeom>
        </p:spPr>
      </p:pic>
      <p:sp>
        <p:nvSpPr>
          <p:cNvPr id="5" name="Content Placeholder 2"/>
          <p:cNvSpPr>
            <a:spLocks noGrp="1"/>
          </p:cNvSpPr>
          <p:nvPr>
            <p:ph idx="13"/>
          </p:nvPr>
        </p:nvSpPr>
        <p:spPr>
          <a:xfrm>
            <a:off x="1149050" y="3132676"/>
            <a:ext cx="13957971" cy="3035904"/>
          </a:xfrm>
        </p:spPr>
        <p:txBody>
          <a:bodyPr anchor="ctr">
            <a:noAutofit/>
          </a:bodyPr>
          <a:lstStyle>
            <a:lvl1pPr marL="0" indent="0" algn="ctr">
              <a:buFontTx/>
              <a:buNone/>
              <a:defRPr sz="5400"/>
            </a:lvl1pPr>
          </a:lstStyle>
          <a:p>
            <a:pPr lvl="0"/>
            <a:r>
              <a:rPr lang="en-US" dirty="0" smtClean="0"/>
              <a:t>Click to edit Master text styles</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ext and screen">
    <p:spTree>
      <p:nvGrpSpPr>
        <p:cNvPr id="1" name=""/>
        <p:cNvGrpSpPr/>
        <p:nvPr/>
      </p:nvGrpSpPr>
      <p:grpSpPr>
        <a:xfrm>
          <a:off x="0" y="0"/>
          <a:ext cx="0" cy="0"/>
          <a:chOff x="0" y="0"/>
          <a:chExt cx="0" cy="0"/>
        </a:xfrm>
      </p:grpSpPr>
      <p:grpSp>
        <p:nvGrpSpPr>
          <p:cNvPr id="8" name="Group 7"/>
          <p:cNvGrpSpPr/>
          <p:nvPr userDrawn="1"/>
        </p:nvGrpSpPr>
        <p:grpSpPr>
          <a:xfrm>
            <a:off x="1177470" y="1878392"/>
            <a:ext cx="13931900" cy="5675885"/>
            <a:chOff x="1104900" y="2362200"/>
            <a:chExt cx="13931900" cy="5675885"/>
          </a:xfrm>
        </p:grpSpPr>
        <p:sp>
          <p:nvSpPr>
            <p:cNvPr id="10" name="AutoShape 2"/>
            <p:cNvSpPr>
              <a:spLocks noChangeArrowheads="1"/>
            </p:cNvSpPr>
            <p:nvPr/>
          </p:nvSpPr>
          <p:spPr bwMode="auto">
            <a:xfrm>
              <a:off x="1104900" y="2362200"/>
              <a:ext cx="13931900" cy="4686300"/>
            </a:xfrm>
            <a:prstGeom prst="roundRect">
              <a:avLst>
                <a:gd name="adj" fmla="val 9894"/>
              </a:avLst>
            </a:prstGeom>
            <a:solidFill>
              <a:schemeClr val="accent2"/>
            </a:solidFill>
            <a:ln w="254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Myriad Pro" charset="0"/>
                <a:sym typeface="Myriad Pro" charset="0"/>
              </a:endParaRPr>
            </a:p>
          </p:txBody>
        </p:sp>
        <p:pic>
          <p:nvPicPr>
            <p:cNvPr id="11" name="Picture 10" descr="blue_shimmer.png"/>
            <p:cNvPicPr>
              <a:picLocks noChangeAspect="1"/>
            </p:cNvPicPr>
            <p:nvPr/>
          </p:nvPicPr>
          <p:blipFill>
            <a:blip r:embed="rId2" cstate="print"/>
            <a:stretch>
              <a:fillRect/>
            </a:stretch>
          </p:blipFill>
          <p:spPr>
            <a:xfrm>
              <a:off x="1226929" y="4355432"/>
              <a:ext cx="13611225" cy="3682653"/>
            </a:xfrm>
            <a:prstGeom prst="rect">
              <a:avLst/>
            </a:prstGeom>
          </p:spPr>
        </p:pic>
      </p:gr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dirty="0"/>
          </a:p>
        </p:txBody>
      </p:sp>
      <p:pic>
        <p:nvPicPr>
          <p:cNvPr id="9" name="Picture 8" descr="white_shimmer.png"/>
          <p:cNvPicPr>
            <a:picLocks noChangeAspect="1"/>
          </p:cNvPicPr>
          <p:nvPr userDrawn="1"/>
        </p:nvPicPr>
        <p:blipFill>
          <a:blip r:embed="rId3" cstate="print"/>
          <a:stretch>
            <a:fillRect/>
          </a:stretch>
        </p:blipFill>
        <p:spPr bwMode="gray">
          <a:xfrm>
            <a:off x="1371307" y="1896173"/>
            <a:ext cx="13611225" cy="1638300"/>
          </a:xfrm>
          <a:prstGeom prst="rect">
            <a:avLst/>
          </a:prstGeom>
        </p:spPr>
      </p:pic>
      <p:sp>
        <p:nvSpPr>
          <p:cNvPr id="5" name="Content Placeholder 2"/>
          <p:cNvSpPr>
            <a:spLocks noGrp="1"/>
          </p:cNvSpPr>
          <p:nvPr>
            <p:ph idx="13"/>
          </p:nvPr>
        </p:nvSpPr>
        <p:spPr>
          <a:xfrm>
            <a:off x="1149050" y="2648868"/>
            <a:ext cx="13957971" cy="3035904"/>
          </a:xfrm>
        </p:spPr>
        <p:txBody>
          <a:bodyPr anchor="ctr">
            <a:noAutofit/>
          </a:bodyPr>
          <a:lstStyle>
            <a:lvl1pPr marL="0" indent="0" algn="ctr">
              <a:buFontTx/>
              <a:buNone/>
              <a:defRPr sz="5400">
                <a:solidFill>
                  <a:schemeClr val="bg1"/>
                </a:solidFill>
              </a:defRPr>
            </a:lvl1pPr>
          </a:lstStyle>
          <a:p>
            <a:pPr lvl="0"/>
            <a:r>
              <a:rPr lang="en-US" dirty="0" smtClean="0"/>
              <a:t>Click to edit Master text styles</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8288"/>
            <a:ext cx="16257588" cy="1524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12879" y="1778153"/>
            <a:ext cx="7183258" cy="853016"/>
          </a:xfrm>
        </p:spPr>
        <p:txBody>
          <a:bodyPr anchor="b"/>
          <a:lstStyle>
            <a:lvl1pPr marL="0" indent="0">
              <a:buNone/>
              <a:defRPr sz="3800" b="1"/>
            </a:lvl1pPr>
            <a:lvl2pPr marL="725759" indent="0">
              <a:buNone/>
              <a:defRPr sz="3200" b="1"/>
            </a:lvl2pPr>
            <a:lvl3pPr marL="1451519" indent="0">
              <a:buNone/>
              <a:defRPr sz="2900" b="1"/>
            </a:lvl3pPr>
            <a:lvl4pPr marL="2177278" indent="0">
              <a:buNone/>
              <a:defRPr sz="2500" b="1"/>
            </a:lvl4pPr>
            <a:lvl5pPr marL="2903037" indent="0">
              <a:buNone/>
              <a:defRPr sz="2500" b="1"/>
            </a:lvl5pPr>
            <a:lvl6pPr marL="3628796" indent="0">
              <a:buNone/>
              <a:defRPr sz="2500" b="1"/>
            </a:lvl6pPr>
            <a:lvl7pPr marL="4354556" indent="0">
              <a:buNone/>
              <a:defRPr sz="2500" b="1"/>
            </a:lvl7pPr>
            <a:lvl8pPr marL="5080315" indent="0">
              <a:buNone/>
              <a:defRPr sz="2500" b="1"/>
            </a:lvl8pPr>
            <a:lvl9pPr marL="5806074" indent="0">
              <a:buNone/>
              <a:defRPr sz="2500" b="1"/>
            </a:lvl9pPr>
          </a:lstStyle>
          <a:p>
            <a:pPr lvl="0"/>
            <a:r>
              <a:rPr lang="en-US" dirty="0" smtClean="0"/>
              <a:t>Click to edit Master text styles</a:t>
            </a:r>
          </a:p>
        </p:txBody>
      </p:sp>
      <p:sp>
        <p:nvSpPr>
          <p:cNvPr id="5" name="Text Placeholder 4"/>
          <p:cNvSpPr>
            <a:spLocks noGrp="1"/>
          </p:cNvSpPr>
          <p:nvPr>
            <p:ph type="body" sz="quarter" idx="3"/>
          </p:nvPr>
        </p:nvSpPr>
        <p:spPr>
          <a:xfrm>
            <a:off x="8258630" y="1778153"/>
            <a:ext cx="7186080" cy="853016"/>
          </a:xfrm>
        </p:spPr>
        <p:txBody>
          <a:bodyPr anchor="b"/>
          <a:lstStyle>
            <a:lvl1pPr marL="0" indent="0">
              <a:buNone/>
              <a:defRPr sz="3800" b="1"/>
            </a:lvl1pPr>
            <a:lvl2pPr marL="725759" indent="0">
              <a:buNone/>
              <a:defRPr sz="3200" b="1"/>
            </a:lvl2pPr>
            <a:lvl3pPr marL="1451519" indent="0">
              <a:buNone/>
              <a:defRPr sz="2900" b="1"/>
            </a:lvl3pPr>
            <a:lvl4pPr marL="2177278" indent="0">
              <a:buNone/>
              <a:defRPr sz="2500" b="1"/>
            </a:lvl4pPr>
            <a:lvl5pPr marL="2903037" indent="0">
              <a:buNone/>
              <a:defRPr sz="2500" b="1"/>
            </a:lvl5pPr>
            <a:lvl6pPr marL="3628796" indent="0">
              <a:buNone/>
              <a:defRPr sz="2500" b="1"/>
            </a:lvl6pPr>
            <a:lvl7pPr marL="4354556" indent="0">
              <a:buNone/>
              <a:defRPr sz="2500" b="1"/>
            </a:lvl7pPr>
            <a:lvl8pPr marL="5080315" indent="0">
              <a:buNone/>
              <a:defRPr sz="2500" b="1"/>
            </a:lvl8pPr>
            <a:lvl9pPr marL="5806074" indent="0">
              <a:buNone/>
              <a:defRPr sz="2500" b="1"/>
            </a:lvl9pPr>
          </a:lstStyle>
          <a:p>
            <a:pPr lvl="0"/>
            <a:r>
              <a:rPr lang="en-US" smtClean="0"/>
              <a:t>Click to edit Master text styles</a:t>
            </a:r>
          </a:p>
        </p:txBody>
      </p:sp>
      <p:sp>
        <p:nvSpPr>
          <p:cNvPr id="9" name="Slide Number Placeholder 8"/>
          <p:cNvSpPr>
            <a:spLocks noGrp="1"/>
          </p:cNvSpPr>
          <p:nvPr>
            <p:ph type="sldNum" sz="quarter" idx="12"/>
          </p:nvPr>
        </p:nvSpPr>
        <p:spPr/>
        <p:txBody>
          <a:bodyPr/>
          <a:lstStyle/>
          <a:p>
            <a:fld id="{027CC8FC-DC84-4CE8-AADD-ED05D9A2A54F}" type="slidenum">
              <a:rPr lang="en-US" smtClean="0"/>
              <a:pPr/>
              <a:t>‹#›</a:t>
            </a:fld>
            <a:endParaRPr lang="en-US" dirty="0"/>
          </a:p>
        </p:txBody>
      </p:sp>
      <p:sp>
        <p:nvSpPr>
          <p:cNvPr id="11" name="Content Placeholder 2"/>
          <p:cNvSpPr>
            <a:spLocks noGrp="1"/>
          </p:cNvSpPr>
          <p:nvPr>
            <p:ph idx="13"/>
          </p:nvPr>
        </p:nvSpPr>
        <p:spPr bwMode="gray">
          <a:xfrm>
            <a:off x="812881" y="2646288"/>
            <a:ext cx="7145824" cy="5253266"/>
          </a:xfrm>
        </p:spPr>
        <p:txBody>
          <a:bodyPr/>
          <a:lstStyle>
            <a:lvl1pPr marL="457200" marR="0" indent="-457200" algn="l" defTabSz="1451519" rtl="0" eaLnBrk="1" fontAlgn="auto" latinLnBrk="0" hangingPunct="1">
              <a:lnSpc>
                <a:spcPct val="100000"/>
              </a:lnSpc>
              <a:spcBef>
                <a:spcPts val="1200"/>
              </a:spcBef>
              <a:spcAft>
                <a:spcPts val="0"/>
              </a:spcAft>
              <a:buClrTx/>
              <a:buSzPct val="80000"/>
              <a:buFontTx/>
              <a:buBlip>
                <a:blip r:embed="rId2"/>
              </a:buBlip>
              <a:tabLst/>
              <a:defRPr sz="3800">
                <a:solidFill>
                  <a:schemeClr val="tx1"/>
                </a:solidFill>
              </a:defRPr>
            </a:lvl1pPr>
            <a:lvl2pPr marL="966788" marR="0" indent="-509588" algn="l" defTabSz="1451519" rtl="0" eaLnBrk="1" fontAlgn="auto" latinLnBrk="0" hangingPunct="1">
              <a:lnSpc>
                <a:spcPct val="100000"/>
              </a:lnSpc>
              <a:spcBef>
                <a:spcPts val="0"/>
              </a:spcBef>
              <a:spcAft>
                <a:spcPts val="0"/>
              </a:spcAft>
              <a:buClrTx/>
              <a:buSzTx/>
              <a:buFont typeface="Calibri" pitchFamily="34" charset="0"/>
              <a:buChar char="–"/>
              <a:tabLst/>
              <a:defRPr>
                <a:solidFill>
                  <a:schemeClr val="tx1"/>
                </a:solidFill>
              </a:defRPr>
            </a:lvl2pPr>
            <a:lvl3pPr marL="1266825" marR="0"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solidFill>
                  <a:schemeClr val="tx1"/>
                </a:solidFill>
              </a:defRPr>
            </a:lvl3pPr>
            <a:lvl4pPr marL="1828800" marR="0" indent="-544513" algn="l" defTabSz="1451519" rtl="0" eaLnBrk="1" fontAlgn="auto" latinLnBrk="0" hangingPunct="1">
              <a:lnSpc>
                <a:spcPct val="100000"/>
              </a:lnSpc>
              <a:spcBef>
                <a:spcPts val="0"/>
              </a:spcBef>
              <a:spcAft>
                <a:spcPts val="0"/>
              </a:spcAft>
              <a:buClrTx/>
              <a:buSzTx/>
              <a:buFont typeface="Arial" pitchFamily="34" charset="0"/>
              <a:buChar char="–"/>
              <a:tabLst/>
              <a:defRPr>
                <a:solidFill>
                  <a:schemeClr val="tx1"/>
                </a:solidFill>
              </a:defRPr>
            </a:lvl4pPr>
            <a:lvl5pPr marL="2181225" marR="0" indent="-300038" algn="l" defTabSz="1451519" rtl="0" eaLnBrk="1" fontAlgn="auto" latinLnBrk="0" hangingPunct="1">
              <a:lnSpc>
                <a:spcPct val="100000"/>
              </a:lnSpc>
              <a:spcBef>
                <a:spcPts val="0"/>
              </a:spcBef>
              <a:spcAft>
                <a:spcPts val="0"/>
              </a:spcAft>
              <a:buClr>
                <a:srgbClr val="7F7F7F"/>
              </a:buClr>
              <a:buSzTx/>
              <a:buFont typeface="Wingdings 3" pitchFamily="18" charset="2"/>
              <a:buChar char="ê"/>
              <a:tabLst/>
              <a:defRPr>
                <a:solidFill>
                  <a:schemeClr val="tx1"/>
                </a:solidFill>
              </a:defRPr>
            </a:lvl5pPr>
          </a:lstStyle>
          <a:p>
            <a:pPr marL="457200" marR="0" lvl="0" indent="-457200" algn="l" defTabSz="1451519" rtl="0" eaLnBrk="1" fontAlgn="auto" latinLnBrk="0" hangingPunct="1">
              <a:lnSpc>
                <a:spcPct val="100000"/>
              </a:lnSpc>
              <a:spcBef>
                <a:spcPts val="1200"/>
              </a:spcBef>
              <a:spcAft>
                <a:spcPts val="0"/>
              </a:spcAft>
              <a:buClrTx/>
              <a:buSzPct val="80000"/>
              <a:buFontTx/>
              <a:buBlip>
                <a:blip r:embed="rId2"/>
              </a:buBlip>
              <a:tabLst/>
              <a:defRPr/>
            </a:pPr>
            <a:r>
              <a:rPr lang="en-US" dirty="0" smtClean="0"/>
              <a:t>Click to edit Master text styles</a:t>
            </a:r>
          </a:p>
          <a:p>
            <a:pPr marL="966788" marR="0" lvl="1" indent="-509588" algn="l" defTabSz="1451519" rtl="0" eaLnBrk="1" fontAlgn="auto" latinLnBrk="0" hangingPunct="1">
              <a:lnSpc>
                <a:spcPct val="100000"/>
              </a:lnSpc>
              <a:spcBef>
                <a:spcPts val="0"/>
              </a:spcBef>
              <a:spcAft>
                <a:spcPts val="0"/>
              </a:spcAft>
              <a:buClrTx/>
              <a:buSzTx/>
              <a:buFont typeface="Calibri" pitchFamily="34" charset="0"/>
              <a:buChar char="–"/>
              <a:tabLst/>
              <a:defRPr/>
            </a:pPr>
            <a:r>
              <a:rPr kumimoji="0" lang="en-US" sz="3400" b="0" i="0" u="none" strike="noStrike" kern="1200" cap="none" spc="0" normalizeH="0" baseline="0" noProof="0" dirty="0" smtClean="0">
                <a:ln>
                  <a:noFill/>
                </a:ln>
                <a:solidFill>
                  <a:schemeClr val="tx1"/>
                </a:solidFill>
                <a:effectLst/>
                <a:uLnTx/>
                <a:uFillTx/>
                <a:latin typeface="+mn-lt"/>
                <a:ea typeface="+mn-ea"/>
                <a:cs typeface="+mn-cs"/>
              </a:rPr>
              <a:t>Second level</a:t>
            </a:r>
          </a:p>
          <a:p>
            <a:pPr marL="1266825" marR="0" lvl="2"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pPr>
            <a:r>
              <a:rPr kumimoji="0" lang="en-US" sz="3300" b="0" i="0" u="none" strike="noStrike" kern="1200" cap="none" spc="0" normalizeH="0" baseline="0" noProof="0" dirty="0" smtClean="0">
                <a:ln>
                  <a:noFill/>
                </a:ln>
                <a:solidFill>
                  <a:schemeClr val="tx1"/>
                </a:solidFill>
                <a:effectLst/>
                <a:uLnTx/>
                <a:uFillTx/>
                <a:latin typeface="+mn-lt"/>
                <a:ea typeface="+mn-ea"/>
                <a:cs typeface="+mn-cs"/>
              </a:rPr>
              <a:t>Third level</a:t>
            </a:r>
          </a:p>
          <a:p>
            <a:pPr marL="1828800" marR="0" lvl="3" indent="-544513" algn="l" defTabSz="1451519" rtl="0" eaLnBrk="1" fontAlgn="auto" latinLnBrk="0" hangingPunct="1">
              <a:lnSpc>
                <a:spcPct val="100000"/>
              </a:lnSpc>
              <a:spcBef>
                <a:spcPts val="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Fourth level</a:t>
            </a:r>
          </a:p>
          <a:p>
            <a:pPr marL="2181225" marR="0" lvl="4" indent="-300038" algn="l" defTabSz="1451519" rtl="0" eaLnBrk="1" fontAlgn="auto" latinLnBrk="0" hangingPunct="1">
              <a:lnSpc>
                <a:spcPct val="100000"/>
              </a:lnSpc>
              <a:spcBef>
                <a:spcPts val="0"/>
              </a:spcBef>
              <a:spcAft>
                <a:spcPts val="0"/>
              </a:spcAft>
              <a:buClr>
                <a:srgbClr val="7F7F7F"/>
              </a:buClr>
              <a:buSzTx/>
              <a:buFont typeface="Wingdings 3" pitchFamily="18" charset="2"/>
              <a:buChar char="ê"/>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Fifth level</a:t>
            </a:r>
          </a:p>
        </p:txBody>
      </p:sp>
      <p:sp>
        <p:nvSpPr>
          <p:cNvPr id="12" name="Content Placeholder 2"/>
          <p:cNvSpPr>
            <a:spLocks noGrp="1"/>
          </p:cNvSpPr>
          <p:nvPr>
            <p:ph idx="14"/>
          </p:nvPr>
        </p:nvSpPr>
        <p:spPr bwMode="gray">
          <a:xfrm>
            <a:off x="8226348" y="2646288"/>
            <a:ext cx="7145824" cy="5253266"/>
          </a:xfrm>
        </p:spPr>
        <p:txBody>
          <a:bodyPr/>
          <a:lstStyle>
            <a:lvl1pPr marL="457200" marR="0" indent="-457200" algn="l" defTabSz="1451519" rtl="0" eaLnBrk="1" fontAlgn="auto" latinLnBrk="0" hangingPunct="1">
              <a:lnSpc>
                <a:spcPct val="100000"/>
              </a:lnSpc>
              <a:spcBef>
                <a:spcPts val="1200"/>
              </a:spcBef>
              <a:spcAft>
                <a:spcPts val="0"/>
              </a:spcAft>
              <a:buClrTx/>
              <a:buSzPct val="80000"/>
              <a:buFontTx/>
              <a:buBlip>
                <a:blip r:embed="rId2"/>
              </a:buBlip>
              <a:tabLst/>
              <a:defRPr>
                <a:solidFill>
                  <a:schemeClr val="tx1"/>
                </a:solidFill>
              </a:defRPr>
            </a:lvl1pPr>
            <a:lvl2pPr marL="966788" marR="0" indent="-509588" algn="l" defTabSz="1451519" rtl="0" eaLnBrk="1" fontAlgn="auto" latinLnBrk="0" hangingPunct="1">
              <a:lnSpc>
                <a:spcPct val="100000"/>
              </a:lnSpc>
              <a:spcBef>
                <a:spcPts val="0"/>
              </a:spcBef>
              <a:spcAft>
                <a:spcPts val="0"/>
              </a:spcAft>
              <a:buClrTx/>
              <a:buSzTx/>
              <a:buFont typeface="Calibri" pitchFamily="34" charset="0"/>
              <a:buChar char="–"/>
              <a:tabLst/>
              <a:defRPr>
                <a:solidFill>
                  <a:schemeClr val="tx1"/>
                </a:solidFill>
              </a:defRPr>
            </a:lvl2pPr>
            <a:lvl3pPr marL="1266825" marR="0"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solidFill>
                  <a:schemeClr val="tx1"/>
                </a:solidFill>
              </a:defRPr>
            </a:lvl3pPr>
            <a:lvl4pPr marL="1828800" marR="0" indent="-544513" algn="l" defTabSz="1451519" rtl="0" eaLnBrk="1" fontAlgn="auto" latinLnBrk="0" hangingPunct="1">
              <a:lnSpc>
                <a:spcPct val="100000"/>
              </a:lnSpc>
              <a:spcBef>
                <a:spcPts val="0"/>
              </a:spcBef>
              <a:spcAft>
                <a:spcPts val="0"/>
              </a:spcAft>
              <a:buClrTx/>
              <a:buSzTx/>
              <a:buFont typeface="Arial" pitchFamily="34" charset="0"/>
              <a:buChar char="–"/>
              <a:tabLst/>
              <a:defRPr>
                <a:solidFill>
                  <a:schemeClr val="tx1"/>
                </a:solidFill>
              </a:defRPr>
            </a:lvl4pPr>
            <a:lvl5pPr marL="2181225" marR="0" indent="-300038" algn="l" defTabSz="1451519" rtl="0" eaLnBrk="1" fontAlgn="auto" latinLnBrk="0" hangingPunct="1">
              <a:lnSpc>
                <a:spcPct val="100000"/>
              </a:lnSpc>
              <a:spcBef>
                <a:spcPts val="0"/>
              </a:spcBef>
              <a:spcAft>
                <a:spcPts val="0"/>
              </a:spcAft>
              <a:buClr>
                <a:srgbClr val="7F7F7F"/>
              </a:buClr>
              <a:buSzTx/>
              <a:buFont typeface="Wingdings 3" pitchFamily="18" charset="2"/>
              <a:buChar char="ê"/>
              <a:tabLst/>
              <a:defRPr>
                <a:solidFill>
                  <a:schemeClr val="tx1"/>
                </a:solidFill>
              </a:defRPr>
            </a:lvl5pPr>
          </a:lstStyle>
          <a:p>
            <a:pPr marL="457200" marR="0" lvl="0" indent="-457200" algn="l" defTabSz="1451519" rtl="0" eaLnBrk="1" fontAlgn="auto" latinLnBrk="0" hangingPunct="1">
              <a:lnSpc>
                <a:spcPct val="100000"/>
              </a:lnSpc>
              <a:spcBef>
                <a:spcPts val="1200"/>
              </a:spcBef>
              <a:spcAft>
                <a:spcPts val="0"/>
              </a:spcAft>
              <a:buClrTx/>
              <a:buSzPct val="80000"/>
              <a:buFontTx/>
              <a:buBlip>
                <a:blip r:embed="rId2"/>
              </a:buBlip>
              <a:tabLst/>
              <a:defRPr/>
            </a:pPr>
            <a:r>
              <a:rPr lang="en-US" dirty="0" smtClean="0"/>
              <a:t>Click to edit Master text styles</a:t>
            </a:r>
          </a:p>
          <a:p>
            <a:pPr marL="966788" marR="0" lvl="1" indent="-509588" algn="l" defTabSz="1451519" rtl="0" eaLnBrk="1" fontAlgn="auto" latinLnBrk="0" hangingPunct="1">
              <a:lnSpc>
                <a:spcPct val="100000"/>
              </a:lnSpc>
              <a:spcBef>
                <a:spcPts val="0"/>
              </a:spcBef>
              <a:spcAft>
                <a:spcPts val="0"/>
              </a:spcAft>
              <a:buClrTx/>
              <a:buSzTx/>
              <a:buFont typeface="Calibri" pitchFamily="34" charset="0"/>
              <a:buChar char="–"/>
              <a:tabLst/>
              <a:defRPr/>
            </a:pPr>
            <a:r>
              <a:rPr kumimoji="0" lang="en-US" sz="3400" b="0" i="0" u="none" strike="noStrike" kern="1200" cap="none" spc="0" normalizeH="0" baseline="0" noProof="0" dirty="0" smtClean="0">
                <a:ln>
                  <a:noFill/>
                </a:ln>
                <a:solidFill>
                  <a:schemeClr val="tx1"/>
                </a:solidFill>
                <a:effectLst/>
                <a:uLnTx/>
                <a:uFillTx/>
                <a:latin typeface="+mn-lt"/>
                <a:ea typeface="+mn-ea"/>
                <a:cs typeface="+mn-cs"/>
              </a:rPr>
              <a:t>Second level</a:t>
            </a:r>
          </a:p>
          <a:p>
            <a:pPr marL="1266825" marR="0" lvl="2"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pPr>
            <a:r>
              <a:rPr kumimoji="0" lang="en-US" sz="3300" b="0" i="0" u="none" strike="noStrike" kern="1200" cap="none" spc="0" normalizeH="0" baseline="0" noProof="0" dirty="0" smtClean="0">
                <a:ln>
                  <a:noFill/>
                </a:ln>
                <a:solidFill>
                  <a:schemeClr val="tx1"/>
                </a:solidFill>
                <a:effectLst/>
                <a:uLnTx/>
                <a:uFillTx/>
                <a:latin typeface="+mn-lt"/>
                <a:ea typeface="+mn-ea"/>
                <a:cs typeface="+mn-cs"/>
              </a:rPr>
              <a:t>Third level</a:t>
            </a:r>
          </a:p>
          <a:p>
            <a:pPr marL="1828800" marR="0" lvl="3" indent="-544513" algn="l" defTabSz="1451519" rtl="0" eaLnBrk="1" fontAlgn="auto" latinLnBrk="0" hangingPunct="1">
              <a:lnSpc>
                <a:spcPct val="100000"/>
              </a:lnSpc>
              <a:spcBef>
                <a:spcPts val="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Fourth level</a:t>
            </a:r>
          </a:p>
          <a:p>
            <a:pPr marL="2181225" marR="0" lvl="4" indent="-300038" algn="l" defTabSz="1451519" rtl="0" eaLnBrk="1" fontAlgn="auto" latinLnBrk="0" hangingPunct="1">
              <a:lnSpc>
                <a:spcPct val="100000"/>
              </a:lnSpc>
              <a:spcBef>
                <a:spcPts val="0"/>
              </a:spcBef>
              <a:spcAft>
                <a:spcPts val="0"/>
              </a:spcAft>
              <a:buClr>
                <a:srgbClr val="7F7F7F"/>
              </a:buClr>
              <a:buSzTx/>
              <a:buFont typeface="Wingdings 3" pitchFamily="18" charset="2"/>
              <a:buChar char="ê"/>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22" Type="http://schemas.openxmlformats.org/officeDocument/2006/relationships/image" Target="../media/image3.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Splunk_ppt_footer_v3.png"/>
          <p:cNvPicPr>
            <a:picLocks noChangeAspect="1"/>
          </p:cNvPicPr>
          <p:nvPr userDrawn="1"/>
        </p:nvPicPr>
        <p:blipFill>
          <a:blip r:embed="rId20" cstate="print">
            <a:extLst>
              <a:ext uri="{28A0092B-C50C-407E-A947-70E740481C1C}">
                <a14:useLocalDpi xmlns:a14="http://schemas.microsoft.com/office/drawing/2010/main"/>
              </a:ext>
            </a:extLst>
          </a:blip>
          <a:stretch>
            <a:fillRect/>
          </a:stretch>
        </p:blipFill>
        <p:spPr bwMode="gray">
          <a:xfrm>
            <a:off x="-794" y="8469357"/>
            <a:ext cx="16257588" cy="707205"/>
          </a:xfrm>
          <a:prstGeom prst="rect">
            <a:avLst/>
          </a:prstGeom>
        </p:spPr>
      </p:pic>
      <p:sp>
        <p:nvSpPr>
          <p:cNvPr id="2" name="Title Placeholder 1"/>
          <p:cNvSpPr>
            <a:spLocks noGrp="1"/>
          </p:cNvSpPr>
          <p:nvPr>
            <p:ph type="title"/>
          </p:nvPr>
        </p:nvSpPr>
        <p:spPr bwMode="gray">
          <a:xfrm>
            <a:off x="0" y="18288"/>
            <a:ext cx="16257588" cy="1524000"/>
          </a:xfrm>
          <a:prstGeom prst="rect">
            <a:avLst/>
          </a:prstGeom>
        </p:spPr>
        <p:txBody>
          <a:bodyPr vert="horz" lIns="145152" tIns="72576" rIns="145152" bIns="7257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812880" y="1924050"/>
            <a:ext cx="14631829" cy="6034617"/>
          </a:xfrm>
          <a:prstGeom prst="rect">
            <a:avLst/>
          </a:prstGeom>
        </p:spPr>
        <p:txBody>
          <a:bodyPr vert="horz" lIns="145152" tIns="72576" rIns="145152" bIns="72576" rtlCol="0">
            <a:normAutofit/>
          </a:bodyPr>
          <a:lstStyle/>
          <a:p>
            <a:pPr marL="457200" marR="0" lvl="0" indent="-457200" algn="l" defTabSz="1451519" rtl="0" eaLnBrk="1" fontAlgn="auto" latinLnBrk="0" hangingPunct="1">
              <a:lnSpc>
                <a:spcPct val="100000"/>
              </a:lnSpc>
              <a:spcBef>
                <a:spcPts val="1200"/>
              </a:spcBef>
              <a:spcAft>
                <a:spcPts val="0"/>
              </a:spcAft>
              <a:buClrTx/>
              <a:buSzPct val="80000"/>
              <a:buFontTx/>
              <a:buBlip>
                <a:blip r:embed="rId21"/>
              </a:buBlip>
              <a:tabLst/>
              <a:defRPr/>
            </a:pPr>
            <a:r>
              <a:rPr lang="en-US" dirty="0" smtClean="0"/>
              <a:t>Click to edit Master text styles</a:t>
            </a:r>
          </a:p>
          <a:p>
            <a:pPr marL="457200" marR="0" lvl="0" indent="-457200" algn="l" defTabSz="1451519" rtl="0" eaLnBrk="1" fontAlgn="auto" latinLnBrk="0" hangingPunct="1">
              <a:lnSpc>
                <a:spcPct val="100000"/>
              </a:lnSpc>
              <a:spcBef>
                <a:spcPts val="1200"/>
              </a:spcBef>
              <a:spcAft>
                <a:spcPts val="0"/>
              </a:spcAft>
              <a:buClrTx/>
              <a:buSzPct val="80000"/>
              <a:buFontTx/>
              <a:buBlip>
                <a:blip r:embed="rId21"/>
              </a:buBlip>
              <a:tabLst/>
              <a:defRPr/>
            </a:pPr>
            <a:r>
              <a:rPr lang="en-US" dirty="0" smtClean="0"/>
              <a:t>Click to edit Master text styles</a:t>
            </a:r>
          </a:p>
          <a:p>
            <a:pPr marL="966788" marR="0" lvl="1" indent="-509588" algn="l" defTabSz="1451519" rtl="0" eaLnBrk="1" fontAlgn="auto" latinLnBrk="0" hangingPunct="1">
              <a:lnSpc>
                <a:spcPct val="100000"/>
              </a:lnSpc>
              <a:spcBef>
                <a:spcPts val="0"/>
              </a:spcBef>
              <a:spcAft>
                <a:spcPts val="0"/>
              </a:spcAft>
              <a:buClrTx/>
              <a:buSzTx/>
              <a:buFont typeface="Calibri" pitchFamily="34" charset="0"/>
              <a:buChar char="–"/>
              <a:tabLst/>
              <a:defRPr/>
            </a:pPr>
            <a:r>
              <a:rPr kumimoji="0" lang="en-US" sz="3400" b="0" i="0" u="none" strike="noStrike" kern="1200" cap="none" spc="0" normalizeH="0" baseline="0" noProof="0" dirty="0" smtClean="0">
                <a:ln>
                  <a:noFill/>
                </a:ln>
                <a:solidFill>
                  <a:schemeClr val="tx1"/>
                </a:solidFill>
                <a:effectLst/>
                <a:uLnTx/>
                <a:uFillTx/>
                <a:latin typeface="+mn-lt"/>
                <a:ea typeface="+mn-ea"/>
                <a:cs typeface="+mn-cs"/>
              </a:rPr>
              <a:t>Second level</a:t>
            </a:r>
          </a:p>
          <a:p>
            <a:pPr marL="1266825" marR="0" lvl="2"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pPr>
            <a:r>
              <a:rPr kumimoji="0" lang="en-US" sz="3300" b="0" i="0" u="none" strike="noStrike" kern="1200" cap="none" spc="0" normalizeH="0" baseline="0" noProof="0" dirty="0" smtClean="0">
                <a:ln>
                  <a:noFill/>
                </a:ln>
                <a:solidFill>
                  <a:schemeClr val="tx1"/>
                </a:solidFill>
                <a:effectLst/>
                <a:uLnTx/>
                <a:uFillTx/>
                <a:latin typeface="+mn-lt"/>
                <a:ea typeface="+mn-ea"/>
                <a:cs typeface="+mn-cs"/>
              </a:rPr>
              <a:t>Third level</a:t>
            </a:r>
          </a:p>
          <a:p>
            <a:pPr marL="1828800" marR="0" lvl="3" indent="-544513" algn="l" defTabSz="1451519" rtl="0" eaLnBrk="1" fontAlgn="auto" latinLnBrk="0" hangingPunct="1">
              <a:lnSpc>
                <a:spcPct val="100000"/>
              </a:lnSpc>
              <a:spcBef>
                <a:spcPts val="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Fourth level</a:t>
            </a:r>
          </a:p>
        </p:txBody>
      </p:sp>
      <p:sp>
        <p:nvSpPr>
          <p:cNvPr id="6" name="Slide Number Placeholder 5"/>
          <p:cNvSpPr>
            <a:spLocks noGrp="1"/>
          </p:cNvSpPr>
          <p:nvPr>
            <p:ph type="sldNum" sz="quarter" idx="4"/>
          </p:nvPr>
        </p:nvSpPr>
        <p:spPr bwMode="gray">
          <a:xfrm>
            <a:off x="7786893" y="8563244"/>
            <a:ext cx="685800" cy="457200"/>
          </a:xfrm>
          <a:prstGeom prst="rect">
            <a:avLst/>
          </a:prstGeom>
        </p:spPr>
        <p:txBody>
          <a:bodyPr vert="horz" lIns="145152" tIns="72576" rIns="145152" bIns="72576" rtlCol="0" anchor="ctr"/>
          <a:lstStyle>
            <a:lvl1pPr algn="ctr">
              <a:defRPr sz="2000">
                <a:solidFill>
                  <a:schemeClr val="bg1"/>
                </a:solidFill>
              </a:defRPr>
            </a:lvl1pPr>
          </a:lstStyle>
          <a:p>
            <a:fld id="{027CC8FC-DC84-4CE8-AADD-ED05D9A2A54F}" type="slidenum">
              <a:rPr lang="en-US" smtClean="0"/>
              <a:pPr/>
              <a:t>‹#›</a:t>
            </a:fld>
            <a:endParaRPr lang="en-US" dirty="0"/>
          </a:p>
        </p:txBody>
      </p:sp>
      <p:sp>
        <p:nvSpPr>
          <p:cNvPr id="8" name="TextBox 7"/>
          <p:cNvSpPr txBox="1"/>
          <p:nvPr userDrawn="1"/>
        </p:nvSpPr>
        <p:spPr bwMode="gray">
          <a:xfrm>
            <a:off x="695210" y="8573470"/>
            <a:ext cx="6248400" cy="400110"/>
          </a:xfrm>
          <a:prstGeom prst="rect">
            <a:avLst/>
          </a:prstGeom>
          <a:noFill/>
        </p:spPr>
        <p:txBody>
          <a:bodyPr wrap="square" rtlCol="0">
            <a:spAutoFit/>
          </a:bodyPr>
          <a:lstStyle/>
          <a:p>
            <a:pPr marL="0" marR="0" indent="0" algn="l" defTabSz="1451519" rtl="0" eaLnBrk="1" fontAlgn="auto" latinLnBrk="0" hangingPunct="1">
              <a:lnSpc>
                <a:spcPct val="100000"/>
              </a:lnSpc>
              <a:spcBef>
                <a:spcPts val="0"/>
              </a:spcBef>
              <a:spcAft>
                <a:spcPts val="0"/>
              </a:spcAft>
              <a:buClrTx/>
              <a:buSzTx/>
              <a:buFontTx/>
              <a:buNone/>
              <a:tabLst/>
              <a:defRPr/>
            </a:pPr>
            <a:r>
              <a:rPr lang="en-US" sz="2000" dirty="0" smtClean="0">
                <a:solidFill>
                  <a:srgbClr val="FFFFFF"/>
                </a:solidFill>
              </a:rPr>
              <a:t>Copyright </a:t>
            </a:r>
            <a:r>
              <a:rPr kumimoji="0" lang="en-US" sz="1600" b="0" i="0" u="none" strike="noStrike" kern="1200" cap="none" spc="0" normalizeH="0" baseline="0" noProof="0" dirty="0" smtClean="0">
                <a:ln>
                  <a:noFill/>
                </a:ln>
                <a:solidFill>
                  <a:srgbClr val="FFFFFF"/>
                </a:solidFill>
                <a:effectLst/>
                <a:uLnTx/>
                <a:uFillTx/>
                <a:latin typeface="+mn-lt"/>
                <a:ea typeface="+mn-ea"/>
                <a:cs typeface="+mn-cs"/>
              </a:rPr>
              <a:t>© </a:t>
            </a:r>
            <a:r>
              <a:rPr lang="en-US" sz="2000" dirty="0" smtClean="0">
                <a:solidFill>
                  <a:srgbClr val="FFFFFF"/>
                </a:solidFill>
              </a:rPr>
              <a:t>2011, Splunk Inc.</a:t>
            </a:r>
          </a:p>
        </p:txBody>
      </p:sp>
      <p:pic>
        <p:nvPicPr>
          <p:cNvPr id="11" name="Picture 3" descr="splunk_whiteletters HUGE.eps"/>
          <p:cNvPicPr>
            <a:picLocks noChangeAspect="1"/>
          </p:cNvPicPr>
          <p:nvPr userDrawn="1"/>
        </p:nvPicPr>
        <p:blipFill>
          <a:blip r:embed="rId22" cstate="print">
            <a:extLst>
              <a:ext uri="{28A0092B-C50C-407E-A947-70E740481C1C}">
                <a14:useLocalDpi xmlns:a14="http://schemas.microsoft.com/office/drawing/2010/main"/>
              </a:ext>
            </a:extLst>
          </a:blip>
          <a:srcRect/>
          <a:stretch>
            <a:fillRect/>
          </a:stretch>
        </p:blipFill>
        <p:spPr bwMode="auto">
          <a:xfrm>
            <a:off x="11060113" y="8621713"/>
            <a:ext cx="12969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bwMode="gray">
          <a:xfrm>
            <a:off x="12429262" y="8573470"/>
            <a:ext cx="3580578" cy="400110"/>
          </a:xfrm>
          <a:prstGeom prst="rect">
            <a:avLst/>
          </a:prstGeom>
          <a:noFill/>
        </p:spPr>
        <p:txBody>
          <a:bodyPr wrap="square" rtlCol="0">
            <a:spAutoFit/>
          </a:bodyPr>
          <a:lstStyle/>
          <a:p>
            <a:pPr marL="0" marR="0" indent="0" algn="l" defTabSz="1451519" rtl="0" eaLnBrk="1" fontAlgn="auto" latinLnBrk="0" hangingPunct="1">
              <a:lnSpc>
                <a:spcPct val="100000"/>
              </a:lnSpc>
              <a:spcBef>
                <a:spcPts val="0"/>
              </a:spcBef>
              <a:spcAft>
                <a:spcPts val="0"/>
              </a:spcAft>
              <a:buClrTx/>
              <a:buSzTx/>
              <a:buFontTx/>
              <a:buNone/>
              <a:tabLst/>
              <a:defRPr/>
            </a:pPr>
            <a:r>
              <a:rPr lang="en-US" sz="2000" dirty="0" smtClean="0">
                <a:solidFill>
                  <a:srgbClr val="FFFFFF"/>
                </a:solidFill>
              </a:rPr>
              <a:t>Listen to your data.</a:t>
            </a:r>
          </a:p>
        </p:txBody>
      </p:sp>
      <p:sp>
        <p:nvSpPr>
          <p:cNvPr id="10" name="Text Placeholder 2"/>
          <p:cNvSpPr txBox="1">
            <a:spLocks/>
          </p:cNvSpPr>
          <p:nvPr userDrawn="1"/>
        </p:nvSpPr>
        <p:spPr bwMode="gray">
          <a:xfrm>
            <a:off x="812880" y="2153860"/>
            <a:ext cx="14631829" cy="688522"/>
          </a:xfrm>
          <a:prstGeom prst="rect">
            <a:avLst/>
          </a:prstGeom>
        </p:spPr>
        <p:txBody>
          <a:bodyPr vert="horz" lIns="145152" tIns="72576" rIns="145152" bIns="72576" rtlCol="0">
            <a:normAutofit/>
          </a:bodyPr>
          <a:lstStyle/>
          <a:p>
            <a:pPr marL="457200" marR="0" lvl="0" indent="-457200" algn="l" defTabSz="1451519" rtl="0" eaLnBrk="1" fontAlgn="auto" latinLnBrk="0" hangingPunct="1">
              <a:lnSpc>
                <a:spcPct val="100000"/>
              </a:lnSpc>
              <a:spcBef>
                <a:spcPts val="1200"/>
              </a:spcBef>
              <a:spcAft>
                <a:spcPts val="0"/>
              </a:spcAft>
              <a:buClrTx/>
              <a:buSzPct val="80000"/>
              <a:buFontTx/>
              <a:buBlip>
                <a:blip r:embed="rId21"/>
              </a:buBlip>
              <a:tabLst/>
              <a:defRPr/>
            </a:pP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90" r:id="rId3"/>
    <p:sldLayoutId id="2147483687" r:id="rId4"/>
    <p:sldLayoutId id="2147483682" r:id="rId5"/>
    <p:sldLayoutId id="2147483686" r:id="rId6"/>
    <p:sldLayoutId id="2147483691" r:id="rId7"/>
    <p:sldLayoutId id="2147483692" r:id="rId8"/>
    <p:sldLayoutId id="2147483653" r:id="rId9"/>
    <p:sldLayoutId id="2147483680" r:id="rId10"/>
    <p:sldLayoutId id="2147483681" r:id="rId11"/>
    <p:sldLayoutId id="2147483685" r:id="rId12"/>
    <p:sldLayoutId id="2147483651" r:id="rId13"/>
    <p:sldLayoutId id="2147483688" r:id="rId14"/>
    <p:sldLayoutId id="2147483689" r:id="rId15"/>
    <p:sldLayoutId id="2147483654" r:id="rId16"/>
    <p:sldLayoutId id="2147483693" r:id="rId17"/>
    <p:sldLayoutId id="2147483655" r:id="rId18"/>
  </p:sldLayoutIdLst>
  <p:timing>
    <p:tnLst>
      <p:par>
        <p:cTn xmlns:p14="http://schemas.microsoft.com/office/powerpoint/2010/main" id="1" dur="indefinite" restart="never" nodeType="tmRoot"/>
      </p:par>
    </p:tnLst>
  </p:timing>
  <p:hf hdr="0" dt="0"/>
  <p:txStyles>
    <p:titleStyle>
      <a:lvl1pPr algn="ctr" defTabSz="1451519" rtl="0" eaLnBrk="1" latinLnBrk="0" hangingPunct="1">
        <a:spcBef>
          <a:spcPct val="0"/>
        </a:spcBef>
        <a:buNone/>
        <a:defRPr sz="6600" kern="1200">
          <a:solidFill>
            <a:srgbClr val="000000"/>
          </a:solidFill>
          <a:latin typeface="+mj-lt"/>
          <a:ea typeface="+mj-ea"/>
          <a:cs typeface="+mj-cs"/>
        </a:defRPr>
      </a:lvl1pPr>
    </p:titleStyle>
    <p:bodyStyle>
      <a:lvl1pPr marL="457200" marR="0" indent="-457200" algn="l" defTabSz="1451519" rtl="0" eaLnBrk="1" fontAlgn="auto" latinLnBrk="0" hangingPunct="1">
        <a:lnSpc>
          <a:spcPct val="100000"/>
        </a:lnSpc>
        <a:spcBef>
          <a:spcPts val="1200"/>
        </a:spcBef>
        <a:spcAft>
          <a:spcPts val="0"/>
        </a:spcAft>
        <a:buClrTx/>
        <a:buSzPct val="80000"/>
        <a:buFont typeface="Arial"/>
        <a:buChar char="•"/>
        <a:tabLst/>
        <a:defRPr sz="4000" kern="1200">
          <a:solidFill>
            <a:schemeClr val="tx1"/>
          </a:solidFill>
          <a:latin typeface="+mn-lt"/>
          <a:ea typeface="+mn-ea"/>
          <a:cs typeface="+mn-cs"/>
        </a:defRPr>
      </a:lvl1pPr>
      <a:lvl2pPr marL="966788" marR="0" indent="-509588" algn="l" defTabSz="1451519" rtl="0" eaLnBrk="1" fontAlgn="auto" latinLnBrk="0" hangingPunct="1">
        <a:lnSpc>
          <a:spcPct val="100000"/>
        </a:lnSpc>
        <a:spcBef>
          <a:spcPts val="0"/>
        </a:spcBef>
        <a:spcAft>
          <a:spcPts val="0"/>
        </a:spcAft>
        <a:buClrTx/>
        <a:buSzTx/>
        <a:buFont typeface="Calibri" pitchFamily="34" charset="0"/>
        <a:buChar char="–"/>
        <a:tabLst/>
        <a:defRPr sz="3400" kern="1200">
          <a:solidFill>
            <a:schemeClr val="tx1"/>
          </a:solidFill>
          <a:latin typeface="+mn-lt"/>
          <a:ea typeface="+mn-ea"/>
          <a:cs typeface="+mn-cs"/>
        </a:defRPr>
      </a:lvl2pPr>
      <a:lvl3pPr marL="1266825" marR="0"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sz="3200" kern="1200">
          <a:solidFill>
            <a:schemeClr val="tx1"/>
          </a:solidFill>
          <a:latin typeface="+mn-lt"/>
          <a:ea typeface="+mn-ea"/>
          <a:cs typeface="+mn-cs"/>
        </a:defRPr>
      </a:lvl3pPr>
      <a:lvl4pPr marL="1645920" marR="0" indent="-365760" algn="l" defTabSz="1451519" rtl="0" eaLnBrk="1" fontAlgn="auto" latinLnBrk="0" hangingPunct="1">
        <a:lnSpc>
          <a:spcPct val="100000"/>
        </a:lnSpc>
        <a:spcBef>
          <a:spcPts val="0"/>
        </a:spcBef>
        <a:spcAft>
          <a:spcPts val="0"/>
        </a:spcAft>
        <a:buClrTx/>
        <a:buSzTx/>
        <a:buFont typeface="Arial" pitchFamily="34" charset="0"/>
        <a:buChar char="–"/>
        <a:tabLst/>
        <a:defRPr sz="2800" kern="1200">
          <a:solidFill>
            <a:schemeClr val="tx1"/>
          </a:solidFill>
          <a:latin typeface="+mn-lt"/>
          <a:ea typeface="+mn-ea"/>
          <a:cs typeface="+mn-cs"/>
        </a:defRPr>
      </a:lvl4pPr>
      <a:lvl5pPr marL="1271016" marR="0" indent="-118872" algn="l" defTabSz="1451519" rtl="0" eaLnBrk="1" fontAlgn="auto" latinLnBrk="0" hangingPunct="1">
        <a:lnSpc>
          <a:spcPct val="100000"/>
        </a:lnSpc>
        <a:spcBef>
          <a:spcPts val="0"/>
        </a:spcBef>
        <a:spcAft>
          <a:spcPts val="0"/>
        </a:spcAft>
        <a:buClr>
          <a:srgbClr val="7F7F7F"/>
        </a:buClr>
        <a:buSzTx/>
        <a:buFont typeface="Wingdings 3" pitchFamily="18" charset="2"/>
        <a:buChar char="ê"/>
        <a:tabLst/>
        <a:defRPr sz="2800" kern="1200">
          <a:solidFill>
            <a:schemeClr val="tx1"/>
          </a:solidFill>
          <a:latin typeface="+mn-lt"/>
          <a:ea typeface="+mn-ea"/>
          <a:cs typeface="+mn-cs"/>
        </a:defRPr>
      </a:lvl5pPr>
      <a:lvl6pPr marL="3991676"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1743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4319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168954"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51519" rtl="0" eaLnBrk="1" latinLnBrk="0" hangingPunct="1">
        <a:defRPr sz="2900" kern="1200">
          <a:solidFill>
            <a:schemeClr val="tx1"/>
          </a:solidFill>
          <a:latin typeface="+mn-lt"/>
          <a:ea typeface="+mn-ea"/>
          <a:cs typeface="+mn-cs"/>
        </a:defRPr>
      </a:lvl1pPr>
      <a:lvl2pPr marL="725759" algn="l" defTabSz="1451519" rtl="0" eaLnBrk="1" latinLnBrk="0" hangingPunct="1">
        <a:defRPr sz="2900" kern="1200">
          <a:solidFill>
            <a:schemeClr val="tx1"/>
          </a:solidFill>
          <a:latin typeface="+mn-lt"/>
          <a:ea typeface="+mn-ea"/>
          <a:cs typeface="+mn-cs"/>
        </a:defRPr>
      </a:lvl2pPr>
      <a:lvl3pPr marL="1451519" algn="l" defTabSz="1451519" rtl="0" eaLnBrk="1" latinLnBrk="0" hangingPunct="1">
        <a:defRPr sz="2900" kern="1200">
          <a:solidFill>
            <a:schemeClr val="tx1"/>
          </a:solidFill>
          <a:latin typeface="+mn-lt"/>
          <a:ea typeface="+mn-ea"/>
          <a:cs typeface="+mn-cs"/>
        </a:defRPr>
      </a:lvl3pPr>
      <a:lvl4pPr marL="2177278" algn="l" defTabSz="1451519" rtl="0" eaLnBrk="1" latinLnBrk="0" hangingPunct="1">
        <a:defRPr sz="2900" kern="1200">
          <a:solidFill>
            <a:schemeClr val="tx1"/>
          </a:solidFill>
          <a:latin typeface="+mn-lt"/>
          <a:ea typeface="+mn-ea"/>
          <a:cs typeface="+mn-cs"/>
        </a:defRPr>
      </a:lvl4pPr>
      <a:lvl5pPr marL="2903037" algn="l" defTabSz="1451519" rtl="0" eaLnBrk="1" latinLnBrk="0" hangingPunct="1">
        <a:defRPr sz="2900" kern="1200">
          <a:solidFill>
            <a:schemeClr val="tx1"/>
          </a:solidFill>
          <a:latin typeface="+mn-lt"/>
          <a:ea typeface="+mn-ea"/>
          <a:cs typeface="+mn-cs"/>
        </a:defRPr>
      </a:lvl5pPr>
      <a:lvl6pPr marL="3628796" algn="l" defTabSz="1451519" rtl="0" eaLnBrk="1" latinLnBrk="0" hangingPunct="1">
        <a:defRPr sz="2900" kern="1200">
          <a:solidFill>
            <a:schemeClr val="tx1"/>
          </a:solidFill>
          <a:latin typeface="+mn-lt"/>
          <a:ea typeface="+mn-ea"/>
          <a:cs typeface="+mn-cs"/>
        </a:defRPr>
      </a:lvl6pPr>
      <a:lvl7pPr marL="4354556" algn="l" defTabSz="1451519" rtl="0" eaLnBrk="1" latinLnBrk="0" hangingPunct="1">
        <a:defRPr sz="2900" kern="1200">
          <a:solidFill>
            <a:schemeClr val="tx1"/>
          </a:solidFill>
          <a:latin typeface="+mn-lt"/>
          <a:ea typeface="+mn-ea"/>
          <a:cs typeface="+mn-cs"/>
        </a:defRPr>
      </a:lvl7pPr>
      <a:lvl8pPr marL="5080315" algn="l" defTabSz="1451519" rtl="0" eaLnBrk="1" latinLnBrk="0" hangingPunct="1">
        <a:defRPr sz="2900" kern="1200">
          <a:solidFill>
            <a:schemeClr val="tx1"/>
          </a:solidFill>
          <a:latin typeface="+mn-lt"/>
          <a:ea typeface="+mn-ea"/>
          <a:cs typeface="+mn-cs"/>
        </a:defRPr>
      </a:lvl8pPr>
      <a:lvl9pPr marL="5806074" algn="l" defTabSz="1451519"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35.png"/><Relationship Id="rId7"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hyperlink" Target="http://docs.splunk.com" TargetMode="External"/><Relationship Id="rId4" Type="http://schemas.openxmlformats.org/officeDocument/2006/relationships/image" Target="../media/image54.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hyperlink" Target="http://answers.splunk.com" TargetMode="External"/><Relationship Id="rId4"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381110" y="3746039"/>
            <a:ext cx="6876478" cy="1524000"/>
          </a:xfrm>
        </p:spPr>
        <p:txBody>
          <a:bodyPr/>
          <a:lstStyle/>
          <a:p>
            <a:r>
              <a:rPr lang="en-US" sz="5200" dirty="0" smtClean="0"/>
              <a:t>Get Started</a:t>
            </a:r>
            <a:br>
              <a:rPr lang="en-US" sz="5200" dirty="0" smtClean="0"/>
            </a:br>
            <a:r>
              <a:rPr lang="en-US" sz="5200" dirty="0" smtClean="0"/>
              <a:t>with Splunk</a:t>
            </a:r>
            <a:br>
              <a:rPr lang="en-US" sz="5200" dirty="0" smtClean="0"/>
            </a:br>
            <a:r>
              <a:rPr lang="en-US" sz="5200" dirty="0" smtClean="0"/>
              <a:t>Reports &amp; Dashboards</a:t>
            </a:r>
            <a:endParaRPr lang="en-US" sz="5200" dirty="0"/>
          </a:p>
        </p:txBody>
      </p:sp>
    </p:spTree>
    <p:extLst>
      <p:ext uri="{BB962C8B-B14F-4D97-AF65-F5344CB8AC3E}">
        <p14:creationId xmlns:p14="http://schemas.microsoft.com/office/powerpoint/2010/main" val="2805945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7CC8FC-DC84-4CE8-AADD-ED05D9A2A54F}" type="slidenum">
              <a:rPr lang="en-US" smtClean="0"/>
              <a:pPr/>
              <a:t>10</a:t>
            </a:fld>
            <a:endParaRPr lang="en-US" dirty="0"/>
          </a:p>
        </p:txBody>
      </p:sp>
      <p:sp>
        <p:nvSpPr>
          <p:cNvPr id="4" name="Content Placeholder 3"/>
          <p:cNvSpPr>
            <a:spLocks noGrp="1"/>
          </p:cNvSpPr>
          <p:nvPr>
            <p:ph idx="1"/>
          </p:nvPr>
        </p:nvSpPr>
        <p:spPr>
          <a:xfrm>
            <a:off x="812880" y="505586"/>
            <a:ext cx="14631829" cy="2119082"/>
          </a:xfrm>
        </p:spPr>
        <p:txBody>
          <a:bodyPr>
            <a:normAutofit/>
          </a:bodyPr>
          <a:lstStyle/>
          <a:p>
            <a:pPr marL="742950" indent="-742950">
              <a:buFont typeface="+mj-lt"/>
              <a:buAutoNum type="arabicPeriod" startAt="3"/>
            </a:pPr>
            <a:r>
              <a:rPr lang="en-US" dirty="0" smtClean="0"/>
              <a:t>Provide orientation of Report Builder</a:t>
            </a:r>
          </a:p>
          <a:p>
            <a:pPr lvl="2"/>
            <a:r>
              <a:rPr lang="en-US" dirty="0" smtClean="0">
                <a:solidFill>
                  <a:srgbClr val="000000"/>
                </a:solidFill>
              </a:rPr>
              <a:t>show </a:t>
            </a:r>
            <a:r>
              <a:rPr lang="en-US" dirty="0">
                <a:solidFill>
                  <a:srgbClr val="000000"/>
                </a:solidFill>
              </a:rPr>
              <a:t>how to build a graph on </a:t>
            </a:r>
            <a:r>
              <a:rPr lang="en-US" dirty="0" smtClean="0">
                <a:solidFill>
                  <a:srgbClr val="000000"/>
                </a:solidFill>
              </a:rPr>
              <a:t>values</a:t>
            </a:r>
            <a:endParaRPr lang="en-US" dirty="0">
              <a:solidFill>
                <a:srgbClr val="000000"/>
              </a:solidFill>
            </a:endParaRPr>
          </a:p>
          <a:p>
            <a:pPr lvl="2"/>
            <a:r>
              <a:rPr lang="en-US" dirty="0">
                <a:solidFill>
                  <a:srgbClr val="000000"/>
                </a:solidFill>
              </a:rPr>
              <a:t>e</a:t>
            </a:r>
            <a:r>
              <a:rPr lang="en-US" dirty="0" smtClean="0">
                <a:solidFill>
                  <a:srgbClr val="000000"/>
                </a:solidFill>
              </a:rPr>
              <a:t>xample</a:t>
            </a:r>
            <a:r>
              <a:rPr lang="en-US" dirty="0">
                <a:solidFill>
                  <a:srgbClr val="000000"/>
                </a:solidFill>
              </a:rPr>
              <a:t>: sourcetype=access_combined | </a:t>
            </a:r>
            <a:r>
              <a:rPr lang="en-US" dirty="0" smtClean="0">
                <a:solidFill>
                  <a:srgbClr val="000000"/>
                </a:solidFill>
              </a:rPr>
              <a:t>top uri_path</a:t>
            </a:r>
          </a:p>
        </p:txBody>
      </p:sp>
      <p:grpSp>
        <p:nvGrpSpPr>
          <p:cNvPr id="7" name="Group 6"/>
          <p:cNvGrpSpPr/>
          <p:nvPr/>
        </p:nvGrpSpPr>
        <p:grpSpPr>
          <a:xfrm>
            <a:off x="1439287" y="2671237"/>
            <a:ext cx="14318935" cy="5016500"/>
            <a:chOff x="1439287" y="2671237"/>
            <a:chExt cx="14318935" cy="5016500"/>
          </a:xfrm>
        </p:grpSpPr>
        <p:pic>
          <p:nvPicPr>
            <p:cNvPr id="5" name="Picture 4" descr="Screen shot 2011-06-28 at 8.00.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722" y="2836333"/>
              <a:ext cx="9334500" cy="4114800"/>
            </a:xfrm>
            <a:prstGeom prst="rect">
              <a:avLst/>
            </a:prstGeom>
          </p:spPr>
        </p:pic>
        <p:pic>
          <p:nvPicPr>
            <p:cNvPr id="6" name="Picture 5" descr="Screen shot 2011-06-28 at 8.01.2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9287" y="2671237"/>
              <a:ext cx="4660900" cy="5016500"/>
            </a:xfrm>
            <a:prstGeom prst="rect">
              <a:avLst/>
            </a:prstGeom>
            <a:ln w="57150" cmpd="sng">
              <a:solidFill>
                <a:schemeClr val="tx1"/>
              </a:solidFill>
            </a:ln>
          </p:spPr>
        </p:pic>
      </p:grpSp>
    </p:spTree>
    <p:extLst>
      <p:ext uri="{BB962C8B-B14F-4D97-AF65-F5344CB8AC3E}">
        <p14:creationId xmlns:p14="http://schemas.microsoft.com/office/powerpoint/2010/main" val="108185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7CC8FC-DC84-4CE8-AADD-ED05D9A2A54F}" type="slidenum">
              <a:rPr lang="en-US" smtClean="0"/>
              <a:pPr/>
              <a:t>11</a:t>
            </a:fld>
            <a:endParaRPr lang="en-US" dirty="0"/>
          </a:p>
        </p:txBody>
      </p:sp>
      <p:sp>
        <p:nvSpPr>
          <p:cNvPr id="4" name="Content Placeholder 3"/>
          <p:cNvSpPr>
            <a:spLocks noGrp="1"/>
          </p:cNvSpPr>
          <p:nvPr>
            <p:ph idx="1"/>
          </p:nvPr>
        </p:nvSpPr>
        <p:spPr>
          <a:xfrm>
            <a:off x="795947" y="539451"/>
            <a:ext cx="14631829" cy="3676949"/>
          </a:xfrm>
        </p:spPr>
        <p:txBody>
          <a:bodyPr>
            <a:normAutofit/>
          </a:bodyPr>
          <a:lstStyle/>
          <a:p>
            <a:pPr marL="742950" indent="-742950">
              <a:buFont typeface="+mj-lt"/>
              <a:buAutoNum type="arabicPeriod" startAt="4"/>
            </a:pPr>
            <a:r>
              <a:rPr lang="en-US" dirty="0"/>
              <a:t>Show alternate </a:t>
            </a:r>
            <a:r>
              <a:rPr lang="en-US" dirty="0" smtClean="0"/>
              <a:t>Advanced Charting (AC) view</a:t>
            </a:r>
          </a:p>
          <a:p>
            <a:pPr lvl="2"/>
            <a:r>
              <a:rPr lang="en-US" dirty="0" smtClean="0">
                <a:solidFill>
                  <a:srgbClr val="000000"/>
                </a:solidFill>
              </a:rPr>
              <a:t>from the Views menu &gt; Advanced Charting</a:t>
            </a:r>
          </a:p>
          <a:p>
            <a:pPr lvl="2"/>
            <a:r>
              <a:rPr lang="en-US" dirty="0" smtClean="0">
                <a:solidFill>
                  <a:srgbClr val="000000"/>
                </a:solidFill>
              </a:rPr>
              <a:t>AC </a:t>
            </a:r>
            <a:r>
              <a:rPr lang="en-US" dirty="0">
                <a:solidFill>
                  <a:srgbClr val="000000"/>
                </a:solidFill>
              </a:rPr>
              <a:t>assumes familiarity with the search </a:t>
            </a:r>
            <a:r>
              <a:rPr lang="en-US" dirty="0" smtClean="0">
                <a:solidFill>
                  <a:srgbClr val="000000"/>
                </a:solidFill>
              </a:rPr>
              <a:t>language</a:t>
            </a:r>
          </a:p>
          <a:p>
            <a:pPr lvl="2"/>
            <a:r>
              <a:rPr lang="en-US" dirty="0">
                <a:solidFill>
                  <a:srgbClr val="000000"/>
                </a:solidFill>
              </a:rPr>
              <a:t>i</a:t>
            </a:r>
            <a:r>
              <a:rPr lang="en-US" dirty="0" smtClean="0">
                <a:solidFill>
                  <a:srgbClr val="000000"/>
                </a:solidFill>
              </a:rPr>
              <a:t>t may be faster to use the search bar to define reports and toggle options</a:t>
            </a:r>
          </a:p>
          <a:p>
            <a:pPr lvl="3"/>
            <a:r>
              <a:rPr lang="en-US" dirty="0">
                <a:solidFill>
                  <a:srgbClr val="000000"/>
                </a:solidFill>
              </a:rPr>
              <a:t>l</a:t>
            </a:r>
            <a:r>
              <a:rPr lang="en-US" dirty="0" smtClean="0">
                <a:solidFill>
                  <a:srgbClr val="000000"/>
                </a:solidFill>
              </a:rPr>
              <a:t>imit = #</a:t>
            </a:r>
          </a:p>
          <a:p>
            <a:pPr lvl="3"/>
            <a:r>
              <a:rPr lang="en-US" dirty="0">
                <a:solidFill>
                  <a:srgbClr val="000000"/>
                </a:solidFill>
              </a:rPr>
              <a:t>u</a:t>
            </a:r>
            <a:r>
              <a:rPr lang="en-US" dirty="0" smtClean="0">
                <a:solidFill>
                  <a:srgbClr val="000000"/>
                </a:solidFill>
              </a:rPr>
              <a:t>seother = false</a:t>
            </a:r>
          </a:p>
          <a:p>
            <a:pPr lvl="3"/>
            <a:r>
              <a:rPr lang="en-US" dirty="0">
                <a:solidFill>
                  <a:srgbClr val="000000"/>
                </a:solidFill>
              </a:rPr>
              <a:t>u</a:t>
            </a:r>
            <a:r>
              <a:rPr lang="en-US" dirty="0" smtClean="0">
                <a:solidFill>
                  <a:srgbClr val="000000"/>
                </a:solidFill>
              </a:rPr>
              <a:t>senull = false</a:t>
            </a:r>
          </a:p>
        </p:txBody>
      </p:sp>
      <p:grpSp>
        <p:nvGrpSpPr>
          <p:cNvPr id="25" name="Group 24"/>
          <p:cNvGrpSpPr/>
          <p:nvPr/>
        </p:nvGrpSpPr>
        <p:grpSpPr>
          <a:xfrm>
            <a:off x="1168368" y="3344332"/>
            <a:ext cx="14013984" cy="4631267"/>
            <a:chOff x="1168368" y="3344332"/>
            <a:chExt cx="14013984" cy="4631267"/>
          </a:xfrm>
        </p:grpSpPr>
        <p:pic>
          <p:nvPicPr>
            <p:cNvPr id="22" name="Picture 21" descr="Screen shot 2011-06-28 at 7.03.33 PM.png"/>
            <p:cNvPicPr>
              <a:picLocks noChangeAspect="1"/>
            </p:cNvPicPr>
            <p:nvPr/>
          </p:nvPicPr>
          <p:blipFill rotWithShape="1">
            <a:blip r:embed="rId3">
              <a:extLst>
                <a:ext uri="{28A0092B-C50C-407E-A947-70E740481C1C}">
                  <a14:useLocalDpi xmlns:a14="http://schemas.microsoft.com/office/drawing/2010/main" val="0"/>
                </a:ext>
              </a:extLst>
            </a:blip>
            <a:srcRect r="12781" b="28813"/>
            <a:stretch/>
          </p:blipFill>
          <p:spPr>
            <a:xfrm>
              <a:off x="11184466" y="4919131"/>
              <a:ext cx="1562100" cy="533400"/>
            </a:xfrm>
            <a:prstGeom prst="rect">
              <a:avLst/>
            </a:prstGeom>
          </p:spPr>
        </p:pic>
        <p:pic>
          <p:nvPicPr>
            <p:cNvPr id="14" name="Picture 13" descr="Screen shot 2011-06-28 at 5.34.49 PM.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168368" y="4504258"/>
              <a:ext cx="5824873" cy="3149600"/>
            </a:xfrm>
            <a:prstGeom prst="rect">
              <a:avLst/>
            </a:prstGeom>
          </p:spPr>
        </p:pic>
        <p:sp>
          <p:nvSpPr>
            <p:cNvPr id="6" name="Freeform 5"/>
            <p:cNvSpPr/>
            <p:nvPr/>
          </p:nvSpPr>
          <p:spPr>
            <a:xfrm>
              <a:off x="6857776" y="3344332"/>
              <a:ext cx="1210694" cy="4631267"/>
            </a:xfrm>
            <a:custGeom>
              <a:avLst/>
              <a:gdLst>
                <a:gd name="connsiteX0" fmla="*/ 0 w 1210694"/>
                <a:gd name="connsiteY0" fmla="*/ 2243667 h 4631267"/>
                <a:gd name="connsiteX1" fmla="*/ 1202227 w 1210694"/>
                <a:gd name="connsiteY1" fmla="*/ 0 h 4631267"/>
                <a:gd name="connsiteX2" fmla="*/ 1210694 w 1210694"/>
                <a:gd name="connsiteY2" fmla="*/ 4631267 h 4631267"/>
                <a:gd name="connsiteX3" fmla="*/ 8466 w 1210694"/>
                <a:gd name="connsiteY3" fmla="*/ 2582334 h 4631267"/>
                <a:gd name="connsiteX4" fmla="*/ 0 w 1210694"/>
                <a:gd name="connsiteY4" fmla="*/ 2243667 h 463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0694" h="4631267">
                  <a:moveTo>
                    <a:pt x="0" y="2243667"/>
                  </a:moveTo>
                  <a:lnTo>
                    <a:pt x="1202227" y="0"/>
                  </a:lnTo>
                  <a:cubicBezTo>
                    <a:pt x="1205049" y="1543756"/>
                    <a:pt x="1207872" y="3087511"/>
                    <a:pt x="1210694" y="4631267"/>
                  </a:cubicBezTo>
                  <a:lnTo>
                    <a:pt x="8466" y="2582334"/>
                  </a:lnTo>
                  <a:lnTo>
                    <a:pt x="0" y="2243667"/>
                  </a:lnTo>
                  <a:close/>
                </a:path>
              </a:pathLst>
            </a:custGeom>
            <a:solidFill>
              <a:schemeClr val="accent4">
                <a:alpha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pic>
          <p:nvPicPr>
            <p:cNvPr id="2" name="Picture 1" descr="Screen shot 2011-07-07 at 7.13.4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7890" y="3378198"/>
              <a:ext cx="7074462" cy="4555067"/>
            </a:xfrm>
            <a:prstGeom prst="rect">
              <a:avLst/>
            </a:prstGeom>
            <a:ln w="57150" cmpd="sng">
              <a:solidFill>
                <a:schemeClr val="tx1"/>
              </a:solidFill>
            </a:ln>
          </p:spPr>
        </p:pic>
        <p:sp>
          <p:nvSpPr>
            <p:cNvPr id="24" name="TextBox 23"/>
            <p:cNvSpPr txBox="1"/>
            <p:nvPr/>
          </p:nvSpPr>
          <p:spPr>
            <a:xfrm>
              <a:off x="8195467" y="4368801"/>
              <a:ext cx="6773113" cy="246221"/>
            </a:xfrm>
            <a:prstGeom prst="rect">
              <a:avLst/>
            </a:prstGeom>
            <a:noFill/>
          </p:spPr>
          <p:txBody>
            <a:bodyPr wrap="square" rtlCol="0">
              <a:spAutoFit/>
            </a:bodyPr>
            <a:lstStyle/>
            <a:p>
              <a:r>
                <a:rPr lang="en-US" sz="1000" dirty="0" smtClean="0">
                  <a:latin typeface="Courier"/>
                  <a:cs typeface="Courier"/>
                </a:rPr>
                <a:t> sourcetype=access_combined | timechart limit=20 count by status usenull=f useother=f</a:t>
              </a:r>
              <a:endParaRPr lang="en-US" sz="1000" dirty="0">
                <a:latin typeface="Courier"/>
                <a:cs typeface="Courier"/>
              </a:endParaRPr>
            </a:p>
          </p:txBody>
        </p:sp>
      </p:grpSp>
    </p:spTree>
    <p:extLst>
      <p:ext uri="{BB962C8B-B14F-4D97-AF65-F5344CB8AC3E}">
        <p14:creationId xmlns:p14="http://schemas.microsoft.com/office/powerpoint/2010/main" val="2805531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7CC8FC-DC84-4CE8-AADD-ED05D9A2A54F}" type="slidenum">
              <a:rPr lang="en-US" smtClean="0"/>
              <a:pPr/>
              <a:t>12</a:t>
            </a:fld>
            <a:endParaRPr lang="en-US" dirty="0"/>
          </a:p>
        </p:txBody>
      </p:sp>
      <p:sp>
        <p:nvSpPr>
          <p:cNvPr id="4" name="Content Placeholder 3"/>
          <p:cNvSpPr>
            <a:spLocks noGrp="1"/>
          </p:cNvSpPr>
          <p:nvPr>
            <p:ph idx="1"/>
          </p:nvPr>
        </p:nvSpPr>
        <p:spPr>
          <a:xfrm>
            <a:off x="795947" y="539451"/>
            <a:ext cx="14631829" cy="3676949"/>
          </a:xfrm>
        </p:spPr>
        <p:txBody>
          <a:bodyPr>
            <a:normAutofit/>
          </a:bodyPr>
          <a:lstStyle/>
          <a:p>
            <a:pPr marL="742950" indent="-742950">
              <a:buFont typeface="+mj-lt"/>
              <a:buAutoNum type="arabicPeriod" startAt="4"/>
            </a:pPr>
            <a:r>
              <a:rPr lang="en-US" dirty="0"/>
              <a:t>Show alternate </a:t>
            </a:r>
            <a:r>
              <a:rPr lang="en-US" dirty="0" smtClean="0"/>
              <a:t>Advanced Charting view</a:t>
            </a:r>
          </a:p>
          <a:p>
            <a:pPr lvl="2"/>
            <a:r>
              <a:rPr lang="en-US" dirty="0" smtClean="0">
                <a:solidFill>
                  <a:schemeClr val="tx1"/>
                </a:solidFill>
              </a:rPr>
              <a:t>show how to build a gauge</a:t>
            </a:r>
          </a:p>
          <a:p>
            <a:pPr marL="1371600" lvl="3" indent="0">
              <a:buNone/>
            </a:pPr>
            <a:r>
              <a:rPr lang="en-US" dirty="0" smtClean="0">
                <a:solidFill>
                  <a:schemeClr val="tx1"/>
                </a:solidFill>
              </a:rPr>
              <a:t>- requires setting thresholds via search</a:t>
            </a:r>
          </a:p>
          <a:p>
            <a:pPr marL="1371600" lvl="3" indent="0">
              <a:buNone/>
            </a:pPr>
            <a:r>
              <a:rPr lang="en-US" dirty="0" smtClean="0">
                <a:solidFill>
                  <a:schemeClr val="tx1"/>
                </a:solidFill>
              </a:rPr>
              <a:t>- also requires selections in UI</a:t>
            </a:r>
            <a:endParaRPr lang="en-US" dirty="0" smtClean="0">
              <a:solidFill>
                <a:srgbClr val="000000"/>
              </a:solidFill>
            </a:endParaRPr>
          </a:p>
        </p:txBody>
      </p:sp>
      <p:sp>
        <p:nvSpPr>
          <p:cNvPr id="12" name="Rounded Rectangle 11"/>
          <p:cNvSpPr/>
          <p:nvPr/>
        </p:nvSpPr>
        <p:spPr>
          <a:xfrm>
            <a:off x="1828737" y="6197602"/>
            <a:ext cx="5841812" cy="1811867"/>
          </a:xfrm>
          <a:prstGeom prst="roundRect">
            <a:avLst/>
          </a:prstGeom>
          <a:ln w="57150" cmpd="sng"/>
        </p:spPr>
        <p:style>
          <a:lnRef idx="1">
            <a:schemeClr val="accent2"/>
          </a:lnRef>
          <a:fillRef idx="2">
            <a:schemeClr val="accent2"/>
          </a:fillRef>
          <a:effectRef idx="1">
            <a:schemeClr val="accent2"/>
          </a:effectRef>
          <a:fontRef idx="minor">
            <a:schemeClr val="dk1"/>
          </a:fontRef>
        </p:style>
        <p:txBody>
          <a:bodyPr rtlCol="0" anchor="ctr"/>
          <a:lstStyle/>
          <a:p>
            <a:r>
              <a:rPr lang="en-US" sz="2000" dirty="0" smtClean="0"/>
              <a:t>If you want to save or put this gauge on a dashboard, you must save it from the AC or RB.  Saving it as a regular search does not associate a proper viewstate and you’ll end up with the default column graph instead of the gauge graphic.</a:t>
            </a:r>
            <a:endParaRPr lang="en-US" sz="2000" dirty="0"/>
          </a:p>
        </p:txBody>
      </p:sp>
      <p:grpSp>
        <p:nvGrpSpPr>
          <p:cNvPr id="13" name="Group 12"/>
          <p:cNvGrpSpPr/>
          <p:nvPr/>
        </p:nvGrpSpPr>
        <p:grpSpPr>
          <a:xfrm>
            <a:off x="1422359" y="2370682"/>
            <a:ext cx="13512357" cy="4995315"/>
            <a:chOff x="1405426" y="2201352"/>
            <a:chExt cx="13512357" cy="4995315"/>
          </a:xfrm>
        </p:grpSpPr>
        <p:pic>
          <p:nvPicPr>
            <p:cNvPr id="14" name="Picture 13" descr="Screen shot 2011-06-28 at 5.34.49 P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405426" y="2844825"/>
              <a:ext cx="5824873" cy="3149600"/>
            </a:xfrm>
            <a:prstGeom prst="rect">
              <a:avLst/>
            </a:prstGeom>
          </p:spPr>
        </p:pic>
        <p:pic>
          <p:nvPicPr>
            <p:cNvPr id="18" name="Picture 17" descr="Screen shot 2011-06-28 at 6.52.58 PM.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432530" y="2218295"/>
              <a:ext cx="6468323" cy="2048933"/>
            </a:xfrm>
            <a:prstGeom prst="rect">
              <a:avLst/>
            </a:prstGeom>
          </p:spPr>
        </p:pic>
        <p:sp>
          <p:nvSpPr>
            <p:cNvPr id="19" name="Freeform 18"/>
            <p:cNvSpPr/>
            <p:nvPr/>
          </p:nvSpPr>
          <p:spPr>
            <a:xfrm>
              <a:off x="7069436" y="2226733"/>
              <a:ext cx="1320757" cy="4969934"/>
            </a:xfrm>
            <a:custGeom>
              <a:avLst/>
              <a:gdLst>
                <a:gd name="connsiteX0" fmla="*/ 0 w 1320757"/>
                <a:gd name="connsiteY0" fmla="*/ 1701800 h 4969934"/>
                <a:gd name="connsiteX1" fmla="*/ 1320757 w 1320757"/>
                <a:gd name="connsiteY1" fmla="*/ 0 h 4969934"/>
                <a:gd name="connsiteX2" fmla="*/ 1312291 w 1320757"/>
                <a:gd name="connsiteY2" fmla="*/ 4969934 h 4969934"/>
                <a:gd name="connsiteX3" fmla="*/ 0 w 1320757"/>
                <a:gd name="connsiteY3" fmla="*/ 2048934 h 4969934"/>
                <a:gd name="connsiteX4" fmla="*/ 0 w 1320757"/>
                <a:gd name="connsiteY4" fmla="*/ 1701800 h 496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757" h="4969934">
                  <a:moveTo>
                    <a:pt x="0" y="1701800"/>
                  </a:moveTo>
                  <a:lnTo>
                    <a:pt x="1320757" y="0"/>
                  </a:lnTo>
                  <a:lnTo>
                    <a:pt x="1312291" y="4969934"/>
                  </a:lnTo>
                  <a:lnTo>
                    <a:pt x="0" y="2048934"/>
                  </a:lnTo>
                  <a:lnTo>
                    <a:pt x="0" y="1701800"/>
                  </a:lnTo>
                  <a:close/>
                </a:path>
              </a:pathLst>
            </a:custGeom>
            <a:solidFill>
              <a:schemeClr val="accent4">
                <a:alpha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ectangle 19"/>
            <p:cNvSpPr/>
            <p:nvPr/>
          </p:nvSpPr>
          <p:spPr>
            <a:xfrm>
              <a:off x="8415594" y="2201352"/>
              <a:ext cx="6502189" cy="4978400"/>
            </a:xfrm>
            <a:prstGeom prst="rect">
              <a:avLst/>
            </a:prstGeom>
            <a:noFill/>
            <a:ln w="5715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1" name="Picture 20" descr="Screen shot 2011-06-28 at 6.55.23 PM.pn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11988434" y="4279923"/>
              <a:ext cx="2776976" cy="2760135"/>
            </a:xfrm>
            <a:prstGeom prst="rect">
              <a:avLst/>
            </a:prstGeom>
          </p:spPr>
        </p:pic>
        <p:pic>
          <p:nvPicPr>
            <p:cNvPr id="22" name="Picture 21" descr="Screen shot 2011-06-28 at 7.03.33 PM.png"/>
            <p:cNvPicPr>
              <a:picLocks noChangeAspect="1"/>
            </p:cNvPicPr>
            <p:nvPr/>
          </p:nvPicPr>
          <p:blipFill rotWithShape="1">
            <a:blip r:embed="rId6">
              <a:extLst>
                <a:ext uri="{28A0092B-C50C-407E-A947-70E740481C1C}">
                  <a14:useLocalDpi xmlns:a14="http://schemas.microsoft.com/office/drawing/2010/main" val="0"/>
                </a:ext>
              </a:extLst>
            </a:blip>
            <a:srcRect r="12781" b="28813"/>
            <a:stretch/>
          </p:blipFill>
          <p:spPr>
            <a:xfrm>
              <a:off x="11032069" y="3953950"/>
              <a:ext cx="1562100" cy="533400"/>
            </a:xfrm>
            <a:prstGeom prst="rect">
              <a:avLst/>
            </a:prstGeom>
          </p:spPr>
        </p:pic>
        <p:pic>
          <p:nvPicPr>
            <p:cNvPr id="23" name="Picture 22" descr="Screen shot 2011-06-28 at 7.03.25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6389" y="3979350"/>
              <a:ext cx="2713592" cy="2605048"/>
            </a:xfrm>
            <a:prstGeom prst="rect">
              <a:avLst/>
            </a:prstGeom>
          </p:spPr>
        </p:pic>
      </p:grpSp>
    </p:spTree>
    <p:extLst>
      <p:ext uri="{BB962C8B-B14F-4D97-AF65-F5344CB8AC3E}">
        <p14:creationId xmlns:p14="http://schemas.microsoft.com/office/powerpoint/2010/main" val="424682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7CC8FC-DC84-4CE8-AADD-ED05D9A2A54F}" type="slidenum">
              <a:rPr lang="en-US" smtClean="0"/>
              <a:pPr/>
              <a:t>13</a:t>
            </a:fld>
            <a:endParaRPr lang="en-US" dirty="0"/>
          </a:p>
        </p:txBody>
      </p:sp>
      <p:sp>
        <p:nvSpPr>
          <p:cNvPr id="5" name="Content Placeholder 3"/>
          <p:cNvSpPr txBox="1">
            <a:spLocks/>
          </p:cNvSpPr>
          <p:nvPr/>
        </p:nvSpPr>
        <p:spPr bwMode="gray">
          <a:xfrm>
            <a:off x="795950" y="471718"/>
            <a:ext cx="14631829" cy="3575349"/>
          </a:xfrm>
          <a:prstGeom prst="rect">
            <a:avLst/>
          </a:prstGeom>
        </p:spPr>
        <p:txBody>
          <a:bodyPr vert="horz" lIns="145152" tIns="72576" rIns="145152" bIns="72576" rtlCol="0">
            <a:normAutofit/>
          </a:bodyPr>
          <a:lstStyle>
            <a:lvl1pPr marL="457200" marR="0" indent="-457200" algn="l" defTabSz="1451519" rtl="0" eaLnBrk="1" fontAlgn="auto" latinLnBrk="0" hangingPunct="1">
              <a:lnSpc>
                <a:spcPct val="100000"/>
              </a:lnSpc>
              <a:spcBef>
                <a:spcPts val="600"/>
              </a:spcBef>
              <a:spcAft>
                <a:spcPts val="0"/>
              </a:spcAft>
              <a:buClrTx/>
              <a:buSzPct val="80000"/>
              <a:buFontTx/>
              <a:buBlip>
                <a:blip r:embed="rId2"/>
              </a:buBlip>
              <a:tabLst/>
              <a:defRPr sz="4000" kern="1200">
                <a:solidFill>
                  <a:schemeClr val="tx1"/>
                </a:solidFill>
                <a:latin typeface="+mn-lt"/>
                <a:ea typeface="+mn-ea"/>
                <a:cs typeface="+mn-cs"/>
              </a:defRPr>
            </a:lvl1pPr>
            <a:lvl2pPr marL="966788" marR="0" indent="-509588" algn="l" defTabSz="1451519" rtl="0" eaLnBrk="1" fontAlgn="auto" latinLnBrk="0" hangingPunct="1">
              <a:lnSpc>
                <a:spcPct val="100000"/>
              </a:lnSpc>
              <a:spcBef>
                <a:spcPts val="0"/>
              </a:spcBef>
              <a:spcAft>
                <a:spcPts val="0"/>
              </a:spcAft>
              <a:buClrTx/>
              <a:buSzTx/>
              <a:buFont typeface="Calibri" pitchFamily="34" charset="0"/>
              <a:buChar char="–"/>
              <a:tabLst/>
              <a:defRPr sz="3400" kern="1200">
                <a:solidFill>
                  <a:schemeClr val="bg1"/>
                </a:solidFill>
                <a:latin typeface="+mn-lt"/>
                <a:ea typeface="+mn-ea"/>
                <a:cs typeface="+mn-cs"/>
              </a:defRPr>
            </a:lvl2pPr>
            <a:lvl3pPr marL="1193800" marR="0"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sz="3200" kern="1200">
                <a:solidFill>
                  <a:schemeClr val="bg1"/>
                </a:solidFill>
                <a:latin typeface="+mn-lt"/>
                <a:ea typeface="+mn-ea"/>
                <a:cs typeface="+mn-cs"/>
              </a:defRPr>
            </a:lvl3pPr>
            <a:lvl4pPr marL="1828800" marR="0" indent="-544513" algn="l" defTabSz="1451519" rtl="0" eaLnBrk="1" fontAlgn="auto" latinLnBrk="0" hangingPunct="1">
              <a:lnSpc>
                <a:spcPct val="100000"/>
              </a:lnSpc>
              <a:spcBef>
                <a:spcPts val="0"/>
              </a:spcBef>
              <a:spcAft>
                <a:spcPts val="0"/>
              </a:spcAft>
              <a:buClrTx/>
              <a:buSzTx/>
              <a:buFont typeface="Arial" pitchFamily="34" charset="0"/>
              <a:buChar char="–"/>
              <a:tabLst/>
              <a:defRPr sz="2800" kern="1200">
                <a:solidFill>
                  <a:schemeClr val="bg1"/>
                </a:solidFill>
                <a:latin typeface="+mn-lt"/>
                <a:ea typeface="+mn-ea"/>
                <a:cs typeface="+mn-cs"/>
              </a:defRPr>
            </a:lvl4pPr>
            <a:lvl5pPr marL="2181225" marR="0" indent="-300038" algn="l" defTabSz="1451519" rtl="0" eaLnBrk="1" fontAlgn="auto" latinLnBrk="0" hangingPunct="1">
              <a:lnSpc>
                <a:spcPct val="100000"/>
              </a:lnSpc>
              <a:spcBef>
                <a:spcPts val="0"/>
              </a:spcBef>
              <a:spcAft>
                <a:spcPts val="0"/>
              </a:spcAft>
              <a:buClr>
                <a:srgbClr val="7F7F7F"/>
              </a:buClr>
              <a:buSzTx/>
              <a:buFont typeface="Wingdings 3" pitchFamily="18" charset="2"/>
              <a:buChar char="ê"/>
              <a:tabLst/>
              <a:defRPr sz="2800" kern="1200">
                <a:solidFill>
                  <a:schemeClr val="bg1"/>
                </a:solidFill>
                <a:latin typeface="+mn-lt"/>
                <a:ea typeface="+mn-ea"/>
                <a:cs typeface="+mn-cs"/>
              </a:defRPr>
            </a:lvl5pPr>
            <a:lvl6pPr marL="3991676"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1743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4319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168954"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742950" indent="-742950">
              <a:buFont typeface="+mj-lt"/>
              <a:buAutoNum type="arabicPeriod" startAt="5"/>
            </a:pPr>
            <a:r>
              <a:rPr lang="en-US" dirty="0" smtClean="0"/>
              <a:t>Show how to save a report and put it on a dashboard</a:t>
            </a:r>
          </a:p>
          <a:p>
            <a:pPr lvl="2"/>
            <a:r>
              <a:rPr lang="en-US" dirty="0" smtClean="0">
                <a:solidFill>
                  <a:srgbClr val="000000"/>
                </a:solidFill>
              </a:rPr>
              <a:t>use the 'Save report and add to dashboard' option</a:t>
            </a:r>
          </a:p>
          <a:p>
            <a:pPr lvl="2"/>
            <a:r>
              <a:rPr lang="en-US" dirty="0" smtClean="0">
                <a:solidFill>
                  <a:schemeClr val="tx1"/>
                </a:solidFill>
              </a:rPr>
              <a:t>discuss why you would want to schedule a report if you are going to share it</a:t>
            </a:r>
          </a:p>
          <a:p>
            <a:pPr lvl="2"/>
            <a:r>
              <a:rPr lang="en-US" dirty="0" smtClean="0">
                <a:solidFill>
                  <a:srgbClr val="000000"/>
                </a:solidFill>
              </a:rPr>
              <a:t>create a new dashboard</a:t>
            </a:r>
          </a:p>
          <a:p>
            <a:pPr lvl="2"/>
            <a:r>
              <a:rPr lang="en-US" dirty="0" smtClean="0">
                <a:solidFill>
                  <a:srgbClr val="000000"/>
                </a:solidFill>
              </a:rPr>
              <a:t>add the saved report to the dashboard</a:t>
            </a:r>
          </a:p>
          <a:p>
            <a:pPr lvl="2"/>
            <a:r>
              <a:rPr lang="en-US" dirty="0" smtClean="0">
                <a:solidFill>
                  <a:srgbClr val="000000"/>
                </a:solidFill>
              </a:rPr>
              <a:t>show where the saved report and dashboard can be accessed after saving</a:t>
            </a:r>
          </a:p>
          <a:p>
            <a:pPr marL="509588" lvl="1" indent="0">
              <a:buFont typeface="Calibri" pitchFamily="34" charset="0"/>
              <a:buNone/>
            </a:pPr>
            <a:endParaRPr lang="en-US" dirty="0">
              <a:solidFill>
                <a:srgbClr val="000000"/>
              </a:solidFill>
            </a:endParaRPr>
          </a:p>
        </p:txBody>
      </p:sp>
      <p:grpSp>
        <p:nvGrpSpPr>
          <p:cNvPr id="4" name="Group 3"/>
          <p:cNvGrpSpPr/>
          <p:nvPr/>
        </p:nvGrpSpPr>
        <p:grpSpPr>
          <a:xfrm>
            <a:off x="423319" y="3860798"/>
            <a:ext cx="15442698" cy="4604662"/>
            <a:chOff x="423319" y="3860798"/>
            <a:chExt cx="15442698" cy="4604662"/>
          </a:xfrm>
        </p:grpSpPr>
        <p:pic>
          <p:nvPicPr>
            <p:cNvPr id="10" name="Picture 9" descr="Screen shot 2011-06-28 at 5.57.23 P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193535" y="3860798"/>
              <a:ext cx="5672482" cy="2590800"/>
            </a:xfrm>
            <a:prstGeom prst="rect">
              <a:avLst/>
            </a:prstGeom>
          </p:spPr>
        </p:pic>
        <p:pic>
          <p:nvPicPr>
            <p:cNvPr id="6" name="Picture 5" descr="Screen shot 2011-06-28 at 5.51.12 PM.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23319" y="4650316"/>
              <a:ext cx="3369623" cy="2755900"/>
            </a:xfrm>
            <a:prstGeom prst="rect">
              <a:avLst/>
            </a:prstGeom>
          </p:spPr>
        </p:pic>
        <p:pic>
          <p:nvPicPr>
            <p:cNvPr id="7" name="Picture 6" descr="Screen shot 2011-06-28 at 5.55.53 PM.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148531" y="4063999"/>
              <a:ext cx="3652446" cy="3010800"/>
            </a:xfrm>
            <a:prstGeom prst="rect">
              <a:avLst/>
            </a:prstGeom>
          </p:spPr>
        </p:pic>
        <p:pic>
          <p:nvPicPr>
            <p:cNvPr id="8" name="Picture 7" descr="Screen shot 2011-06-28 at 5.56.21 PM.png"/>
            <p:cNvPicPr>
              <a:picLocks noChangeAspect="1"/>
            </p:cNvPicPr>
            <p:nvPr/>
          </p:nvPicPr>
          <p:blipFill rotWithShape="1">
            <a:blip r:embed="rId6" cstate="print">
              <a:extLst>
                <a:ext uri="{28A0092B-C50C-407E-A947-70E740481C1C}">
                  <a14:useLocalDpi xmlns:a14="http://schemas.microsoft.com/office/drawing/2010/main"/>
                </a:ext>
              </a:extLst>
            </a:blip>
            <a:srcRect l="927"/>
            <a:stretch/>
          </p:blipFill>
          <p:spPr>
            <a:xfrm>
              <a:off x="5977272" y="4953000"/>
              <a:ext cx="3619566" cy="2807806"/>
            </a:xfrm>
            <a:prstGeom prst="rect">
              <a:avLst/>
            </a:prstGeom>
          </p:spPr>
        </p:pic>
        <p:pic>
          <p:nvPicPr>
            <p:cNvPr id="9" name="Picture 8" descr="Screen shot 2011-06-28 at 5.56.49 PM.png"/>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8195467" y="5524500"/>
              <a:ext cx="3657664" cy="2940960"/>
            </a:xfrm>
            <a:prstGeom prst="rect">
              <a:avLst/>
            </a:prstGeom>
          </p:spPr>
        </p:pic>
      </p:grpSp>
      <p:sp>
        <p:nvSpPr>
          <p:cNvPr id="2" name="Oval 1"/>
          <p:cNvSpPr/>
          <p:nvPr/>
        </p:nvSpPr>
        <p:spPr>
          <a:xfrm>
            <a:off x="2844707" y="5808133"/>
            <a:ext cx="491067" cy="491067"/>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rtlCol="0" anchor="t">
            <a:scene3d>
              <a:camera prst="orthographicFront">
                <a:rot lat="0" lon="0" rev="0"/>
              </a:camera>
              <a:lightRig rig="threePt" dir="t"/>
            </a:scene3d>
          </a:bodyPr>
          <a:lstStyle/>
          <a:p>
            <a:pPr algn="ctr"/>
            <a:r>
              <a:rPr lang="en-US" sz="2200" b="1" dirty="0" smtClean="0"/>
              <a:t>1</a:t>
            </a:r>
            <a:endParaRPr lang="en-US" sz="2200" b="1" dirty="0"/>
          </a:p>
        </p:txBody>
      </p:sp>
      <p:sp>
        <p:nvSpPr>
          <p:cNvPr id="11" name="Oval 10"/>
          <p:cNvSpPr/>
          <p:nvPr/>
        </p:nvSpPr>
        <p:spPr>
          <a:xfrm>
            <a:off x="5740217" y="6756400"/>
            <a:ext cx="491067" cy="491067"/>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rtlCol="0" anchor="t">
            <a:scene3d>
              <a:camera prst="orthographicFront">
                <a:rot lat="0" lon="0" rev="0"/>
              </a:camera>
              <a:lightRig rig="threePt" dir="t"/>
            </a:scene3d>
          </a:bodyPr>
          <a:lstStyle/>
          <a:p>
            <a:pPr algn="ctr"/>
            <a:r>
              <a:rPr lang="en-US" sz="2200" b="1" dirty="0"/>
              <a:t>2</a:t>
            </a:r>
          </a:p>
        </p:txBody>
      </p:sp>
      <p:sp>
        <p:nvSpPr>
          <p:cNvPr id="13" name="Oval 12"/>
          <p:cNvSpPr/>
          <p:nvPr/>
        </p:nvSpPr>
        <p:spPr>
          <a:xfrm>
            <a:off x="12547191" y="5063067"/>
            <a:ext cx="491067" cy="491067"/>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rtlCol="0" anchor="t">
            <a:scene3d>
              <a:camera prst="orthographicFront">
                <a:rot lat="0" lon="0" rev="0"/>
              </a:camera>
              <a:lightRig rig="threePt" dir="t"/>
            </a:scene3d>
          </a:bodyPr>
          <a:lstStyle/>
          <a:p>
            <a:pPr algn="ctr"/>
            <a:r>
              <a:rPr lang="en-US" sz="2200" b="1" dirty="0"/>
              <a:t>3</a:t>
            </a:r>
          </a:p>
        </p:txBody>
      </p:sp>
    </p:spTree>
    <p:extLst>
      <p:ext uri="{BB962C8B-B14F-4D97-AF65-F5344CB8AC3E}">
        <p14:creationId xmlns:p14="http://schemas.microsoft.com/office/powerpoint/2010/main" val="3568826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7CC8FC-DC84-4CE8-AADD-ED05D9A2A54F}" type="slidenum">
              <a:rPr lang="en-US" smtClean="0"/>
              <a:pPr/>
              <a:t>14</a:t>
            </a:fld>
            <a:endParaRPr lang="en-US" dirty="0"/>
          </a:p>
        </p:txBody>
      </p:sp>
      <p:sp>
        <p:nvSpPr>
          <p:cNvPr id="4" name="Content Placeholder 3"/>
          <p:cNvSpPr>
            <a:spLocks noGrp="1"/>
          </p:cNvSpPr>
          <p:nvPr>
            <p:ph idx="1"/>
          </p:nvPr>
        </p:nvSpPr>
        <p:spPr>
          <a:xfrm>
            <a:off x="795947" y="522518"/>
            <a:ext cx="14631829" cy="2508552"/>
          </a:xfrm>
        </p:spPr>
        <p:txBody>
          <a:bodyPr>
            <a:normAutofit/>
          </a:bodyPr>
          <a:lstStyle/>
          <a:p>
            <a:pPr marL="742950" indent="-742950">
              <a:buFont typeface="+mj-lt"/>
              <a:buAutoNum type="arabicPeriod" startAt="6"/>
            </a:pPr>
            <a:r>
              <a:rPr lang="en-US" dirty="0" smtClean="0">
                <a:solidFill>
                  <a:srgbClr val="000000"/>
                </a:solidFill>
              </a:rPr>
              <a:t>Show </a:t>
            </a:r>
            <a:r>
              <a:rPr lang="en-US" dirty="0">
                <a:solidFill>
                  <a:srgbClr val="000000"/>
                </a:solidFill>
              </a:rPr>
              <a:t>how to edit a dashboard and add more saved </a:t>
            </a:r>
            <a:r>
              <a:rPr lang="en-US" dirty="0" smtClean="0">
                <a:solidFill>
                  <a:srgbClr val="000000"/>
                </a:solidFill>
              </a:rPr>
              <a:t>reports</a:t>
            </a:r>
          </a:p>
          <a:p>
            <a:pPr lvl="2"/>
            <a:r>
              <a:rPr lang="en-US" dirty="0">
                <a:solidFill>
                  <a:srgbClr val="000000"/>
                </a:solidFill>
              </a:rPr>
              <a:t>just edit the dashboard and add 1 saved </a:t>
            </a:r>
            <a:r>
              <a:rPr lang="en-US" dirty="0" smtClean="0">
                <a:solidFill>
                  <a:srgbClr val="000000"/>
                </a:solidFill>
              </a:rPr>
              <a:t>report (“Errors in the last hour”)</a:t>
            </a:r>
            <a:endParaRPr lang="en-US" dirty="0">
              <a:solidFill>
                <a:srgbClr val="000000"/>
              </a:solidFill>
            </a:endParaRPr>
          </a:p>
          <a:p>
            <a:pPr lvl="2"/>
            <a:r>
              <a:rPr lang="en-US" dirty="0">
                <a:solidFill>
                  <a:srgbClr val="000000"/>
                </a:solidFill>
              </a:rPr>
              <a:t>drag the 2nd report to create a 2 column layout</a:t>
            </a:r>
          </a:p>
          <a:p>
            <a:pPr lvl="2"/>
            <a:r>
              <a:rPr lang="en-US" dirty="0">
                <a:solidFill>
                  <a:srgbClr val="000000"/>
                </a:solidFill>
              </a:rPr>
              <a:t>save it and re-render the </a:t>
            </a:r>
            <a:r>
              <a:rPr lang="en-US" dirty="0" smtClean="0">
                <a:solidFill>
                  <a:srgbClr val="000000"/>
                </a:solidFill>
              </a:rPr>
              <a:t>dashboard</a:t>
            </a:r>
          </a:p>
        </p:txBody>
      </p:sp>
      <p:pic>
        <p:nvPicPr>
          <p:cNvPr id="6" name="Picture 5" descr="Screen shot 2011-06-28 at 6.30.53 P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726177" y="3613574"/>
            <a:ext cx="4639583" cy="3285067"/>
          </a:xfrm>
          <a:prstGeom prst="rect">
            <a:avLst/>
          </a:prstGeom>
        </p:spPr>
      </p:pic>
      <p:sp>
        <p:nvSpPr>
          <p:cNvPr id="10" name="Freeform 9"/>
          <p:cNvSpPr/>
          <p:nvPr/>
        </p:nvSpPr>
        <p:spPr>
          <a:xfrm>
            <a:off x="6695571" y="2479040"/>
            <a:ext cx="2245404" cy="5760720"/>
          </a:xfrm>
          <a:custGeom>
            <a:avLst/>
            <a:gdLst>
              <a:gd name="connsiteX0" fmla="*/ 0 w 2245404"/>
              <a:gd name="connsiteY0" fmla="*/ 3393440 h 5760720"/>
              <a:gd name="connsiteX1" fmla="*/ 2245404 w 2245404"/>
              <a:gd name="connsiteY1" fmla="*/ 0 h 5760720"/>
              <a:gd name="connsiteX2" fmla="*/ 2245404 w 2245404"/>
              <a:gd name="connsiteY2" fmla="*/ 5760720 h 5760720"/>
              <a:gd name="connsiteX3" fmla="*/ 0 w 2245404"/>
              <a:gd name="connsiteY3" fmla="*/ 3718560 h 5760720"/>
              <a:gd name="connsiteX4" fmla="*/ 0 w 2245404"/>
              <a:gd name="connsiteY4" fmla="*/ 3393440 h 576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5404" h="5760720">
                <a:moveTo>
                  <a:pt x="0" y="3393440"/>
                </a:moveTo>
                <a:lnTo>
                  <a:pt x="2245404" y="0"/>
                </a:lnTo>
                <a:lnTo>
                  <a:pt x="2245404" y="5760720"/>
                </a:lnTo>
                <a:lnTo>
                  <a:pt x="0" y="3718560"/>
                </a:lnTo>
                <a:lnTo>
                  <a:pt x="0" y="3393440"/>
                </a:lnTo>
                <a:close/>
              </a:path>
            </a:pathLst>
          </a:custGeom>
          <a:solidFill>
            <a:schemeClr val="accent4">
              <a:alpha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pic>
        <p:nvPicPr>
          <p:cNvPr id="8" name="Picture 7" descr="Screen shot 2011-06-28 at 6.35.35 PM.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974375" y="2506134"/>
            <a:ext cx="4746054" cy="5706531"/>
          </a:xfrm>
          <a:prstGeom prst="rect">
            <a:avLst/>
          </a:prstGeom>
          <a:ln w="57150" cmpd="sng">
            <a:solidFill>
              <a:srgbClr val="000000"/>
            </a:solidFill>
          </a:ln>
        </p:spPr>
      </p:pic>
    </p:spTree>
    <p:extLst>
      <p:ext uri="{BB962C8B-B14F-4D97-AF65-F5344CB8AC3E}">
        <p14:creationId xmlns:p14="http://schemas.microsoft.com/office/powerpoint/2010/main" val="2110397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7CC8FC-DC84-4CE8-AADD-ED05D9A2A54F}" type="slidenum">
              <a:rPr lang="en-US" smtClean="0"/>
              <a:pPr/>
              <a:t>15</a:t>
            </a:fld>
            <a:endParaRPr lang="en-US" dirty="0"/>
          </a:p>
        </p:txBody>
      </p:sp>
      <p:sp>
        <p:nvSpPr>
          <p:cNvPr id="4" name="Content Placeholder 3"/>
          <p:cNvSpPr>
            <a:spLocks noGrp="1"/>
          </p:cNvSpPr>
          <p:nvPr>
            <p:ph idx="1"/>
          </p:nvPr>
        </p:nvSpPr>
        <p:spPr>
          <a:xfrm>
            <a:off x="795948" y="556382"/>
            <a:ext cx="14631829" cy="2474686"/>
          </a:xfrm>
        </p:spPr>
        <p:txBody>
          <a:bodyPr>
            <a:normAutofit/>
          </a:bodyPr>
          <a:lstStyle/>
          <a:p>
            <a:pPr marL="742950" indent="-742950">
              <a:buFont typeface="+mj-lt"/>
              <a:buAutoNum type="arabicPeriod" startAt="7"/>
            </a:pPr>
            <a:r>
              <a:rPr lang="en-US" dirty="0" smtClean="0">
                <a:solidFill>
                  <a:srgbClr val="000000"/>
                </a:solidFill>
              </a:rPr>
              <a:t>Show </a:t>
            </a:r>
            <a:r>
              <a:rPr lang="en-US" dirty="0">
                <a:solidFill>
                  <a:srgbClr val="000000"/>
                </a:solidFill>
              </a:rPr>
              <a:t>examples of more advanced </a:t>
            </a:r>
            <a:r>
              <a:rPr lang="en-US" dirty="0" smtClean="0">
                <a:solidFill>
                  <a:srgbClr val="000000"/>
                </a:solidFill>
              </a:rPr>
              <a:t>dashboards</a:t>
            </a:r>
          </a:p>
          <a:p>
            <a:pPr lvl="2"/>
            <a:r>
              <a:rPr lang="en-US" dirty="0">
                <a:solidFill>
                  <a:srgbClr val="000000"/>
                </a:solidFill>
              </a:rPr>
              <a:t>use the Application Management dashboards</a:t>
            </a:r>
          </a:p>
          <a:p>
            <a:pPr lvl="2"/>
            <a:r>
              <a:rPr lang="en-US" dirty="0">
                <a:solidFill>
                  <a:srgbClr val="000000"/>
                </a:solidFill>
              </a:rPr>
              <a:t>use dashboards from other Apps</a:t>
            </a:r>
          </a:p>
          <a:p>
            <a:pPr lvl="2"/>
            <a:r>
              <a:rPr lang="en-US" dirty="0">
                <a:solidFill>
                  <a:srgbClr val="000000"/>
                </a:solidFill>
              </a:rPr>
              <a:t>show a dashboard with a geoip panel (GoogleMaps or AmMap)</a:t>
            </a:r>
          </a:p>
          <a:p>
            <a:pPr marL="0" indent="0">
              <a:buNone/>
            </a:pPr>
            <a:endParaRPr lang="en-US" dirty="0" smtClean="0">
              <a:solidFill>
                <a:srgbClr val="000000"/>
              </a:solidFill>
            </a:endParaRPr>
          </a:p>
          <a:p>
            <a:endParaRPr lang="en-US" dirty="0">
              <a:solidFill>
                <a:srgbClr val="000000"/>
              </a:solidFill>
            </a:endParaRPr>
          </a:p>
        </p:txBody>
      </p:sp>
      <p:pic>
        <p:nvPicPr>
          <p:cNvPr id="7" name="Picture 6" descr="Screen shot 2011-06-21 at 11.15.05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2469801" y="524819"/>
            <a:ext cx="3184231" cy="2789352"/>
          </a:xfrm>
          <a:prstGeom prst="rect">
            <a:avLst/>
          </a:prstGeom>
        </p:spPr>
      </p:pic>
      <p:grpSp>
        <p:nvGrpSpPr>
          <p:cNvPr id="10" name="Group 9"/>
          <p:cNvGrpSpPr/>
          <p:nvPr/>
        </p:nvGrpSpPr>
        <p:grpSpPr>
          <a:xfrm>
            <a:off x="1269952" y="3030957"/>
            <a:ext cx="13847056" cy="5225914"/>
            <a:chOff x="1727143" y="3030957"/>
            <a:chExt cx="13847056" cy="5225914"/>
          </a:xfrm>
        </p:grpSpPr>
        <p:pic>
          <p:nvPicPr>
            <p:cNvPr id="2" name="Picture 1" descr="Screen shot 2011-06-28 at 6.20.16 PM.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298995" y="3204632"/>
              <a:ext cx="3903402" cy="4818385"/>
            </a:xfrm>
            <a:prstGeom prst="rect">
              <a:avLst/>
            </a:prstGeom>
          </p:spPr>
        </p:pic>
        <p:pic>
          <p:nvPicPr>
            <p:cNvPr id="5" name="Picture 4"/>
            <p:cNvPicPr>
              <a:picLocks noChangeAspect="1"/>
            </p:cNvPicPr>
            <p:nvPr/>
          </p:nvPicPr>
          <p:blipFill>
            <a:blip r:embed="rId5"/>
            <a:stretch>
              <a:fillRect/>
            </a:stretch>
          </p:blipFill>
          <p:spPr>
            <a:xfrm>
              <a:off x="1727143" y="3048003"/>
              <a:ext cx="4567214" cy="2547100"/>
            </a:xfrm>
            <a:prstGeom prst="rect">
              <a:avLst/>
            </a:prstGeom>
          </p:spPr>
        </p:pic>
        <p:pic>
          <p:nvPicPr>
            <p:cNvPr id="6" name="Picture 5"/>
            <p:cNvPicPr>
              <a:picLocks noChangeAspect="1"/>
            </p:cNvPicPr>
            <p:nvPr/>
          </p:nvPicPr>
          <p:blipFill>
            <a:blip r:embed="rId6"/>
            <a:stretch>
              <a:fillRect/>
            </a:stretch>
          </p:blipFill>
          <p:spPr>
            <a:xfrm>
              <a:off x="1727143" y="5604934"/>
              <a:ext cx="4580700" cy="2554621"/>
            </a:xfrm>
            <a:prstGeom prst="rect">
              <a:avLst/>
            </a:prstGeom>
          </p:spPr>
        </p:pic>
        <p:pic>
          <p:nvPicPr>
            <p:cNvPr id="8" name="Picture 7" descr="Screen shot 2011-06-21 at 11.15.05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218148" y="3030957"/>
              <a:ext cx="4090054" cy="3582844"/>
            </a:xfrm>
            <a:prstGeom prst="rect">
              <a:avLst/>
            </a:prstGeom>
          </p:spPr>
        </p:pic>
        <p:pic>
          <p:nvPicPr>
            <p:cNvPr id="9" name="Picture 8" descr="Screen shot 2011-06-28 at 6.26.29 PM.png"/>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10193534" y="5822954"/>
              <a:ext cx="5380665" cy="2433917"/>
            </a:xfrm>
            <a:prstGeom prst="rect">
              <a:avLst/>
            </a:prstGeom>
          </p:spPr>
        </p:pic>
      </p:grpSp>
    </p:spTree>
    <p:extLst>
      <p:ext uri="{BB962C8B-B14F-4D97-AF65-F5344CB8AC3E}">
        <p14:creationId xmlns:p14="http://schemas.microsoft.com/office/powerpoint/2010/main" val="3052470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7CC8FC-DC84-4CE8-AADD-ED05D9A2A54F}" type="slidenum">
              <a:rPr lang="en-US" smtClean="0"/>
              <a:pPr/>
              <a:t>16</a:t>
            </a:fld>
            <a:endParaRPr lang="en-US" dirty="0"/>
          </a:p>
        </p:txBody>
      </p:sp>
      <p:sp>
        <p:nvSpPr>
          <p:cNvPr id="4" name="Content Placeholder 3"/>
          <p:cNvSpPr>
            <a:spLocks noGrp="1"/>
          </p:cNvSpPr>
          <p:nvPr>
            <p:ph idx="1"/>
          </p:nvPr>
        </p:nvSpPr>
        <p:spPr>
          <a:xfrm>
            <a:off x="812880" y="575733"/>
            <a:ext cx="14631829" cy="7592485"/>
          </a:xfrm>
        </p:spPr>
        <p:txBody>
          <a:bodyPr/>
          <a:lstStyle/>
          <a:p>
            <a:pPr marL="742950" indent="-742950">
              <a:buFont typeface="+mj-lt"/>
              <a:buAutoNum type="arabicPeriod" startAt="8"/>
            </a:pPr>
            <a:r>
              <a:rPr lang="en-US" dirty="0"/>
              <a:t>Briefly discuss how searches/reports/dashboards can be shared/downloaded via </a:t>
            </a:r>
            <a:r>
              <a:rPr lang="en-US" dirty="0" smtClean="0"/>
              <a:t>Apps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742950" indent="-742950">
              <a:buFont typeface="+mj-lt"/>
              <a:buAutoNum type="arabicPeriod" startAt="8"/>
            </a:pPr>
            <a:r>
              <a:rPr lang="en-US" dirty="0" smtClean="0"/>
              <a:t>Briefly discuss summary indexing</a:t>
            </a:r>
          </a:p>
          <a:p>
            <a:pPr lvl="2"/>
            <a:r>
              <a:rPr lang="en-US" dirty="0" smtClean="0">
                <a:solidFill>
                  <a:srgbClr val="000000"/>
                </a:solidFill>
              </a:rPr>
              <a:t>maybe offer </a:t>
            </a:r>
            <a:r>
              <a:rPr lang="en-US" dirty="0">
                <a:solidFill>
                  <a:srgbClr val="000000"/>
                </a:solidFill>
              </a:rPr>
              <a:t>a future workshop on it</a:t>
            </a:r>
          </a:p>
          <a:p>
            <a:pPr marL="0" indent="0">
              <a:buNone/>
            </a:pPr>
            <a:endParaRPr lang="en-US" dirty="0"/>
          </a:p>
        </p:txBody>
      </p:sp>
      <p:grpSp>
        <p:nvGrpSpPr>
          <p:cNvPr id="7" name="Group 6"/>
          <p:cNvGrpSpPr/>
          <p:nvPr/>
        </p:nvGrpSpPr>
        <p:grpSpPr>
          <a:xfrm>
            <a:off x="1710211" y="1894411"/>
            <a:ext cx="12987635" cy="3390900"/>
            <a:chOff x="1710211" y="1894411"/>
            <a:chExt cx="12987635" cy="3390900"/>
          </a:xfrm>
        </p:grpSpPr>
        <p:pic>
          <p:nvPicPr>
            <p:cNvPr id="5" name="Picture 4" descr="Screen shot 2011-06-28 at 7.07.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211" y="2645828"/>
              <a:ext cx="6934200" cy="1955800"/>
            </a:xfrm>
            <a:prstGeom prst="rect">
              <a:avLst/>
            </a:prstGeom>
          </p:spPr>
        </p:pic>
        <p:pic>
          <p:nvPicPr>
            <p:cNvPr id="6" name="Picture 5" descr="Screen shot 2011-06-28 at 7.08.3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5046" y="1894411"/>
              <a:ext cx="5892800" cy="3390900"/>
            </a:xfrm>
            <a:prstGeom prst="rect">
              <a:avLst/>
            </a:prstGeom>
          </p:spPr>
        </p:pic>
      </p:grpSp>
    </p:spTree>
    <p:extLst>
      <p:ext uri="{BB962C8B-B14F-4D97-AF65-F5344CB8AC3E}">
        <p14:creationId xmlns:p14="http://schemas.microsoft.com/office/powerpoint/2010/main" val="2110397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Prepared to Address These Questions</a:t>
            </a:r>
            <a:endParaRPr lang="en-US" dirty="0"/>
          </a:p>
        </p:txBody>
      </p:sp>
      <p:sp>
        <p:nvSpPr>
          <p:cNvPr id="3" name="Slide Number Placeholder 2"/>
          <p:cNvSpPr>
            <a:spLocks noGrp="1"/>
          </p:cNvSpPr>
          <p:nvPr>
            <p:ph type="sldNum" sz="quarter" idx="12"/>
          </p:nvPr>
        </p:nvSpPr>
        <p:spPr/>
        <p:txBody>
          <a:bodyPr/>
          <a:lstStyle/>
          <a:p>
            <a:fld id="{027CC8FC-DC84-4CE8-AADD-ED05D9A2A54F}" type="slidenum">
              <a:rPr lang="en-US" smtClean="0"/>
              <a:pPr/>
              <a:t>17</a:t>
            </a:fld>
            <a:endParaRPr lang="en-US" dirty="0"/>
          </a:p>
        </p:txBody>
      </p:sp>
      <p:sp>
        <p:nvSpPr>
          <p:cNvPr id="4" name="Content Placeholder 3"/>
          <p:cNvSpPr>
            <a:spLocks noGrp="1"/>
          </p:cNvSpPr>
          <p:nvPr>
            <p:ph idx="1"/>
          </p:nvPr>
        </p:nvSpPr>
        <p:spPr/>
        <p:txBody>
          <a:bodyPr>
            <a:normAutofit lnSpcReduction="10000"/>
          </a:bodyPr>
          <a:lstStyle/>
          <a:p>
            <a:r>
              <a:rPr lang="en-US" dirty="0" smtClean="0">
                <a:solidFill>
                  <a:srgbClr val="000000"/>
                </a:solidFill>
              </a:rPr>
              <a:t>How </a:t>
            </a:r>
            <a:r>
              <a:rPr lang="en-US" dirty="0">
                <a:solidFill>
                  <a:srgbClr val="000000"/>
                </a:solidFill>
              </a:rPr>
              <a:t>can I schedule the report or dashboard to be sent via email</a:t>
            </a:r>
            <a:r>
              <a:rPr lang="en-US" dirty="0" smtClean="0">
                <a:solidFill>
                  <a:srgbClr val="000000"/>
                </a:solidFill>
              </a:rPr>
              <a:t>?</a:t>
            </a:r>
          </a:p>
          <a:p>
            <a:pPr lvl="1"/>
            <a:r>
              <a:rPr lang="en-US" dirty="0" smtClean="0">
                <a:solidFill>
                  <a:srgbClr val="000000"/>
                </a:solidFill>
              </a:rPr>
              <a:t>Hint: PDF Server</a:t>
            </a:r>
            <a:endParaRPr lang="en-US" dirty="0">
              <a:solidFill>
                <a:srgbClr val="000000"/>
              </a:solidFill>
            </a:endParaRPr>
          </a:p>
          <a:p>
            <a:r>
              <a:rPr lang="en-US" dirty="0" smtClean="0">
                <a:solidFill>
                  <a:srgbClr val="000000"/>
                </a:solidFill>
              </a:rPr>
              <a:t>How </a:t>
            </a:r>
            <a:r>
              <a:rPr lang="en-US" dirty="0">
                <a:solidFill>
                  <a:srgbClr val="000000"/>
                </a:solidFill>
              </a:rPr>
              <a:t>can I report over large amounts of data</a:t>
            </a:r>
            <a:r>
              <a:rPr lang="en-US" dirty="0" smtClean="0">
                <a:solidFill>
                  <a:srgbClr val="000000"/>
                </a:solidFill>
              </a:rPr>
              <a:t>?</a:t>
            </a:r>
          </a:p>
          <a:p>
            <a:pPr lvl="1"/>
            <a:r>
              <a:rPr lang="en-US" dirty="0" smtClean="0">
                <a:solidFill>
                  <a:srgbClr val="000000"/>
                </a:solidFill>
              </a:rPr>
              <a:t>Hint: Summary Indexing</a:t>
            </a:r>
          </a:p>
          <a:p>
            <a:r>
              <a:rPr lang="en-US" dirty="0" smtClean="0">
                <a:solidFill>
                  <a:srgbClr val="000000"/>
                </a:solidFill>
              </a:rPr>
              <a:t>How can I make my reports load faster?</a:t>
            </a:r>
          </a:p>
          <a:p>
            <a:pPr lvl="1"/>
            <a:r>
              <a:rPr lang="en-US" dirty="0" smtClean="0">
                <a:solidFill>
                  <a:srgbClr val="000000"/>
                </a:solidFill>
              </a:rPr>
              <a:t>Hint: Schedule it</a:t>
            </a:r>
            <a:endParaRPr lang="en-US" dirty="0">
              <a:solidFill>
                <a:srgbClr val="000000"/>
              </a:solidFill>
            </a:endParaRPr>
          </a:p>
          <a:p>
            <a:r>
              <a:rPr lang="en-US" dirty="0" smtClean="0">
                <a:solidFill>
                  <a:srgbClr val="000000"/>
                </a:solidFill>
              </a:rPr>
              <a:t>How </a:t>
            </a:r>
            <a:r>
              <a:rPr lang="en-US" dirty="0">
                <a:solidFill>
                  <a:srgbClr val="000000"/>
                </a:solidFill>
              </a:rPr>
              <a:t>can I make my dashboards load faster</a:t>
            </a:r>
            <a:r>
              <a:rPr lang="en-US" dirty="0" smtClean="0">
                <a:solidFill>
                  <a:srgbClr val="000000"/>
                </a:solidFill>
              </a:rPr>
              <a:t>?</a:t>
            </a:r>
          </a:p>
          <a:p>
            <a:pPr lvl="1"/>
            <a:r>
              <a:rPr lang="en-US" dirty="0" smtClean="0">
                <a:solidFill>
                  <a:srgbClr val="000000"/>
                </a:solidFill>
              </a:rPr>
              <a:t>Hint: Summary Indexing + scheduled searches</a:t>
            </a:r>
            <a:endParaRPr lang="en-US" dirty="0">
              <a:solidFill>
                <a:srgbClr val="000000"/>
              </a:solidFill>
            </a:endParaRPr>
          </a:p>
          <a:p>
            <a:r>
              <a:rPr lang="en-US" dirty="0" smtClean="0">
                <a:solidFill>
                  <a:srgbClr val="000000"/>
                </a:solidFill>
              </a:rPr>
              <a:t>Is </a:t>
            </a:r>
            <a:r>
              <a:rPr lang="en-US" dirty="0">
                <a:solidFill>
                  <a:srgbClr val="000000"/>
                </a:solidFill>
              </a:rPr>
              <a:t>there an App for </a:t>
            </a:r>
            <a:r>
              <a:rPr lang="en-US" dirty="0" smtClean="0">
                <a:solidFill>
                  <a:srgbClr val="000000"/>
                </a:solidFill>
              </a:rPr>
              <a:t>JBoss?  Apache? &lt;insert App here&gt;?</a:t>
            </a:r>
          </a:p>
          <a:p>
            <a:pPr lvl="1"/>
            <a:r>
              <a:rPr lang="en-US" dirty="0" smtClean="0">
                <a:solidFill>
                  <a:srgbClr val="000000"/>
                </a:solidFill>
              </a:rPr>
              <a:t>Hint: Show SplunkBase and available Apps, mention build your own and the Splunk UI Development Course</a:t>
            </a:r>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2241260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02469" y="8074008"/>
            <a:ext cx="3198600" cy="523220"/>
          </a:xfrm>
          <a:prstGeom prst="rect">
            <a:avLst/>
          </a:prstGeom>
          <a:noFill/>
        </p:spPr>
        <p:txBody>
          <a:bodyPr wrap="square" rtlCol="0">
            <a:spAutoFit/>
          </a:bodyPr>
          <a:lstStyle/>
          <a:p>
            <a:r>
              <a:rPr lang="en-US" sz="2800" dirty="0" smtClean="0">
                <a:solidFill>
                  <a:schemeClr val="bg1"/>
                </a:solidFill>
                <a:latin typeface="Calibri"/>
                <a:cs typeface="Calibri"/>
              </a:rPr>
              <a:t>Date</a:t>
            </a:r>
            <a:endParaRPr lang="en-US" sz="2800" dirty="0">
              <a:solidFill>
                <a:schemeClr val="bg1"/>
              </a:solidFill>
              <a:latin typeface="Calibri"/>
              <a:cs typeface="Calibri"/>
            </a:endParaRPr>
          </a:p>
        </p:txBody>
      </p:sp>
      <p:sp>
        <p:nvSpPr>
          <p:cNvPr id="8" name="Text Placeholder 5"/>
          <p:cNvSpPr txBox="1">
            <a:spLocks/>
          </p:cNvSpPr>
          <p:nvPr/>
        </p:nvSpPr>
        <p:spPr>
          <a:xfrm>
            <a:off x="9359900" y="6505738"/>
            <a:ext cx="5817013" cy="1458532"/>
          </a:xfrm>
          <a:prstGeom prst="rect">
            <a:avLst/>
          </a:prstGeom>
        </p:spPr>
        <p:txBody>
          <a:bodyPr vert="horz"/>
          <a:lstStyle>
            <a:lvl1pPr marL="0" indent="0">
              <a:buNone/>
              <a:defRPr sz="4000" baseline="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smtClean="0">
                <a:ln>
                  <a:noFill/>
                </a:ln>
                <a:solidFill>
                  <a:schemeClr val="bg1"/>
                </a:solidFill>
                <a:effectLst/>
                <a:uLnTx/>
                <a:uFillTx/>
                <a:latin typeface="+mn-lt"/>
                <a:ea typeface="+mn-ea"/>
                <a:cs typeface="+mn-cs"/>
              </a:rPr>
              <a:t>Name</a:t>
            </a:r>
            <a:br>
              <a:rPr kumimoji="0" lang="en-US" sz="4000" b="0" i="0" u="none" strike="noStrike" kern="1200" cap="none" spc="0" normalizeH="0" baseline="0" noProof="0" dirty="0" smtClean="0">
                <a:ln>
                  <a:noFill/>
                </a:ln>
                <a:solidFill>
                  <a:schemeClr val="bg1"/>
                </a:solidFill>
                <a:effectLst/>
                <a:uLnTx/>
                <a:uFillTx/>
                <a:latin typeface="+mn-lt"/>
                <a:ea typeface="+mn-ea"/>
                <a:cs typeface="+mn-cs"/>
              </a:rPr>
            </a:br>
            <a:r>
              <a:rPr kumimoji="0" lang="en-US" sz="4000" b="0" i="0" u="none" strike="noStrike" kern="1200" cap="none" spc="0" normalizeH="0" baseline="0" noProof="0" dirty="0" smtClean="0">
                <a:ln>
                  <a:noFill/>
                </a:ln>
                <a:solidFill>
                  <a:schemeClr val="bg1"/>
                </a:solidFill>
                <a:effectLst/>
                <a:uLnTx/>
                <a:uFillTx/>
                <a:latin typeface="+mn-lt"/>
                <a:ea typeface="+mn-ea"/>
                <a:cs typeface="+mn-cs"/>
              </a:rPr>
              <a:t>Title</a:t>
            </a:r>
            <a:endParaRPr kumimoji="0" lang="en-US" sz="400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Title 4"/>
          <p:cNvSpPr>
            <a:spLocks noGrp="1"/>
          </p:cNvSpPr>
          <p:nvPr>
            <p:ph type="title"/>
          </p:nvPr>
        </p:nvSpPr>
        <p:spPr>
          <a:xfrm>
            <a:off x="9381110" y="3746039"/>
            <a:ext cx="6876478" cy="1524000"/>
          </a:xfrm>
        </p:spPr>
        <p:txBody>
          <a:bodyPr/>
          <a:lstStyle/>
          <a:p>
            <a:r>
              <a:rPr lang="en-US" sz="5200" dirty="0" smtClean="0"/>
              <a:t>Getting Started</a:t>
            </a:r>
            <a:br>
              <a:rPr lang="en-US" sz="5200" dirty="0" smtClean="0"/>
            </a:br>
            <a:r>
              <a:rPr lang="en-US" sz="5200" dirty="0" smtClean="0"/>
              <a:t>with Splunk</a:t>
            </a:r>
            <a:br>
              <a:rPr lang="en-US" sz="5200" dirty="0" smtClean="0"/>
            </a:br>
            <a:r>
              <a:rPr lang="en-US" sz="5200" dirty="0" smtClean="0"/>
              <a:t>Reports &amp; Dashboards</a:t>
            </a:r>
            <a:endParaRPr lang="en-US" sz="5200" dirty="0"/>
          </a:p>
        </p:txBody>
      </p:sp>
    </p:spTree>
    <p:extLst>
      <p:ext uri="{BB962C8B-B14F-4D97-AF65-F5344CB8AC3E}">
        <p14:creationId xmlns:p14="http://schemas.microsoft.com/office/powerpoint/2010/main" val="2805945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Workshop Agenda</a:t>
            </a:r>
            <a:endParaRPr lang="en-US" dirty="0"/>
          </a:p>
        </p:txBody>
      </p:sp>
      <p:sp>
        <p:nvSpPr>
          <p:cNvPr id="5" name="Content Placeholder 4"/>
          <p:cNvSpPr>
            <a:spLocks noGrp="1"/>
          </p:cNvSpPr>
          <p:nvPr>
            <p:ph idx="1"/>
          </p:nvPr>
        </p:nvSpPr>
        <p:spPr/>
        <p:txBody>
          <a:bodyPr/>
          <a:lstStyle/>
          <a:p>
            <a:r>
              <a:rPr lang="en-US" dirty="0" smtClean="0"/>
              <a:t>Introduction to </a:t>
            </a:r>
            <a:r>
              <a:rPr lang="en-US" dirty="0"/>
              <a:t>the Splunk Report </a:t>
            </a:r>
            <a:r>
              <a:rPr lang="en-US" dirty="0" smtClean="0"/>
              <a:t>Builder</a:t>
            </a:r>
          </a:p>
          <a:p>
            <a:r>
              <a:rPr lang="en-US" dirty="0" smtClean="0"/>
              <a:t>Build 6 Different Types of Reports</a:t>
            </a:r>
            <a:endParaRPr lang="en-US" dirty="0"/>
          </a:p>
          <a:p>
            <a:r>
              <a:rPr lang="en-US" dirty="0" smtClean="0"/>
              <a:t>Save/Share Reports</a:t>
            </a:r>
          </a:p>
          <a:p>
            <a:r>
              <a:rPr lang="en-US" dirty="0" smtClean="0"/>
              <a:t>Arrange Reports on Dashboards</a:t>
            </a:r>
          </a:p>
          <a:p>
            <a:r>
              <a:rPr lang="en-US" dirty="0" smtClean="0"/>
              <a:t>Leverage </a:t>
            </a:r>
            <a:r>
              <a:rPr lang="en-US" dirty="0"/>
              <a:t>E</a:t>
            </a:r>
            <a:r>
              <a:rPr lang="en-US" dirty="0" smtClean="0"/>
              <a:t>xisting </a:t>
            </a:r>
            <a:r>
              <a:rPr lang="en-US" dirty="0"/>
              <a:t>V</a:t>
            </a:r>
            <a:r>
              <a:rPr lang="en-US" dirty="0" smtClean="0"/>
              <a:t>isualizations </a:t>
            </a:r>
            <a:r>
              <a:rPr lang="en-US" dirty="0"/>
              <a:t>with Splunk </a:t>
            </a:r>
            <a:r>
              <a:rPr lang="en-US" dirty="0" smtClean="0"/>
              <a:t>Apps</a:t>
            </a:r>
            <a:endParaRPr lang="en-US" dirty="0"/>
          </a:p>
          <a:p>
            <a:endParaRPr lang="en-US" dirty="0"/>
          </a:p>
        </p:txBody>
      </p:sp>
      <p:sp>
        <p:nvSpPr>
          <p:cNvPr id="2" name="Slide Number Placeholder 1"/>
          <p:cNvSpPr>
            <a:spLocks noGrp="1"/>
          </p:cNvSpPr>
          <p:nvPr>
            <p:ph type="sldNum" sz="quarter" idx="12"/>
          </p:nvPr>
        </p:nvSpPr>
        <p:spPr/>
        <p:txBody>
          <a:bodyPr/>
          <a:lstStyle/>
          <a:p>
            <a:fld id="{027CC8FC-DC84-4CE8-AADD-ED05D9A2A54F}" type="slidenum">
              <a:rPr lang="en-US" smtClean="0"/>
              <a:pPr/>
              <a:t>19</a:t>
            </a:fld>
            <a:endParaRPr lang="en-US" dirty="0"/>
          </a:p>
        </p:txBody>
      </p:sp>
    </p:spTree>
    <p:extLst>
      <p:ext uri="{BB962C8B-B14F-4D97-AF65-F5344CB8AC3E}">
        <p14:creationId xmlns:p14="http://schemas.microsoft.com/office/powerpoint/2010/main" val="25207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Setup</a:t>
            </a:r>
            <a:endParaRPr lang="en-US" dirty="0"/>
          </a:p>
        </p:txBody>
      </p:sp>
      <p:sp>
        <p:nvSpPr>
          <p:cNvPr id="3" name="Slide Number Placeholder 2"/>
          <p:cNvSpPr>
            <a:spLocks noGrp="1"/>
          </p:cNvSpPr>
          <p:nvPr>
            <p:ph type="sldNum" sz="quarter" idx="12"/>
          </p:nvPr>
        </p:nvSpPr>
        <p:spPr/>
        <p:txBody>
          <a:bodyPr/>
          <a:lstStyle/>
          <a:p>
            <a:fld id="{027CC8FC-DC84-4CE8-AADD-ED05D9A2A54F}" type="slidenum">
              <a:rPr lang="en-US" smtClean="0"/>
              <a:pPr/>
              <a:t>2</a:t>
            </a:fld>
            <a:endParaRPr lang="en-US" dirty="0"/>
          </a:p>
        </p:txBody>
      </p:sp>
      <p:sp>
        <p:nvSpPr>
          <p:cNvPr id="4" name="Content Placeholder 3"/>
          <p:cNvSpPr>
            <a:spLocks noGrp="1"/>
          </p:cNvSpPr>
          <p:nvPr>
            <p:ph idx="1"/>
          </p:nvPr>
        </p:nvSpPr>
        <p:spPr/>
        <p:txBody>
          <a:bodyPr/>
          <a:lstStyle/>
          <a:p>
            <a:r>
              <a:rPr lang="en-US" dirty="0" smtClean="0"/>
              <a:t>This slide deck is meant only for preparation.</a:t>
            </a:r>
          </a:p>
          <a:p>
            <a:r>
              <a:rPr lang="en-US" dirty="0"/>
              <a:t>Slides near the end of the deck are provided for display</a:t>
            </a:r>
            <a:r>
              <a:rPr lang="en-US" dirty="0" smtClean="0"/>
              <a:t>.</a:t>
            </a:r>
          </a:p>
          <a:p>
            <a:r>
              <a:rPr lang="en-US" dirty="0" smtClean="0"/>
              <a:t>The actual workshop should be performed in Splunk.</a:t>
            </a:r>
          </a:p>
          <a:p>
            <a:r>
              <a:rPr lang="en-US" dirty="0" smtClean="0"/>
              <a:t>This is meant to be a 30-45 minute product walkthrough.</a:t>
            </a:r>
          </a:p>
          <a:p>
            <a:r>
              <a:rPr lang="en-US" dirty="0" smtClean="0"/>
              <a:t>Concepts can be demonstrated using any dataset so choose one which is relevant to your audience.</a:t>
            </a:r>
          </a:p>
          <a:p>
            <a:r>
              <a:rPr lang="en-US" dirty="0" smtClean="0"/>
              <a:t>For illustration purposes, this workshop will use Apache access data commonly sourcetyped as ‘access_combined’.</a:t>
            </a:r>
          </a:p>
        </p:txBody>
      </p:sp>
    </p:spTree>
    <p:extLst>
      <p:ext uri="{BB962C8B-B14F-4D97-AF65-F5344CB8AC3E}">
        <p14:creationId xmlns:p14="http://schemas.microsoft.com/office/powerpoint/2010/main" val="12056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7CC8FC-DC84-4CE8-AADD-ED05D9A2A54F}" type="slidenum">
              <a:rPr lang="en-US" smtClean="0"/>
              <a:pPr/>
              <a:t>20</a:t>
            </a:fld>
            <a:endParaRPr lang="en-US" dirty="0"/>
          </a:p>
        </p:txBody>
      </p:sp>
      <p:sp>
        <p:nvSpPr>
          <p:cNvPr id="5" name="Title 4"/>
          <p:cNvSpPr>
            <a:spLocks noGrp="1"/>
          </p:cNvSpPr>
          <p:nvPr>
            <p:ph type="title"/>
          </p:nvPr>
        </p:nvSpPr>
        <p:spPr/>
        <p:txBody>
          <a:bodyPr/>
          <a:lstStyle/>
          <a:p>
            <a:r>
              <a:rPr lang="en-US" dirty="0" smtClean="0"/>
              <a:t>Reporting/Dashboard Walk Thru</a:t>
            </a:r>
            <a:endParaRPr lang="en-US" dirty="0"/>
          </a:p>
        </p:txBody>
      </p:sp>
    </p:spTree>
    <p:extLst>
      <p:ext uri="{BB962C8B-B14F-4D97-AF65-F5344CB8AC3E}">
        <p14:creationId xmlns:p14="http://schemas.microsoft.com/office/powerpoint/2010/main" val="374819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7CC8FC-DC84-4CE8-AADD-ED05D9A2A54F}" type="slidenum">
              <a:rPr lang="en-US" smtClean="0"/>
              <a:pPr/>
              <a:t>21</a:t>
            </a:fld>
            <a:endParaRPr lang="en-US" dirty="0"/>
          </a:p>
        </p:txBody>
      </p:sp>
      <p:sp>
        <p:nvSpPr>
          <p:cNvPr id="5" name="Title 4"/>
          <p:cNvSpPr>
            <a:spLocks noGrp="1"/>
          </p:cNvSpPr>
          <p:nvPr>
            <p:ph type="title"/>
          </p:nvPr>
        </p:nvSpPr>
        <p:spPr/>
        <p:txBody>
          <a:bodyPr/>
          <a:lstStyle/>
          <a:p>
            <a:r>
              <a:rPr lang="en-US" dirty="0" smtClean="0"/>
              <a:t>Need a Hand?</a:t>
            </a:r>
            <a:endParaRPr lang="en-US" dirty="0"/>
          </a:p>
        </p:txBody>
      </p:sp>
    </p:spTree>
    <p:extLst>
      <p:ext uri="{BB962C8B-B14F-4D97-AF65-F5344CB8AC3E}">
        <p14:creationId xmlns:p14="http://schemas.microsoft.com/office/powerpoint/2010/main" val="181482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Splunk Documentation</a:t>
            </a:r>
            <a:endParaRPr lang="en-US" dirty="0"/>
          </a:p>
        </p:txBody>
      </p:sp>
      <p:sp>
        <p:nvSpPr>
          <p:cNvPr id="3" name="Slide Number Placeholder 2"/>
          <p:cNvSpPr>
            <a:spLocks noGrp="1"/>
          </p:cNvSpPr>
          <p:nvPr>
            <p:ph type="sldNum" sz="quarter" idx="12"/>
          </p:nvPr>
        </p:nvSpPr>
        <p:spPr/>
        <p:txBody>
          <a:bodyPr/>
          <a:lstStyle/>
          <a:p>
            <a:fld id="{027CC8FC-DC84-4CE8-AADD-ED05D9A2A54F}" type="slidenum">
              <a:rPr lang="en-US" smtClean="0"/>
              <a:pPr/>
              <a:t>22</a:t>
            </a:fld>
            <a:endParaRPr lang="en-US" dirty="0"/>
          </a:p>
        </p:txBody>
      </p:sp>
      <p:sp>
        <p:nvSpPr>
          <p:cNvPr id="4" name="Content Placeholder 3"/>
          <p:cNvSpPr>
            <a:spLocks noGrp="1"/>
          </p:cNvSpPr>
          <p:nvPr>
            <p:ph idx="1"/>
          </p:nvPr>
        </p:nvSpPr>
        <p:spPr>
          <a:xfrm>
            <a:off x="700824" y="1789030"/>
            <a:ext cx="6648004" cy="6341837"/>
          </a:xfrm>
        </p:spPr>
        <p:txBody>
          <a:bodyPr>
            <a:normAutofit/>
          </a:bodyPr>
          <a:lstStyle/>
          <a:p>
            <a:r>
              <a:rPr lang="en-US" dirty="0" smtClean="0">
                <a:hlinkClick r:id="rId3"/>
              </a:rPr>
              <a:t>http://docs.splunk.com</a:t>
            </a:r>
            <a:endParaRPr lang="en-US" dirty="0" smtClean="0"/>
          </a:p>
          <a:p>
            <a:r>
              <a:rPr lang="en-US" dirty="0" smtClean="0"/>
              <a:t>Official Product Docs</a:t>
            </a:r>
          </a:p>
          <a:p>
            <a:r>
              <a:rPr lang="en-US" dirty="0" smtClean="0"/>
              <a:t>Wiki and community topics</a:t>
            </a:r>
          </a:p>
          <a:p>
            <a:r>
              <a:rPr lang="en-US" dirty="0"/>
              <a:t>Updated daily</a:t>
            </a:r>
          </a:p>
          <a:p>
            <a:r>
              <a:rPr lang="en-US" dirty="0"/>
              <a:t>Can be printed to .</a:t>
            </a:r>
            <a:r>
              <a:rPr lang="en-US" dirty="0" smtClean="0"/>
              <a:t>PDF</a:t>
            </a:r>
          </a:p>
          <a:p>
            <a:r>
              <a:rPr lang="en-US" dirty="0" smtClean="0"/>
              <a:t>User Manual for Reporting</a:t>
            </a:r>
          </a:p>
          <a:p>
            <a:r>
              <a:rPr lang="en-US" dirty="0" smtClean="0"/>
              <a:t>Developer Manual for UI / dashboard customization</a:t>
            </a:r>
            <a:endParaRPr lang="en-US" dirty="0"/>
          </a:p>
        </p:txBody>
      </p:sp>
      <p:pic>
        <p:nvPicPr>
          <p:cNvPr id="7" name="Picture 6" descr="Screen shot 2011-06-28 at 6.13.05 PM.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7382693" y="1667934"/>
            <a:ext cx="8874895" cy="6629399"/>
          </a:xfrm>
          <a:prstGeom prst="rect">
            <a:avLst/>
          </a:prstGeom>
        </p:spPr>
      </p:pic>
    </p:spTree>
    <p:extLst>
      <p:ext uri="{BB962C8B-B14F-4D97-AF65-F5344CB8AC3E}">
        <p14:creationId xmlns:p14="http://schemas.microsoft.com/office/powerpoint/2010/main" val="2092122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Splunk Answers</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23</a:t>
            </a:fld>
            <a:endParaRPr lang="en-US" dirty="0"/>
          </a:p>
        </p:txBody>
      </p:sp>
      <p:sp>
        <p:nvSpPr>
          <p:cNvPr id="5" name="Content Placeholder 2"/>
          <p:cNvSpPr>
            <a:spLocks noGrp="1"/>
          </p:cNvSpPr>
          <p:nvPr>
            <p:ph idx="1"/>
          </p:nvPr>
        </p:nvSpPr>
        <p:spPr>
          <a:xfrm>
            <a:off x="812880" y="1826381"/>
            <a:ext cx="14631829" cy="6341837"/>
          </a:xfrm>
        </p:spPr>
        <p:txBody>
          <a:bodyPr>
            <a:normAutofit/>
          </a:bodyPr>
          <a:lstStyle/>
          <a:p>
            <a:r>
              <a:rPr lang="en-US" dirty="0" smtClean="0">
                <a:hlinkClick r:id="rId3"/>
              </a:rPr>
              <a:t>http://answers.splunk.com</a:t>
            </a:r>
            <a:endParaRPr lang="en-US" dirty="0" smtClean="0"/>
          </a:p>
          <a:p>
            <a:r>
              <a:rPr lang="en-US" dirty="0" smtClean="0"/>
              <a:t>Community driven</a:t>
            </a:r>
          </a:p>
          <a:p>
            <a:r>
              <a:rPr lang="en-US" dirty="0" smtClean="0"/>
              <a:t>Splunk supported</a:t>
            </a:r>
          </a:p>
          <a:p>
            <a:r>
              <a:rPr lang="en-US" dirty="0" smtClean="0"/>
              <a:t>Knowledge exchange</a:t>
            </a:r>
          </a:p>
          <a:p>
            <a:r>
              <a:rPr lang="en-US" dirty="0" smtClean="0"/>
              <a:t>Q &amp; A</a:t>
            </a:r>
          </a:p>
        </p:txBody>
      </p:sp>
      <p:pic>
        <p:nvPicPr>
          <p:cNvPr id="9" name="Picture 8" descr="Screen shot 2011-06-28 at 6.10.55 PM.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7397221" y="2040455"/>
            <a:ext cx="8877300" cy="6239945"/>
          </a:xfrm>
          <a:prstGeom prst="rect">
            <a:avLst/>
          </a:prstGeom>
        </p:spPr>
      </p:pic>
    </p:spTree>
    <p:extLst>
      <p:ext uri="{BB962C8B-B14F-4D97-AF65-F5344CB8AC3E}">
        <p14:creationId xmlns:p14="http://schemas.microsoft.com/office/powerpoint/2010/main" val="32234935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Splunk Education</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24</a:t>
            </a:fld>
            <a:endParaRPr lang="en-US" dirty="0"/>
          </a:p>
        </p:txBody>
      </p:sp>
      <p:sp>
        <p:nvSpPr>
          <p:cNvPr id="5" name="Content Placeholder 2"/>
          <p:cNvSpPr>
            <a:spLocks noGrp="1"/>
          </p:cNvSpPr>
          <p:nvPr>
            <p:ph idx="1"/>
          </p:nvPr>
        </p:nvSpPr>
        <p:spPr>
          <a:xfrm>
            <a:off x="812880" y="1826381"/>
            <a:ext cx="14631829" cy="6341837"/>
          </a:xfrm>
        </p:spPr>
        <p:txBody>
          <a:bodyPr>
            <a:normAutofit/>
          </a:bodyPr>
          <a:lstStyle/>
          <a:p>
            <a:r>
              <a:rPr lang="en-US" dirty="0" smtClean="0"/>
              <a:t>Recommended for Users</a:t>
            </a:r>
          </a:p>
          <a:p>
            <a:pPr lvl="1"/>
            <a:r>
              <a:rPr lang="en-US" dirty="0" smtClean="0">
                <a:solidFill>
                  <a:srgbClr val="000000"/>
                </a:solidFill>
              </a:rPr>
              <a:t>Using Splunk</a:t>
            </a:r>
          </a:p>
          <a:p>
            <a:pPr lvl="1"/>
            <a:r>
              <a:rPr lang="en-US" dirty="0" smtClean="0">
                <a:solidFill>
                  <a:srgbClr val="000000"/>
                </a:solidFill>
              </a:rPr>
              <a:t>Searching </a:t>
            </a:r>
            <a:r>
              <a:rPr lang="en-US" dirty="0">
                <a:solidFill>
                  <a:srgbClr val="000000"/>
                </a:solidFill>
              </a:rPr>
              <a:t>&amp; </a:t>
            </a:r>
            <a:r>
              <a:rPr lang="en-US" dirty="0" smtClean="0">
                <a:solidFill>
                  <a:srgbClr val="000000"/>
                </a:solidFill>
              </a:rPr>
              <a:t>Reporting</a:t>
            </a:r>
          </a:p>
          <a:p>
            <a:pPr marL="457200" lvl="1" indent="0">
              <a:buNone/>
            </a:pPr>
            <a:endParaRPr lang="en-US" dirty="0" smtClean="0">
              <a:solidFill>
                <a:srgbClr val="000000"/>
              </a:solidFill>
            </a:endParaRPr>
          </a:p>
          <a:p>
            <a:r>
              <a:rPr lang="en-US" dirty="0" smtClean="0">
                <a:solidFill>
                  <a:srgbClr val="000000"/>
                </a:solidFill>
              </a:rPr>
              <a:t>Recommended for UI/Dashboard Developers</a:t>
            </a:r>
          </a:p>
          <a:p>
            <a:pPr lvl="1"/>
            <a:r>
              <a:rPr lang="en-US" dirty="0" smtClean="0">
                <a:solidFill>
                  <a:srgbClr val="000000"/>
                </a:solidFill>
              </a:rPr>
              <a:t>Developing Apps</a:t>
            </a:r>
          </a:p>
          <a:p>
            <a:pPr lvl="1"/>
            <a:endParaRPr lang="en-US" sz="1600" dirty="0">
              <a:solidFill>
                <a:srgbClr val="000000"/>
              </a:solidFill>
            </a:endParaRPr>
          </a:p>
          <a:p>
            <a:r>
              <a:rPr lang="en-US" dirty="0">
                <a:solidFill>
                  <a:srgbClr val="000000"/>
                </a:solidFill>
              </a:rPr>
              <a:t>Instructor-Led Courses</a:t>
            </a:r>
          </a:p>
          <a:p>
            <a:pPr lvl="1"/>
            <a:r>
              <a:rPr lang="en-US" dirty="0" smtClean="0">
                <a:solidFill>
                  <a:srgbClr val="000000"/>
                </a:solidFill>
              </a:rPr>
              <a:t>Web</a:t>
            </a:r>
          </a:p>
          <a:p>
            <a:pPr lvl="1"/>
            <a:r>
              <a:rPr lang="en-US" dirty="0" smtClean="0">
                <a:solidFill>
                  <a:srgbClr val="000000"/>
                </a:solidFill>
              </a:rPr>
              <a:t>Onsite</a:t>
            </a:r>
            <a:endParaRPr lang="en-US" sz="1600" dirty="0">
              <a:solidFill>
                <a:srgbClr val="000000"/>
              </a:solidFill>
            </a:endParaRPr>
          </a:p>
        </p:txBody>
      </p:sp>
      <p:pic>
        <p:nvPicPr>
          <p:cNvPr id="7" name="Picture 6" descr="Screen shot 2011-04-25 at 11.29.27 P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1248293" y="1931097"/>
            <a:ext cx="1524000" cy="1616703"/>
          </a:xfrm>
          <a:prstGeom prst="rect">
            <a:avLst/>
          </a:prstGeom>
        </p:spPr>
      </p:pic>
      <p:pic>
        <p:nvPicPr>
          <p:cNvPr id="8" name="Picture 7" descr="Screen shot 2011-04-25 at 11.31.08 PM.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2790606" y="2514979"/>
            <a:ext cx="1501345" cy="1585017"/>
          </a:xfrm>
          <a:prstGeom prst="rect">
            <a:avLst/>
          </a:prstGeom>
        </p:spPr>
      </p:pic>
    </p:spTree>
    <p:extLst>
      <p:ext uri="{BB962C8B-B14F-4D97-AF65-F5344CB8AC3E}">
        <p14:creationId xmlns:p14="http://schemas.microsoft.com/office/powerpoint/2010/main" val="3635983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7CC8FC-DC84-4CE8-AADD-ED05D9A2A54F}" type="slidenum">
              <a:rPr lang="en-US" smtClean="0"/>
              <a:pPr/>
              <a:t>25</a:t>
            </a:fld>
            <a:endParaRPr lang="en-US" dirty="0"/>
          </a:p>
        </p:txBody>
      </p:sp>
      <p:sp>
        <p:nvSpPr>
          <p:cNvPr id="7" name="Title 6"/>
          <p:cNvSpPr>
            <a:spLocks noGrp="1"/>
          </p:cNvSpPr>
          <p:nvPr>
            <p:ph type="title"/>
          </p:nvPr>
        </p:nvSpPr>
        <p:spPr/>
        <p:txBody>
          <a:bodyPr/>
          <a:lstStyle/>
          <a:p>
            <a:r>
              <a:rPr lang="en-US" dirty="0" smtClean="0"/>
              <a:t>Thank You :)</a:t>
            </a:r>
            <a:endParaRPr lang="en-US" dirty="0"/>
          </a:p>
        </p:txBody>
      </p:sp>
    </p:spTree>
    <p:extLst>
      <p:ext uri="{BB962C8B-B14F-4D97-AF65-F5344CB8AC3E}">
        <p14:creationId xmlns:p14="http://schemas.microsoft.com/office/powerpoint/2010/main" val="4055765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882227" y="3925280"/>
            <a:ext cx="4479783" cy="3174649"/>
          </a:xfrm>
          <a:prstGeom prst="rect">
            <a:avLst/>
          </a:prstGeom>
        </p:spPr>
      </p:pic>
      <p:pic>
        <p:nvPicPr>
          <p:cNvPr id="9" name="Picture 8"/>
          <p:cNvPicPr>
            <a:picLocks noChangeAspect="1"/>
          </p:cNvPicPr>
          <p:nvPr/>
        </p:nvPicPr>
        <p:blipFill>
          <a:blip r:embed="rId4"/>
          <a:stretch>
            <a:fillRect/>
          </a:stretch>
        </p:blipFill>
        <p:spPr>
          <a:xfrm>
            <a:off x="6057349" y="3879200"/>
            <a:ext cx="4468026" cy="3174649"/>
          </a:xfrm>
          <a:prstGeom prst="rect">
            <a:avLst/>
          </a:prstGeom>
        </p:spPr>
      </p:pic>
      <p:pic>
        <p:nvPicPr>
          <p:cNvPr id="10" name="Picture 9" descr="Screen shot 2011-06-21 at 11.30.22 PM.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028287" y="4185804"/>
            <a:ext cx="5052980" cy="2649259"/>
          </a:xfrm>
          <a:prstGeom prst="rect">
            <a:avLst/>
          </a:prstGeom>
        </p:spPr>
      </p:pic>
      <p:pic>
        <p:nvPicPr>
          <p:cNvPr id="11" name="Picture 10" descr="Screen shot 2011-06-21 at 11.15.05 PM.png"/>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03520" y="2167352"/>
            <a:ext cx="4869830" cy="4265919"/>
          </a:xfrm>
          <a:prstGeom prst="rect">
            <a:avLst/>
          </a:prstGeom>
        </p:spPr>
      </p:pic>
      <p:pic>
        <p:nvPicPr>
          <p:cNvPr id="15" name="Picture 14" descr="Screen shot 2011-06-21 at 11.14.07 PM.png"/>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2923129" y="4829499"/>
            <a:ext cx="3785152" cy="3146100"/>
          </a:xfrm>
          <a:prstGeom prst="rect">
            <a:avLst/>
          </a:prstGeom>
        </p:spPr>
      </p:pic>
      <p:sp>
        <p:nvSpPr>
          <p:cNvPr id="16" name="TextBox 15"/>
          <p:cNvSpPr txBox="1"/>
          <p:nvPr/>
        </p:nvSpPr>
        <p:spPr>
          <a:xfrm>
            <a:off x="4303677" y="1642531"/>
            <a:ext cx="5568135" cy="25569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oAutofit/>
          </a:bodyPr>
          <a:lstStyle/>
          <a:p>
            <a:r>
              <a:rPr lang="en-US" sz="2000" b="1" dirty="0" smtClean="0"/>
              <a:t>Get </a:t>
            </a:r>
            <a:r>
              <a:rPr lang="en-US" sz="2000" b="1" dirty="0"/>
              <a:t>Started with Splunk </a:t>
            </a:r>
            <a:r>
              <a:rPr lang="en-US" sz="2000" b="1" dirty="0" smtClean="0"/>
              <a:t>Reports &amp; Dashboards</a:t>
            </a:r>
            <a:endParaRPr lang="en-US" sz="2000" b="1" dirty="0"/>
          </a:p>
          <a:p>
            <a:endParaRPr lang="en-US" sz="800" dirty="0"/>
          </a:p>
          <a:p>
            <a:r>
              <a:rPr lang="en-US" sz="1600" dirty="0"/>
              <a:t>You already know Splunk as a powerful search and analytics engine.  </a:t>
            </a:r>
            <a:r>
              <a:rPr lang="en-US" sz="1600" dirty="0" smtClean="0"/>
              <a:t>Did you </a:t>
            </a:r>
            <a:r>
              <a:rPr lang="en-US" sz="1600" dirty="0"/>
              <a:t>know Splunk can also present data as smart graphs, gauges </a:t>
            </a:r>
            <a:r>
              <a:rPr lang="en-US" sz="1600" dirty="0" smtClean="0"/>
              <a:t>and dashboards?</a:t>
            </a:r>
            <a:r>
              <a:rPr lang="en-US" sz="1600" dirty="0"/>
              <a:t> </a:t>
            </a:r>
            <a:r>
              <a:rPr lang="en-US" sz="1600" dirty="0" smtClean="0"/>
              <a:t> Join </a:t>
            </a:r>
            <a:r>
              <a:rPr lang="en-US" sz="1600" dirty="0"/>
              <a:t>us for a workshop on how to build interactive </a:t>
            </a:r>
            <a:r>
              <a:rPr lang="en-US" sz="1600" dirty="0" smtClean="0"/>
              <a:t>visuals.  We </a:t>
            </a:r>
            <a:r>
              <a:rPr lang="en-US" sz="1600" dirty="0"/>
              <a:t>will cover the basics of the Splunk Report Builder, saving/</a:t>
            </a:r>
            <a:r>
              <a:rPr lang="en-US" sz="1600" dirty="0" smtClean="0"/>
              <a:t>sharing reports, arranging reports</a:t>
            </a:r>
          </a:p>
          <a:p>
            <a:r>
              <a:rPr lang="en-US" sz="1600" dirty="0" smtClean="0"/>
              <a:t>on </a:t>
            </a:r>
            <a:r>
              <a:rPr lang="en-US" sz="1600" dirty="0"/>
              <a:t>dashboards, and how to leverage </a:t>
            </a:r>
            <a:r>
              <a:rPr lang="en-US" sz="1600" dirty="0" smtClean="0"/>
              <a:t>existing visualizations </a:t>
            </a:r>
            <a:r>
              <a:rPr lang="en-US" sz="1600" dirty="0"/>
              <a:t>with Splunk </a:t>
            </a:r>
            <a:r>
              <a:rPr lang="en-US" sz="1600" dirty="0" smtClean="0"/>
              <a:t>Apps.</a:t>
            </a:r>
            <a:r>
              <a:rPr lang="en-US" sz="1600" dirty="0"/>
              <a:t> </a:t>
            </a:r>
            <a:r>
              <a:rPr lang="en-US" sz="1600" dirty="0" smtClean="0"/>
              <a:t> No </a:t>
            </a:r>
            <a:r>
              <a:rPr lang="en-US" sz="1600" dirty="0"/>
              <a:t>need to bring markers or crayons, </a:t>
            </a:r>
            <a:r>
              <a:rPr lang="en-US" sz="1600" dirty="0" smtClean="0"/>
              <a:t>but feel </a:t>
            </a:r>
            <a:r>
              <a:rPr lang="en-US" sz="1600" dirty="0"/>
              <a:t>free to follow along on </a:t>
            </a:r>
            <a:r>
              <a:rPr lang="en-US" sz="1600" dirty="0" smtClean="0"/>
              <a:t>your own </a:t>
            </a:r>
            <a:r>
              <a:rPr lang="en-US" sz="1600" dirty="0"/>
              <a:t>Splunk instance</a:t>
            </a:r>
            <a:r>
              <a:rPr lang="en-US" sz="1600" dirty="0" smtClean="0"/>
              <a:t>.</a:t>
            </a:r>
          </a:p>
        </p:txBody>
      </p:sp>
      <p:sp>
        <p:nvSpPr>
          <p:cNvPr id="17" name="Title 1"/>
          <p:cNvSpPr txBox="1">
            <a:spLocks/>
          </p:cNvSpPr>
          <p:nvPr/>
        </p:nvSpPr>
        <p:spPr bwMode="gray">
          <a:xfrm>
            <a:off x="0" y="18288"/>
            <a:ext cx="16257588" cy="1524000"/>
          </a:xfrm>
          <a:prstGeom prst="rect">
            <a:avLst/>
          </a:prstGeom>
        </p:spPr>
        <p:txBody>
          <a:bodyPr vert="horz" lIns="145152" tIns="72576" rIns="145152" bIns="72576" rtlCol="0" anchor="ctr">
            <a:normAutofit/>
          </a:bodyPr>
          <a:lstStyle>
            <a:lvl1pPr algn="ctr" defTabSz="1451519" rtl="0" eaLnBrk="1" latinLnBrk="0" hangingPunct="1">
              <a:spcBef>
                <a:spcPct val="0"/>
              </a:spcBef>
              <a:buNone/>
              <a:defRPr sz="6600" kern="1200">
                <a:solidFill>
                  <a:srgbClr val="000000"/>
                </a:solidFill>
                <a:latin typeface="+mj-lt"/>
                <a:ea typeface="+mj-ea"/>
                <a:cs typeface="+mj-cs"/>
              </a:defRPr>
            </a:lvl1pPr>
          </a:lstStyle>
          <a:p>
            <a:r>
              <a:rPr lang="en-US" dirty="0" smtClean="0"/>
              <a:t>Graphic for Spreading the Word</a:t>
            </a:r>
            <a:endParaRPr lang="en-US" dirty="0"/>
          </a:p>
        </p:txBody>
      </p:sp>
      <p:sp>
        <p:nvSpPr>
          <p:cNvPr id="18" name="Content Placeholder 3"/>
          <p:cNvSpPr txBox="1">
            <a:spLocks/>
          </p:cNvSpPr>
          <p:nvPr/>
        </p:nvSpPr>
        <p:spPr bwMode="gray">
          <a:xfrm>
            <a:off x="11006308" y="1826381"/>
            <a:ext cx="4438401" cy="6341837"/>
          </a:xfrm>
          <a:prstGeom prst="rect">
            <a:avLst/>
          </a:prstGeom>
        </p:spPr>
        <p:txBody>
          <a:bodyPr vert="horz" lIns="145152" tIns="72576" rIns="145152" bIns="72576" rtlCol="0" anchor="t">
            <a:normAutofit/>
          </a:bodyPr>
          <a:lstStyle>
            <a:lvl1pPr marL="0" marR="0" indent="0" algn="ctr" defTabSz="1451519" rtl="0" eaLnBrk="1" fontAlgn="auto" latinLnBrk="0" hangingPunct="1">
              <a:lnSpc>
                <a:spcPct val="100000"/>
              </a:lnSpc>
              <a:spcBef>
                <a:spcPts val="0"/>
              </a:spcBef>
              <a:spcAft>
                <a:spcPts val="0"/>
              </a:spcAft>
              <a:buClrTx/>
              <a:buSzPct val="80000"/>
              <a:buFont typeface="Arial"/>
              <a:buNone/>
              <a:tabLst/>
              <a:defRPr sz="3600" kern="1200">
                <a:solidFill>
                  <a:schemeClr val="tx1"/>
                </a:solidFill>
                <a:latin typeface="+mn-lt"/>
                <a:ea typeface="+mn-ea"/>
                <a:cs typeface="+mn-cs"/>
              </a:defRPr>
            </a:lvl1pPr>
            <a:lvl2pPr marL="725759" marR="0" indent="0" algn="ctr" defTabSz="1451519" rtl="0" eaLnBrk="1" fontAlgn="auto" latinLnBrk="0" hangingPunct="1">
              <a:lnSpc>
                <a:spcPct val="100000"/>
              </a:lnSpc>
              <a:spcBef>
                <a:spcPts val="0"/>
              </a:spcBef>
              <a:spcAft>
                <a:spcPts val="0"/>
              </a:spcAft>
              <a:buClrTx/>
              <a:buSzTx/>
              <a:buFont typeface="Calibri" pitchFamily="34" charset="0"/>
              <a:buNone/>
              <a:tabLst/>
              <a:defRPr sz="3400" kern="1200">
                <a:solidFill>
                  <a:schemeClr val="tx1">
                    <a:tint val="75000"/>
                  </a:schemeClr>
                </a:solidFill>
                <a:latin typeface="+mn-lt"/>
                <a:ea typeface="+mn-ea"/>
                <a:cs typeface="+mn-cs"/>
              </a:defRPr>
            </a:lvl2pPr>
            <a:lvl3pPr marL="1451519" marR="0" indent="0" algn="ctr" defTabSz="1451519" rtl="0" eaLnBrk="1" fontAlgn="auto" latinLnBrk="0" hangingPunct="1">
              <a:lnSpc>
                <a:spcPct val="100000"/>
              </a:lnSpc>
              <a:spcBef>
                <a:spcPts val="0"/>
              </a:spcBef>
              <a:spcAft>
                <a:spcPts val="0"/>
              </a:spcAft>
              <a:buClr>
                <a:srgbClr val="7F7F7F"/>
              </a:buClr>
              <a:buSzPct val="100000"/>
              <a:buFont typeface="Wingdings 3" pitchFamily="18" charset="2"/>
              <a:buNone/>
              <a:tabLst/>
              <a:defRPr sz="3200" kern="1200">
                <a:solidFill>
                  <a:schemeClr val="tx1">
                    <a:tint val="75000"/>
                  </a:schemeClr>
                </a:solidFill>
                <a:latin typeface="+mn-lt"/>
                <a:ea typeface="+mn-ea"/>
                <a:cs typeface="+mn-cs"/>
              </a:defRPr>
            </a:lvl3pPr>
            <a:lvl4pPr marL="2177278" marR="0" indent="0" algn="ctr" defTabSz="1451519" rtl="0" eaLnBrk="1" fontAlgn="auto" latinLnBrk="0" hangingPunct="1">
              <a:lnSpc>
                <a:spcPct val="100000"/>
              </a:lnSpc>
              <a:spcBef>
                <a:spcPts val="0"/>
              </a:spcBef>
              <a:spcAft>
                <a:spcPts val="0"/>
              </a:spcAft>
              <a:buClrTx/>
              <a:buSzTx/>
              <a:buFont typeface="Arial" pitchFamily="34" charset="0"/>
              <a:buNone/>
              <a:tabLst/>
              <a:defRPr sz="2800" kern="1200">
                <a:solidFill>
                  <a:schemeClr val="tx1">
                    <a:tint val="75000"/>
                  </a:schemeClr>
                </a:solidFill>
                <a:latin typeface="+mn-lt"/>
                <a:ea typeface="+mn-ea"/>
                <a:cs typeface="+mn-cs"/>
              </a:defRPr>
            </a:lvl4pPr>
            <a:lvl5pPr marL="2903037" marR="0" indent="0" algn="ctr" defTabSz="1451519" rtl="0" eaLnBrk="1" fontAlgn="auto" latinLnBrk="0" hangingPunct="1">
              <a:lnSpc>
                <a:spcPct val="100000"/>
              </a:lnSpc>
              <a:spcBef>
                <a:spcPts val="0"/>
              </a:spcBef>
              <a:spcAft>
                <a:spcPts val="0"/>
              </a:spcAft>
              <a:buClr>
                <a:srgbClr val="7F7F7F"/>
              </a:buClr>
              <a:buSzTx/>
              <a:buFont typeface="Wingdings 3" pitchFamily="18" charset="2"/>
              <a:buNone/>
              <a:tabLst/>
              <a:defRPr sz="2800" kern="1200">
                <a:solidFill>
                  <a:schemeClr val="tx1">
                    <a:tint val="75000"/>
                  </a:schemeClr>
                </a:solidFill>
                <a:latin typeface="+mn-lt"/>
                <a:ea typeface="+mn-ea"/>
                <a:cs typeface="+mn-cs"/>
              </a:defRPr>
            </a:lvl5pPr>
            <a:lvl6pPr marL="3628796" indent="0" algn="ctr" defTabSz="1451519"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6pPr>
            <a:lvl7pPr marL="4354556" indent="0" algn="ctr" defTabSz="1451519"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7pPr>
            <a:lvl8pPr marL="5080315" indent="0" algn="ctr" defTabSz="1451519"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8pPr>
            <a:lvl9pPr marL="5806074" indent="0" algn="ctr" defTabSz="1451519"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9pPr>
          </a:lstStyle>
          <a:p>
            <a:pPr marL="571500" indent="-571500" algn="l">
              <a:buFont typeface="Arial"/>
              <a:buChar char="•"/>
            </a:pPr>
            <a:r>
              <a:rPr lang="en-US" dirty="0" smtClean="0"/>
              <a:t>For some help marketing the workshop, take a screenshot of this graphic.</a:t>
            </a:r>
          </a:p>
          <a:p>
            <a:pPr marL="571500" indent="-571500" algn="l">
              <a:buFont typeface="Arial"/>
              <a:buChar char="•"/>
            </a:pPr>
            <a:r>
              <a:rPr lang="en-US" dirty="0" smtClean="0"/>
              <a:t>You might also add specifics on date/time and meeting place.</a:t>
            </a:r>
            <a:endParaRPr lang="en-US" dirty="0"/>
          </a:p>
        </p:txBody>
      </p:sp>
    </p:spTree>
    <p:extLst>
      <p:ext uri="{BB962C8B-B14F-4D97-AF65-F5344CB8AC3E}">
        <p14:creationId xmlns:p14="http://schemas.microsoft.com/office/powerpoint/2010/main" val="417716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Structure</a:t>
            </a:r>
            <a:endParaRPr lang="en-US" dirty="0"/>
          </a:p>
        </p:txBody>
      </p:sp>
      <p:sp>
        <p:nvSpPr>
          <p:cNvPr id="3" name="Slide Number Placeholder 2"/>
          <p:cNvSpPr>
            <a:spLocks noGrp="1"/>
          </p:cNvSpPr>
          <p:nvPr>
            <p:ph type="sldNum" sz="quarter" idx="12"/>
          </p:nvPr>
        </p:nvSpPr>
        <p:spPr>
          <a:xfrm>
            <a:off x="8159419" y="8563244"/>
            <a:ext cx="685800" cy="457200"/>
          </a:xfrm>
        </p:spPr>
        <p:txBody>
          <a:bodyPr/>
          <a:lstStyle/>
          <a:p>
            <a:fld id="{027CC8FC-DC84-4CE8-AADD-ED05D9A2A54F}" type="slidenum">
              <a:rPr lang="en-US" smtClean="0"/>
              <a:pPr/>
              <a:t>4</a:t>
            </a:fld>
            <a:endParaRPr lang="en-US" dirty="0"/>
          </a:p>
        </p:txBody>
      </p:sp>
      <p:sp>
        <p:nvSpPr>
          <p:cNvPr id="4" name="Content Placeholder 3"/>
          <p:cNvSpPr>
            <a:spLocks noGrp="1"/>
          </p:cNvSpPr>
          <p:nvPr>
            <p:ph idx="1"/>
          </p:nvPr>
        </p:nvSpPr>
        <p:spPr>
          <a:xfrm>
            <a:off x="812880" y="1453855"/>
            <a:ext cx="14631829" cy="2034419"/>
          </a:xfrm>
        </p:spPr>
        <p:txBody>
          <a:bodyPr>
            <a:normAutofit/>
          </a:bodyPr>
          <a:lstStyle/>
          <a:p>
            <a:pPr marL="742950" indent="-742950">
              <a:buFont typeface="+mj-lt"/>
              <a:buAutoNum type="arabicPeriod"/>
            </a:pPr>
            <a:r>
              <a:rPr lang="en-US" dirty="0" smtClean="0"/>
              <a:t>Provide </a:t>
            </a:r>
            <a:r>
              <a:rPr lang="en-US" dirty="0"/>
              <a:t>orientation on Search Flash Timeline View</a:t>
            </a:r>
          </a:p>
          <a:p>
            <a:pPr lvl="2"/>
            <a:r>
              <a:rPr lang="en-US" dirty="0">
                <a:solidFill>
                  <a:srgbClr val="000000"/>
                </a:solidFill>
              </a:rPr>
              <a:t>s</a:t>
            </a:r>
            <a:r>
              <a:rPr lang="en-US" dirty="0" smtClean="0">
                <a:solidFill>
                  <a:srgbClr val="000000"/>
                </a:solidFill>
              </a:rPr>
              <a:t>how </a:t>
            </a:r>
            <a:r>
              <a:rPr lang="en-US" dirty="0">
                <a:solidFill>
                  <a:srgbClr val="000000"/>
                </a:solidFill>
              </a:rPr>
              <a:t>option to launch Report Builder from 'Build report' link above </a:t>
            </a:r>
            <a:r>
              <a:rPr lang="en-US" dirty="0" smtClean="0">
                <a:solidFill>
                  <a:srgbClr val="000000"/>
                </a:solidFill>
              </a:rPr>
              <a:t>timeline</a:t>
            </a:r>
          </a:p>
          <a:p>
            <a:pPr lvl="2"/>
            <a:r>
              <a:rPr lang="en-US" dirty="0">
                <a:solidFill>
                  <a:srgbClr val="000000"/>
                </a:solidFill>
              </a:rPr>
              <a:t>s</a:t>
            </a:r>
            <a:r>
              <a:rPr lang="en-US" dirty="0" smtClean="0">
                <a:solidFill>
                  <a:srgbClr val="000000"/>
                </a:solidFill>
              </a:rPr>
              <a:t>how </a:t>
            </a:r>
            <a:r>
              <a:rPr lang="en-US" dirty="0">
                <a:solidFill>
                  <a:srgbClr val="000000"/>
                </a:solidFill>
              </a:rPr>
              <a:t>option to launch Report Builder from the filter menu on a particular </a:t>
            </a:r>
            <a:r>
              <a:rPr lang="en-US" dirty="0" smtClean="0">
                <a:solidFill>
                  <a:srgbClr val="000000"/>
                </a:solidFill>
              </a:rPr>
              <a:t>field</a:t>
            </a:r>
          </a:p>
          <a:p>
            <a:pPr marL="911225" lvl="2" indent="0">
              <a:buNone/>
            </a:pPr>
            <a:endParaRPr lang="en-US" dirty="0"/>
          </a:p>
        </p:txBody>
      </p:sp>
      <p:grpSp>
        <p:nvGrpSpPr>
          <p:cNvPr id="30" name="Group 29"/>
          <p:cNvGrpSpPr/>
          <p:nvPr/>
        </p:nvGrpSpPr>
        <p:grpSpPr>
          <a:xfrm>
            <a:off x="1930327" y="3352812"/>
            <a:ext cx="12581060" cy="4910660"/>
            <a:chOff x="2387518" y="3606807"/>
            <a:chExt cx="12581060" cy="4910660"/>
          </a:xfrm>
        </p:grpSpPr>
        <p:pic>
          <p:nvPicPr>
            <p:cNvPr id="8" name="Picture 7" descr="Screen shot 2011-06-28 at 5.12.36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87518" y="3763439"/>
              <a:ext cx="10604500" cy="3568700"/>
            </a:xfrm>
            <a:prstGeom prst="rect">
              <a:avLst/>
            </a:prstGeom>
          </p:spPr>
        </p:pic>
        <p:sp>
          <p:nvSpPr>
            <p:cNvPr id="28" name="Freeform 27"/>
            <p:cNvSpPr/>
            <p:nvPr/>
          </p:nvSpPr>
          <p:spPr>
            <a:xfrm>
              <a:off x="8009206" y="5080000"/>
              <a:ext cx="1134496" cy="3437467"/>
            </a:xfrm>
            <a:custGeom>
              <a:avLst/>
              <a:gdLst>
                <a:gd name="connsiteX0" fmla="*/ 0 w 1134496"/>
                <a:gd name="connsiteY0" fmla="*/ 1405467 h 3437467"/>
                <a:gd name="connsiteX1" fmla="*/ 1117564 w 1134496"/>
                <a:gd name="connsiteY1" fmla="*/ 0 h 3437467"/>
                <a:gd name="connsiteX2" fmla="*/ 1134496 w 1134496"/>
                <a:gd name="connsiteY2" fmla="*/ 3437467 h 3437467"/>
                <a:gd name="connsiteX3" fmla="*/ 0 w 1134496"/>
                <a:gd name="connsiteY3" fmla="*/ 1964267 h 3437467"/>
                <a:gd name="connsiteX4" fmla="*/ 0 w 1134496"/>
                <a:gd name="connsiteY4" fmla="*/ 1405467 h 3437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496" h="3437467">
                  <a:moveTo>
                    <a:pt x="0" y="1405467"/>
                  </a:moveTo>
                  <a:lnTo>
                    <a:pt x="1117564" y="0"/>
                  </a:lnTo>
                  <a:lnTo>
                    <a:pt x="1134496" y="3437467"/>
                  </a:lnTo>
                  <a:lnTo>
                    <a:pt x="0" y="1964267"/>
                  </a:lnTo>
                  <a:lnTo>
                    <a:pt x="0" y="1405467"/>
                  </a:lnTo>
                  <a:close/>
                </a:path>
              </a:pathLst>
            </a:custGeom>
            <a:solidFill>
              <a:schemeClr val="accent6">
                <a:lumMod val="40000"/>
                <a:lumOff val="60000"/>
                <a:alpha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9" name="Freeform 28"/>
            <p:cNvSpPr/>
            <p:nvPr/>
          </p:nvSpPr>
          <p:spPr>
            <a:xfrm>
              <a:off x="9126769" y="4267200"/>
              <a:ext cx="5841809" cy="795867"/>
            </a:xfrm>
            <a:custGeom>
              <a:avLst/>
              <a:gdLst>
                <a:gd name="connsiteX0" fmla="*/ 2726178 w 5858742"/>
                <a:gd name="connsiteY0" fmla="*/ 0 h 829733"/>
                <a:gd name="connsiteX1" fmla="*/ 3911473 w 5858742"/>
                <a:gd name="connsiteY1" fmla="*/ 0 h 829733"/>
                <a:gd name="connsiteX2" fmla="*/ 5858742 w 5858742"/>
                <a:gd name="connsiteY2" fmla="*/ 829733 h 829733"/>
                <a:gd name="connsiteX3" fmla="*/ 0 w 5858742"/>
                <a:gd name="connsiteY3" fmla="*/ 829733 h 829733"/>
                <a:gd name="connsiteX4" fmla="*/ 2726178 w 5858742"/>
                <a:gd name="connsiteY4" fmla="*/ 0 h 829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8742" h="829733">
                  <a:moveTo>
                    <a:pt x="2726178" y="0"/>
                  </a:moveTo>
                  <a:lnTo>
                    <a:pt x="3911473" y="0"/>
                  </a:lnTo>
                  <a:lnTo>
                    <a:pt x="5858742" y="829733"/>
                  </a:lnTo>
                  <a:lnTo>
                    <a:pt x="0" y="829733"/>
                  </a:lnTo>
                  <a:lnTo>
                    <a:pt x="2726178" y="0"/>
                  </a:lnTo>
                  <a:close/>
                </a:path>
              </a:pathLst>
            </a:custGeom>
            <a:solidFill>
              <a:schemeClr val="accent6">
                <a:lumMod val="40000"/>
                <a:lumOff val="60000"/>
                <a:alpha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pic>
          <p:nvPicPr>
            <p:cNvPr id="14" name="Picture 13" descr="Screen shot 2011-06-28 at 5.42.50 PM.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194501" y="5120211"/>
              <a:ext cx="5740400" cy="3340100"/>
            </a:xfrm>
            <a:prstGeom prst="rect">
              <a:avLst/>
            </a:prstGeom>
            <a:ln w="57150" cmpd="sng">
              <a:solidFill>
                <a:schemeClr val="tx1"/>
              </a:solidFill>
            </a:ln>
          </p:spPr>
        </p:pic>
        <p:sp>
          <p:nvSpPr>
            <p:cNvPr id="12" name="Rounded Rectangle 11"/>
            <p:cNvSpPr/>
            <p:nvPr/>
          </p:nvSpPr>
          <p:spPr>
            <a:xfrm>
              <a:off x="5499766" y="6468541"/>
              <a:ext cx="2506047" cy="592666"/>
            </a:xfrm>
            <a:prstGeom prst="roundRect">
              <a:avLst/>
            </a:prstGeom>
            <a:noFill/>
            <a:ln w="5715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1" name="Rounded Rectangle 10"/>
            <p:cNvSpPr/>
            <p:nvPr/>
          </p:nvSpPr>
          <p:spPr>
            <a:xfrm>
              <a:off x="11827541" y="3606807"/>
              <a:ext cx="1210694" cy="660400"/>
            </a:xfrm>
            <a:prstGeom prst="roundRect">
              <a:avLst/>
            </a:prstGeom>
            <a:noFill/>
            <a:ln w="5715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18499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7CC8FC-DC84-4CE8-AADD-ED05D9A2A54F}" type="slidenum">
              <a:rPr lang="en-US" smtClean="0"/>
              <a:pPr/>
              <a:t>5</a:t>
            </a:fld>
            <a:endParaRPr lang="en-US" dirty="0"/>
          </a:p>
        </p:txBody>
      </p:sp>
      <p:sp>
        <p:nvSpPr>
          <p:cNvPr id="5" name="Content Placeholder 3"/>
          <p:cNvSpPr>
            <a:spLocks noGrp="1"/>
          </p:cNvSpPr>
          <p:nvPr>
            <p:ph idx="1"/>
          </p:nvPr>
        </p:nvSpPr>
        <p:spPr>
          <a:xfrm>
            <a:off x="812880" y="827334"/>
            <a:ext cx="14631829" cy="1882019"/>
          </a:xfrm>
        </p:spPr>
        <p:txBody>
          <a:bodyPr>
            <a:normAutofit/>
          </a:bodyPr>
          <a:lstStyle/>
          <a:p>
            <a:pPr marL="742950" indent="-742950">
              <a:buFont typeface="+mj-lt"/>
              <a:buAutoNum type="arabicPeriod" startAt="2"/>
            </a:pPr>
            <a:r>
              <a:rPr lang="en-US" dirty="0" smtClean="0"/>
              <a:t>Discuss </a:t>
            </a:r>
            <a:r>
              <a:rPr lang="en-US" dirty="0"/>
              <a:t>what should be done if no field is </a:t>
            </a:r>
            <a:r>
              <a:rPr lang="en-US" dirty="0" smtClean="0"/>
              <a:t>available</a:t>
            </a:r>
          </a:p>
          <a:p>
            <a:pPr lvl="2"/>
            <a:r>
              <a:rPr lang="en-US" dirty="0">
                <a:solidFill>
                  <a:srgbClr val="000000"/>
                </a:solidFill>
              </a:rPr>
              <a:t>short overview of fields (what are they and why </a:t>
            </a:r>
            <a:r>
              <a:rPr lang="en-US" dirty="0" smtClean="0">
                <a:solidFill>
                  <a:srgbClr val="000000"/>
                </a:solidFill>
              </a:rPr>
              <a:t>they matter)</a:t>
            </a:r>
            <a:endParaRPr lang="en-US" dirty="0">
              <a:solidFill>
                <a:srgbClr val="000000"/>
              </a:solidFill>
            </a:endParaRPr>
          </a:p>
          <a:p>
            <a:pPr lvl="2"/>
            <a:r>
              <a:rPr lang="en-US" dirty="0">
                <a:solidFill>
                  <a:srgbClr val="000000"/>
                </a:solidFill>
              </a:rPr>
              <a:t>s</a:t>
            </a:r>
            <a:r>
              <a:rPr lang="en-US" dirty="0" smtClean="0">
                <a:solidFill>
                  <a:srgbClr val="000000"/>
                </a:solidFill>
              </a:rPr>
              <a:t>how how </a:t>
            </a:r>
            <a:r>
              <a:rPr lang="en-US" dirty="0">
                <a:solidFill>
                  <a:srgbClr val="000000"/>
                </a:solidFill>
              </a:rPr>
              <a:t>to use the </a:t>
            </a:r>
            <a:r>
              <a:rPr lang="en-US" dirty="0" smtClean="0">
                <a:solidFill>
                  <a:srgbClr val="000000"/>
                </a:solidFill>
              </a:rPr>
              <a:t>Interactive Field Extractor (IFX)</a:t>
            </a:r>
            <a:endParaRPr lang="en-US" dirty="0">
              <a:solidFill>
                <a:srgbClr val="000000"/>
              </a:solidFill>
            </a:endParaRPr>
          </a:p>
        </p:txBody>
      </p:sp>
      <p:grpSp>
        <p:nvGrpSpPr>
          <p:cNvPr id="14" name="Group 13"/>
          <p:cNvGrpSpPr/>
          <p:nvPr/>
        </p:nvGrpSpPr>
        <p:grpSpPr>
          <a:xfrm>
            <a:off x="1964205" y="3183473"/>
            <a:ext cx="12377862" cy="4429697"/>
            <a:chOff x="1930339" y="3759195"/>
            <a:chExt cx="12377862" cy="4429697"/>
          </a:xfrm>
        </p:grpSpPr>
        <p:pic>
          <p:nvPicPr>
            <p:cNvPr id="8" name="Picture 7" descr="Screen shot 2011-06-28 at 5.22.48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30339" y="4290065"/>
              <a:ext cx="10604500" cy="2311400"/>
            </a:xfrm>
            <a:prstGeom prst="rect">
              <a:avLst/>
            </a:prstGeom>
          </p:spPr>
        </p:pic>
        <p:pic>
          <p:nvPicPr>
            <p:cNvPr id="7" name="Picture 6" descr="Screen shot 2011-06-28 at 5.21.23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329961" y="3776132"/>
              <a:ext cx="4978240" cy="4412760"/>
            </a:xfrm>
            <a:prstGeom prst="rect">
              <a:avLst/>
            </a:prstGeom>
            <a:ln>
              <a:solidFill>
                <a:schemeClr val="tx1"/>
              </a:solidFill>
            </a:ln>
          </p:spPr>
        </p:pic>
        <p:sp>
          <p:nvSpPr>
            <p:cNvPr id="10" name="Trapezoid 9"/>
            <p:cNvSpPr/>
            <p:nvPr/>
          </p:nvSpPr>
          <p:spPr>
            <a:xfrm rot="16200000">
              <a:off x="5374375" y="4216435"/>
              <a:ext cx="4419604" cy="3505124"/>
            </a:xfrm>
            <a:prstGeom prst="trapezoid">
              <a:avLst>
                <a:gd name="adj" fmla="val 59510"/>
              </a:avLst>
            </a:prstGeom>
            <a:solidFill>
              <a:schemeClr val="accent6">
                <a:lumMod val="20000"/>
                <a:lumOff val="80000"/>
                <a:alpha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9329963" y="3776133"/>
              <a:ext cx="4961305" cy="4402667"/>
            </a:xfrm>
            <a:prstGeom prst="rect">
              <a:avLst/>
            </a:prstGeom>
            <a:noFill/>
            <a:ln w="57150" cmpd="sng">
              <a:solidFill>
                <a:srgbClr val="00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390237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7CC8FC-DC84-4CE8-AADD-ED05D9A2A54F}" type="slidenum">
              <a:rPr lang="en-US" smtClean="0"/>
              <a:pPr/>
              <a:t>6</a:t>
            </a:fld>
            <a:endParaRPr lang="en-US" dirty="0"/>
          </a:p>
        </p:txBody>
      </p:sp>
      <p:sp>
        <p:nvSpPr>
          <p:cNvPr id="4" name="Content Placeholder 3"/>
          <p:cNvSpPr>
            <a:spLocks noGrp="1"/>
          </p:cNvSpPr>
          <p:nvPr>
            <p:ph idx="1"/>
          </p:nvPr>
        </p:nvSpPr>
        <p:spPr>
          <a:xfrm>
            <a:off x="812880" y="389467"/>
            <a:ext cx="14631829" cy="2624667"/>
          </a:xfrm>
        </p:spPr>
        <p:txBody>
          <a:bodyPr>
            <a:normAutofit/>
          </a:bodyPr>
          <a:lstStyle/>
          <a:p>
            <a:pPr marL="742950" indent="-742950">
              <a:buFont typeface="+mj-lt"/>
              <a:buAutoNum type="arabicPeriod" startAt="3"/>
            </a:pPr>
            <a:r>
              <a:rPr lang="en-US" dirty="0" smtClean="0"/>
              <a:t>Provide orientation of Report Builder</a:t>
            </a:r>
          </a:p>
          <a:p>
            <a:pPr lvl="2"/>
            <a:r>
              <a:rPr lang="en-US" dirty="0">
                <a:solidFill>
                  <a:srgbClr val="000000"/>
                </a:solidFill>
              </a:rPr>
              <a:t>show how to build a graph over </a:t>
            </a:r>
            <a:r>
              <a:rPr lang="en-US" dirty="0" smtClean="0">
                <a:solidFill>
                  <a:srgbClr val="000000"/>
                </a:solidFill>
              </a:rPr>
              <a:t>time</a:t>
            </a:r>
          </a:p>
          <a:p>
            <a:pPr lvl="3"/>
            <a:r>
              <a:rPr lang="en-US" dirty="0" smtClean="0">
                <a:solidFill>
                  <a:srgbClr val="000000"/>
                </a:solidFill>
              </a:rPr>
              <a:t>Single </a:t>
            </a:r>
            <a:r>
              <a:rPr lang="en-US" dirty="0">
                <a:solidFill>
                  <a:srgbClr val="000000"/>
                </a:solidFill>
              </a:rPr>
              <a:t>field over </a:t>
            </a:r>
            <a:r>
              <a:rPr lang="en-US" dirty="0" smtClean="0">
                <a:solidFill>
                  <a:srgbClr val="000000"/>
                </a:solidFill>
              </a:rPr>
              <a:t>time</a:t>
            </a:r>
          </a:p>
          <a:p>
            <a:pPr lvl="3"/>
            <a:r>
              <a:rPr lang="en-US" dirty="0">
                <a:solidFill>
                  <a:srgbClr val="000000"/>
                </a:solidFill>
              </a:rPr>
              <a:t>e</a:t>
            </a:r>
            <a:r>
              <a:rPr lang="en-US" dirty="0" smtClean="0">
                <a:solidFill>
                  <a:srgbClr val="000000"/>
                </a:solidFill>
              </a:rPr>
              <a:t>xample: sourcetype=access_combined | timechart count</a:t>
            </a:r>
            <a:endParaRPr lang="en-US" dirty="0">
              <a:solidFill>
                <a:srgbClr val="000000"/>
              </a:solidFill>
            </a:endParaRPr>
          </a:p>
        </p:txBody>
      </p:sp>
      <p:grpSp>
        <p:nvGrpSpPr>
          <p:cNvPr id="8" name="Group 7"/>
          <p:cNvGrpSpPr/>
          <p:nvPr/>
        </p:nvGrpSpPr>
        <p:grpSpPr>
          <a:xfrm>
            <a:off x="1540884" y="2865966"/>
            <a:ext cx="13954864" cy="5221938"/>
            <a:chOff x="1540884" y="2865966"/>
            <a:chExt cx="13954864" cy="5221938"/>
          </a:xfrm>
        </p:grpSpPr>
        <p:pic>
          <p:nvPicPr>
            <p:cNvPr id="6" name="Picture 5" descr="Screen shot 2011-06-28 at 7.20.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884" y="2865966"/>
              <a:ext cx="5185842" cy="5221938"/>
            </a:xfrm>
            <a:prstGeom prst="rect">
              <a:avLst/>
            </a:prstGeom>
            <a:ln w="57150" cmpd="sng">
              <a:solidFill>
                <a:schemeClr val="tx1"/>
              </a:solidFill>
            </a:ln>
          </p:spPr>
        </p:pic>
        <p:pic>
          <p:nvPicPr>
            <p:cNvPr id="7" name="Picture 6" descr="Screen shot 2011-06-28 at 7.40.0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6448" y="3630083"/>
              <a:ext cx="8369300" cy="3644900"/>
            </a:xfrm>
            <a:prstGeom prst="rect">
              <a:avLst/>
            </a:prstGeom>
          </p:spPr>
        </p:pic>
      </p:grpSp>
      <p:sp>
        <p:nvSpPr>
          <p:cNvPr id="11" name="Rounded Rectangle 10"/>
          <p:cNvSpPr/>
          <p:nvPr/>
        </p:nvSpPr>
        <p:spPr>
          <a:xfrm>
            <a:off x="11751352" y="524933"/>
            <a:ext cx="3996135" cy="2184400"/>
          </a:xfrm>
          <a:prstGeom prst="roundRect">
            <a:avLst/>
          </a:prstGeom>
          <a:ln w="57150" cmpd="sng"/>
        </p:spPr>
        <p:style>
          <a:lnRef idx="1">
            <a:schemeClr val="accent2"/>
          </a:lnRef>
          <a:fillRef idx="2">
            <a:schemeClr val="accent2"/>
          </a:fillRef>
          <a:effectRef idx="1">
            <a:schemeClr val="accent2"/>
          </a:effectRef>
          <a:fontRef idx="minor">
            <a:schemeClr val="dk1"/>
          </a:fontRef>
        </p:style>
        <p:txBody>
          <a:bodyPr rtlCol="0" anchor="ctr"/>
          <a:lstStyle/>
          <a:p>
            <a:endParaRPr lang="en-US" sz="2400" dirty="0" smtClean="0"/>
          </a:p>
          <a:p>
            <a:r>
              <a:rPr lang="en-US" sz="2400" dirty="0" smtClean="0"/>
              <a:t>For </a:t>
            </a:r>
            <a:r>
              <a:rPr lang="en-US" sz="2400" dirty="0"/>
              <a:t>each graph type:</a:t>
            </a:r>
          </a:p>
          <a:p>
            <a:endParaRPr lang="en-US" sz="800" dirty="0"/>
          </a:p>
          <a:p>
            <a:r>
              <a:rPr lang="en-US" sz="1800" dirty="0"/>
              <a:t>- relate the widget options to what is generated in the search bar</a:t>
            </a:r>
          </a:p>
          <a:p>
            <a:r>
              <a:rPr lang="en-US" sz="1800" dirty="0"/>
              <a:t>- it may help to close and relaunch the Report Builder after each report</a:t>
            </a:r>
          </a:p>
          <a:p>
            <a:endParaRPr lang="en-US" sz="1800" dirty="0"/>
          </a:p>
          <a:p>
            <a:pPr algn="ctr"/>
            <a:endParaRPr lang="en-US" sz="1800" dirty="0"/>
          </a:p>
        </p:txBody>
      </p:sp>
    </p:spTree>
    <p:extLst>
      <p:ext uri="{BB962C8B-B14F-4D97-AF65-F5344CB8AC3E}">
        <p14:creationId xmlns:p14="http://schemas.microsoft.com/office/powerpoint/2010/main" val="121115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7CC8FC-DC84-4CE8-AADD-ED05D9A2A54F}" type="slidenum">
              <a:rPr lang="en-US" smtClean="0"/>
              <a:pPr/>
              <a:t>7</a:t>
            </a:fld>
            <a:endParaRPr lang="en-US" dirty="0"/>
          </a:p>
        </p:txBody>
      </p:sp>
      <p:sp>
        <p:nvSpPr>
          <p:cNvPr id="4" name="Content Placeholder 3"/>
          <p:cNvSpPr>
            <a:spLocks noGrp="1"/>
          </p:cNvSpPr>
          <p:nvPr>
            <p:ph idx="1"/>
          </p:nvPr>
        </p:nvSpPr>
        <p:spPr>
          <a:xfrm>
            <a:off x="812880" y="389467"/>
            <a:ext cx="14631829" cy="2726267"/>
          </a:xfrm>
        </p:spPr>
        <p:txBody>
          <a:bodyPr>
            <a:normAutofit/>
          </a:bodyPr>
          <a:lstStyle/>
          <a:p>
            <a:pPr marL="742950" indent="-742950">
              <a:buFont typeface="+mj-lt"/>
              <a:buAutoNum type="arabicPeriod" startAt="3"/>
            </a:pPr>
            <a:r>
              <a:rPr lang="en-US" dirty="0" smtClean="0"/>
              <a:t>Provide orientation of Report Builder</a:t>
            </a:r>
          </a:p>
          <a:p>
            <a:pPr lvl="2"/>
            <a:r>
              <a:rPr lang="en-US" dirty="0" smtClean="0">
                <a:solidFill>
                  <a:srgbClr val="000000"/>
                </a:solidFill>
              </a:rPr>
              <a:t>show how to build a graph over time</a:t>
            </a:r>
          </a:p>
          <a:p>
            <a:pPr lvl="3"/>
            <a:r>
              <a:rPr lang="en-US" dirty="0" smtClean="0">
                <a:solidFill>
                  <a:srgbClr val="000000"/>
                </a:solidFill>
              </a:rPr>
              <a:t>Multiple fields over time</a:t>
            </a:r>
          </a:p>
          <a:p>
            <a:pPr lvl="3"/>
            <a:r>
              <a:rPr lang="en-US" dirty="0">
                <a:solidFill>
                  <a:srgbClr val="000000"/>
                </a:solidFill>
              </a:rPr>
              <a:t>e</a:t>
            </a:r>
            <a:r>
              <a:rPr lang="en-US" dirty="0" smtClean="0">
                <a:solidFill>
                  <a:srgbClr val="000000"/>
                </a:solidFill>
              </a:rPr>
              <a:t>xample: </a:t>
            </a:r>
            <a:r>
              <a:rPr lang="en-US" dirty="0">
                <a:solidFill>
                  <a:srgbClr val="000000"/>
                </a:solidFill>
              </a:rPr>
              <a:t>sourcetype=access_combined | </a:t>
            </a:r>
            <a:r>
              <a:rPr lang="en-US" dirty="0" smtClean="0">
                <a:solidFill>
                  <a:srgbClr val="000000"/>
                </a:solidFill>
              </a:rPr>
              <a:t>timechart avg(bytes) max(bytes)</a:t>
            </a:r>
            <a:endParaRPr lang="en-US" dirty="0">
              <a:solidFill>
                <a:srgbClr val="000000"/>
              </a:solidFill>
            </a:endParaRPr>
          </a:p>
        </p:txBody>
      </p:sp>
      <p:grpSp>
        <p:nvGrpSpPr>
          <p:cNvPr id="6" name="Group 5"/>
          <p:cNvGrpSpPr/>
          <p:nvPr/>
        </p:nvGrpSpPr>
        <p:grpSpPr>
          <a:xfrm>
            <a:off x="1811815" y="2878667"/>
            <a:ext cx="13309419" cy="5096934"/>
            <a:chOff x="1523954" y="2929466"/>
            <a:chExt cx="13309419" cy="5096934"/>
          </a:xfrm>
        </p:grpSpPr>
        <p:pic>
          <p:nvPicPr>
            <p:cNvPr id="2" name="Picture 1" descr="Screen shot 2011-06-28 at 7.26.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373" y="3687234"/>
              <a:ext cx="7874000" cy="2933700"/>
            </a:xfrm>
            <a:prstGeom prst="rect">
              <a:avLst/>
            </a:prstGeom>
          </p:spPr>
        </p:pic>
        <p:pic>
          <p:nvPicPr>
            <p:cNvPr id="5" name="Picture 4" descr="Screen shot 2011-06-28 at 7.25.04 PM.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523954" y="2929466"/>
              <a:ext cx="4758111" cy="5096934"/>
            </a:xfrm>
            <a:prstGeom prst="rect">
              <a:avLst/>
            </a:prstGeom>
            <a:ln w="57150" cmpd="sng">
              <a:solidFill>
                <a:schemeClr val="tx1"/>
              </a:solidFill>
            </a:ln>
          </p:spPr>
        </p:pic>
      </p:grpSp>
    </p:spTree>
    <p:extLst>
      <p:ext uri="{BB962C8B-B14F-4D97-AF65-F5344CB8AC3E}">
        <p14:creationId xmlns:p14="http://schemas.microsoft.com/office/powerpoint/2010/main" val="249774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7CC8FC-DC84-4CE8-AADD-ED05D9A2A54F}" type="slidenum">
              <a:rPr lang="en-US" smtClean="0"/>
              <a:pPr/>
              <a:t>8</a:t>
            </a:fld>
            <a:endParaRPr lang="en-US" dirty="0"/>
          </a:p>
        </p:txBody>
      </p:sp>
      <p:sp>
        <p:nvSpPr>
          <p:cNvPr id="4" name="Content Placeholder 3"/>
          <p:cNvSpPr>
            <a:spLocks noGrp="1"/>
          </p:cNvSpPr>
          <p:nvPr>
            <p:ph idx="1"/>
          </p:nvPr>
        </p:nvSpPr>
        <p:spPr>
          <a:xfrm>
            <a:off x="812880" y="387055"/>
            <a:ext cx="14631829" cy="2559348"/>
          </a:xfrm>
        </p:spPr>
        <p:txBody>
          <a:bodyPr>
            <a:normAutofit/>
          </a:bodyPr>
          <a:lstStyle/>
          <a:p>
            <a:pPr marL="742950" indent="-742950">
              <a:buFont typeface="+mj-lt"/>
              <a:buAutoNum type="arabicPeriod" startAt="3"/>
            </a:pPr>
            <a:r>
              <a:rPr lang="en-US" dirty="0" smtClean="0"/>
              <a:t>Provide orientation of Report Builder</a:t>
            </a:r>
          </a:p>
          <a:p>
            <a:pPr lvl="2"/>
            <a:r>
              <a:rPr lang="en-US" dirty="0">
                <a:solidFill>
                  <a:srgbClr val="000000"/>
                </a:solidFill>
              </a:rPr>
              <a:t>show how to build a graph over </a:t>
            </a:r>
            <a:r>
              <a:rPr lang="en-US" dirty="0" smtClean="0">
                <a:solidFill>
                  <a:srgbClr val="000000"/>
                </a:solidFill>
              </a:rPr>
              <a:t>time</a:t>
            </a:r>
          </a:p>
          <a:p>
            <a:pPr lvl="3"/>
            <a:r>
              <a:rPr lang="en-US" dirty="0" smtClean="0">
                <a:solidFill>
                  <a:srgbClr val="000000"/>
                </a:solidFill>
              </a:rPr>
              <a:t>Single </a:t>
            </a:r>
            <a:r>
              <a:rPr lang="en-US" dirty="0">
                <a:solidFill>
                  <a:srgbClr val="000000"/>
                </a:solidFill>
              </a:rPr>
              <a:t>field split by another </a:t>
            </a:r>
            <a:r>
              <a:rPr lang="en-US" dirty="0" smtClean="0">
                <a:solidFill>
                  <a:srgbClr val="000000"/>
                </a:solidFill>
              </a:rPr>
              <a:t>field</a:t>
            </a:r>
          </a:p>
          <a:p>
            <a:pPr lvl="3"/>
            <a:r>
              <a:rPr lang="en-US" dirty="0">
                <a:solidFill>
                  <a:srgbClr val="000000"/>
                </a:solidFill>
              </a:rPr>
              <a:t>e</a:t>
            </a:r>
            <a:r>
              <a:rPr lang="en-US" dirty="0" smtClean="0">
                <a:solidFill>
                  <a:srgbClr val="000000"/>
                </a:solidFill>
              </a:rPr>
              <a:t>xample: </a:t>
            </a:r>
            <a:r>
              <a:rPr lang="en-US" dirty="0">
                <a:solidFill>
                  <a:srgbClr val="000000"/>
                </a:solidFill>
              </a:rPr>
              <a:t>sourcetype=access_combined | </a:t>
            </a:r>
            <a:r>
              <a:rPr lang="en-US" dirty="0" smtClean="0">
                <a:solidFill>
                  <a:srgbClr val="000000"/>
                </a:solidFill>
              </a:rPr>
              <a:t>timechart span=5m count by clientip</a:t>
            </a:r>
          </a:p>
        </p:txBody>
      </p:sp>
      <p:grpSp>
        <p:nvGrpSpPr>
          <p:cNvPr id="9" name="Group 8"/>
          <p:cNvGrpSpPr/>
          <p:nvPr/>
        </p:nvGrpSpPr>
        <p:grpSpPr>
          <a:xfrm>
            <a:off x="1083699" y="2827868"/>
            <a:ext cx="14664078" cy="5604936"/>
            <a:chOff x="948235" y="2726270"/>
            <a:chExt cx="14664078" cy="5604936"/>
          </a:xfrm>
        </p:grpSpPr>
        <p:pic>
          <p:nvPicPr>
            <p:cNvPr id="5" name="Picture 4" descr="Screen shot 2011-06-28 at 7.47.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713" y="3134786"/>
              <a:ext cx="8737600" cy="4127500"/>
            </a:xfrm>
            <a:prstGeom prst="rect">
              <a:avLst/>
            </a:prstGeom>
          </p:spPr>
        </p:pic>
        <p:pic>
          <p:nvPicPr>
            <p:cNvPr id="7" name="Picture 6" descr="Screen shot 2011-06-28 at 7.44.33 PM.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948235" y="2726270"/>
              <a:ext cx="4889263" cy="4465003"/>
            </a:xfrm>
            <a:prstGeom prst="rect">
              <a:avLst/>
            </a:prstGeom>
            <a:ln w="57150" cmpd="sng">
              <a:solidFill>
                <a:schemeClr val="tx1"/>
              </a:solidFill>
            </a:ln>
          </p:spPr>
        </p:pic>
        <p:pic>
          <p:nvPicPr>
            <p:cNvPr id="8" name="Picture 7" descr="Screen shot 2011-06-28 at 7.44.33 PM.pn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3572816" y="6604007"/>
              <a:ext cx="3776010" cy="1727199"/>
            </a:xfrm>
            <a:prstGeom prst="rect">
              <a:avLst/>
            </a:prstGeom>
            <a:ln w="57150" cmpd="sng">
              <a:solidFill>
                <a:schemeClr val="tx1"/>
              </a:solidFill>
            </a:ln>
          </p:spPr>
        </p:pic>
      </p:grpSp>
    </p:spTree>
    <p:extLst>
      <p:ext uri="{BB962C8B-B14F-4D97-AF65-F5344CB8AC3E}">
        <p14:creationId xmlns:p14="http://schemas.microsoft.com/office/powerpoint/2010/main" val="148818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7CC8FC-DC84-4CE8-AADD-ED05D9A2A54F}" type="slidenum">
              <a:rPr lang="en-US" smtClean="0"/>
              <a:pPr/>
              <a:t>9</a:t>
            </a:fld>
            <a:endParaRPr lang="en-US" dirty="0"/>
          </a:p>
        </p:txBody>
      </p:sp>
      <p:sp>
        <p:nvSpPr>
          <p:cNvPr id="4" name="Content Placeholder 3"/>
          <p:cNvSpPr>
            <a:spLocks noGrp="1"/>
          </p:cNvSpPr>
          <p:nvPr>
            <p:ph idx="1"/>
          </p:nvPr>
        </p:nvSpPr>
        <p:spPr>
          <a:xfrm>
            <a:off x="812880" y="505586"/>
            <a:ext cx="14631829" cy="1763482"/>
          </a:xfrm>
        </p:spPr>
        <p:txBody>
          <a:bodyPr>
            <a:normAutofit/>
          </a:bodyPr>
          <a:lstStyle/>
          <a:p>
            <a:pPr marL="742950" indent="-742950">
              <a:buFont typeface="+mj-lt"/>
              <a:buAutoNum type="arabicPeriod" startAt="3"/>
            </a:pPr>
            <a:r>
              <a:rPr lang="en-US" dirty="0" smtClean="0"/>
              <a:t>Provide orientation of Report Builder</a:t>
            </a:r>
          </a:p>
          <a:p>
            <a:pPr lvl="2"/>
            <a:r>
              <a:rPr lang="en-US" dirty="0" smtClean="0">
                <a:solidFill>
                  <a:srgbClr val="000000"/>
                </a:solidFill>
              </a:rPr>
              <a:t>show how to stack values</a:t>
            </a:r>
          </a:p>
        </p:txBody>
      </p:sp>
      <p:grpSp>
        <p:nvGrpSpPr>
          <p:cNvPr id="9" name="Group 8"/>
          <p:cNvGrpSpPr/>
          <p:nvPr/>
        </p:nvGrpSpPr>
        <p:grpSpPr>
          <a:xfrm>
            <a:off x="1490093" y="2929458"/>
            <a:ext cx="13870057" cy="3962400"/>
            <a:chOff x="1490093" y="2573865"/>
            <a:chExt cx="13870057" cy="3962400"/>
          </a:xfrm>
        </p:grpSpPr>
        <p:pic>
          <p:nvPicPr>
            <p:cNvPr id="7" name="Picture 6" descr="Screen shot 2011-06-28 at 7.46.22 P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907609" y="2844800"/>
              <a:ext cx="7452541" cy="3335699"/>
            </a:xfrm>
            <a:prstGeom prst="rect">
              <a:avLst/>
            </a:prstGeom>
          </p:spPr>
        </p:pic>
        <p:pic>
          <p:nvPicPr>
            <p:cNvPr id="8" name="Picture 7" descr="Screen shot 2011-06-28 at 7.46.22 PM.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490093" y="2573865"/>
              <a:ext cx="5807939" cy="3962400"/>
            </a:xfrm>
            <a:prstGeom prst="rect">
              <a:avLst/>
            </a:prstGeom>
            <a:ln w="57150" cmpd="sng">
              <a:solidFill>
                <a:schemeClr val="tx1"/>
              </a:solidFill>
            </a:ln>
          </p:spPr>
        </p:pic>
      </p:grpSp>
    </p:spTree>
    <p:extLst>
      <p:ext uri="{BB962C8B-B14F-4D97-AF65-F5344CB8AC3E}">
        <p14:creationId xmlns:p14="http://schemas.microsoft.com/office/powerpoint/2010/main" val="488499786"/>
      </p:ext>
    </p:extLst>
  </p:cSld>
  <p:clrMapOvr>
    <a:masterClrMapping/>
  </p:clrMapOvr>
</p:sld>
</file>

<file path=ppt/theme/theme1.xml><?xml version="1.0" encoding="utf-8"?>
<a:theme xmlns:a="http://schemas.openxmlformats.org/drawingml/2006/main" name="Office Theme">
  <a:themeElements>
    <a:clrScheme name="splunk sko 2011">
      <a:dk1>
        <a:sysClr val="windowText" lastClr="000000"/>
      </a:dk1>
      <a:lt1>
        <a:sysClr val="window" lastClr="FFFFFF"/>
      </a:lt1>
      <a:dk2>
        <a:srgbClr val="000000"/>
      </a:dk2>
      <a:lt2>
        <a:srgbClr val="000000"/>
      </a:lt2>
      <a:accent1>
        <a:srgbClr val="000000"/>
      </a:accent1>
      <a:accent2>
        <a:srgbClr val="396B99"/>
      </a:accent2>
      <a:accent3>
        <a:srgbClr val="8FB568"/>
      </a:accent3>
      <a:accent4>
        <a:srgbClr val="C0C0C0"/>
      </a:accent4>
      <a:accent5>
        <a:srgbClr val="F6C220"/>
      </a:accent5>
      <a:accent6>
        <a:srgbClr val="5F5F5F"/>
      </a:accent6>
      <a:hlink>
        <a:srgbClr val="8FB568"/>
      </a:hlink>
      <a:folHlink>
        <a:srgbClr val="396B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27665</TotalTime>
  <Words>1162</Words>
  <Application>Microsoft Macintosh PowerPoint</Application>
  <PresentationFormat>Custom</PresentationFormat>
  <Paragraphs>181</Paragraphs>
  <Slides>25</Slides>
  <Notes>21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Get Started with Splunk Reports &amp; Dashboards</vt:lpstr>
      <vt:lpstr>Workshop Setup</vt:lpstr>
      <vt:lpstr>PowerPoint Presentation</vt:lpstr>
      <vt:lpstr>Workshop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 Prepared to Address These Questions</vt:lpstr>
      <vt:lpstr>Getting Started with Splunk Reports &amp; Dashboards</vt:lpstr>
      <vt:lpstr>Workshop Agenda</vt:lpstr>
      <vt:lpstr>Reporting/Dashboard Walk Thru</vt:lpstr>
      <vt:lpstr>Need a Hand?</vt:lpstr>
      <vt:lpstr>Splunk Documentation</vt:lpstr>
      <vt:lpstr>Splunk Answers</vt:lpstr>
      <vt:lpstr>Splunk Education</vt:lpstr>
      <vt:lpstr>Thank You :)</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Vi Ly</cp:lastModifiedBy>
  <cp:revision>341</cp:revision>
  <dcterms:created xsi:type="dcterms:W3CDTF">2011-03-03T00:36:28Z</dcterms:created>
  <dcterms:modified xsi:type="dcterms:W3CDTF">2011-07-08T05:25:48Z</dcterms:modified>
</cp:coreProperties>
</file>