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63216825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63216825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5cbde88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5cbde88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63216825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63216825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63216825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63216825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/>
              <a:t>Projekt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/>
              <a:t>Układ Automatycznej Regulacji</a:t>
            </a:r>
            <a:endParaRPr sz="4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3628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Informatyka Przemysłowa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Adrian Szewczyk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Jakub Wesoły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 będziemy przedstawiać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- Podział pracy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- Schemat hierarchii klas zapisany w języku UML dla funkcjonalności Back-End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/>
              <a:t>- Wstępny projekt wyglądu GUI.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1311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00"/>
              <a:t>Podział pracy</a:t>
            </a:r>
            <a:endParaRPr sz="28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l" sz="1600"/>
              <a:t>Terminy Spotkań</a:t>
            </a:r>
            <a:endParaRPr b="1"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/>
              <a:t>23.11.2024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/>
              <a:t>30.11.2024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/>
              <a:t>23.12.2024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u="sng"/>
              <a:t>07.12.2024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02425" y="5817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800">
                <a:latin typeface="Lato"/>
                <a:ea typeface="Lato"/>
                <a:cs typeface="Lato"/>
                <a:sym typeface="Lato"/>
              </a:rPr>
              <a:t>Wstępny projekt wyglądu GUI</a:t>
            </a:r>
            <a:endParaRPr sz="28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600" y="1430500"/>
            <a:ext cx="6773626" cy="35419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73225" y="698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Schemat hierarchii klas UML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000" y="1299400"/>
            <a:ext cx="3841992" cy="360497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