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0ccbb3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0ccbb3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0ccbb3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0ccbb3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0ccbb3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0ccbb3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e0ccbb3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e0ccbb3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e0ccbb3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e0ccbb3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0ccbb3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0ccbb3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Projekt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Układ Automatycznej Regulacji II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80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Informatyka Przemysłowa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Adrian Szewczyk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Jakub Wesoły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Modyfikacje względem wstępnej koncepcji projektu 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66650" y="1427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Regulator PID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Funkcje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Podział</a:t>
            </a:r>
            <a:endParaRPr i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9800" y="54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Zmiany w hierarchii klas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25" y="1517612"/>
            <a:ext cx="3350749" cy="3182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4538"/>
            <a:ext cx="3895726" cy="3048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5"/>
          <p:cNvSpPr txBox="1"/>
          <p:nvPr/>
        </p:nvSpPr>
        <p:spPr>
          <a:xfrm>
            <a:off x="567425" y="1223950"/>
            <a:ext cx="1911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625725" y="1223950"/>
            <a:ext cx="1666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dwóch wybranych funkcjonalności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Funkcjonalność Satysfakcjonująca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85000" y="6859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Regulator PID</a:t>
            </a:r>
            <a:endParaRPr i="1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54985" t="49148"/>
          <a:stretch/>
        </p:blipFill>
        <p:spPr>
          <a:xfrm>
            <a:off x="4903500" y="1552765"/>
            <a:ext cx="3830601" cy="222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Funkcjonalność Problematyczna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Klasa Obiektu ARX</a:t>
            </a:r>
            <a:endParaRPr i="1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450" y="1277229"/>
            <a:ext cx="3374400" cy="287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423825" y="1143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Dodatkowy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75" y="3145850"/>
            <a:ext cx="5397731" cy="19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300" y="1362000"/>
            <a:ext cx="3347699" cy="17838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3694402" y="2604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/>
              <a:t>Program  </a:t>
            </a:r>
            <a:endParaRPr sz="1900"/>
          </a:p>
        </p:txBody>
      </p:sp>
      <p:sp>
        <p:nvSpPr>
          <p:cNvPr id="132" name="Google Shape;132;p19"/>
          <p:cNvSpPr txBox="1"/>
          <p:nvPr/>
        </p:nvSpPr>
        <p:spPr>
          <a:xfrm>
            <a:off x="5796300" y="8097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Fragment kodu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