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e0ccbb3c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e0ccbb3c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56aa06fa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56aa06f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e0ccbb3c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e0ccbb3c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e0ccbb3c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e0ccbb3c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e0ccbb3c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e0ccbb3c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e0ccbb3c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e0ccbb3c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56aa06fa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56aa06fa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BevdPCz9kOYJnQHB5xB_aYbPXxF0-ZFm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/>
              <a:t>Projekt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/>
              <a:t>Układ Automatycznej Regulacji III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6803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l"/>
              <a:t>Informatyka Przemysłowa 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l"/>
              <a:t>Adrian Szewczyk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l"/>
              <a:t>Jakub Wesoły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Modyfikacje względem wstępnej koncepcji projektu GUI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966650" y="142757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pl" sz="1600"/>
              <a:t>Interfejs GUI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pl" sz="1600"/>
              <a:t>Działanie Programu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pl" sz="1600"/>
              <a:t>Poszczególne Funkcje</a:t>
            </a:r>
            <a:endParaRPr i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67275" y="315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Wstępna wersja GUI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4961250" y="188507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4998000" y="31562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Obecna wersja GUI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200" y="2160000"/>
            <a:ext cx="3586400" cy="1875325"/>
          </a:xfrm>
          <a:prstGeom prst="rect">
            <a:avLst/>
          </a:prstGeom>
          <a:noFill/>
          <a:ln cap="flat" cmpd="sng" w="1905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550" y="2132750"/>
            <a:ext cx="3700073" cy="1902575"/>
          </a:xfrm>
          <a:prstGeom prst="rect">
            <a:avLst/>
          </a:prstGeom>
          <a:noFill/>
          <a:ln cap="flat" cmpd="sng" w="1905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69800" y="545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Krótki film pokazujący działanie aplikacji</a:t>
            </a:r>
            <a:endParaRPr/>
          </a:p>
        </p:txBody>
      </p:sp>
      <p:pic>
        <p:nvPicPr>
          <p:cNvPr id="109" name="Google Shape;109;p16" title="Filmik Aplikacja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925" y="13453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Analiza dwóch wybranych funkcjonalności</a:t>
            </a:r>
            <a:endParaRPr/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Funkcjonalność Satysfakcjonująca</a:t>
            </a:r>
            <a:endParaRPr/>
          </a:p>
        </p:txBody>
      </p:sp>
      <p:sp>
        <p:nvSpPr>
          <p:cNvPr id="121" name="Google Shape;121;p18"/>
          <p:cNvSpPr txBox="1"/>
          <p:nvPr>
            <p:ph idx="2" type="body"/>
          </p:nvPr>
        </p:nvSpPr>
        <p:spPr>
          <a:xfrm>
            <a:off x="4985000" y="68597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pl"/>
              <a:t>Stylizacja Widgetów</a:t>
            </a: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pl"/>
              <a:t>Ostateczne Działanie</a:t>
            </a:r>
            <a:endParaRPr i="1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701" y="631850"/>
            <a:ext cx="4164075" cy="417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Funkcjonalność Problematyczna</a:t>
            </a:r>
            <a:endParaRPr/>
          </a:p>
        </p:txBody>
      </p:sp>
      <p:sp>
        <p:nvSpPr>
          <p:cNvPr id="129" name="Google Shape;129;p19"/>
          <p:cNvSpPr txBox="1"/>
          <p:nvPr>
            <p:ph idx="2" type="body"/>
          </p:nvPr>
        </p:nvSpPr>
        <p:spPr>
          <a:xfrm>
            <a:off x="4870175" y="1318650"/>
            <a:ext cx="35772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i="1" lang="pl" sz="1210"/>
              <a:t>Wykres PID</a:t>
            </a:r>
            <a:endParaRPr i="1" sz="1210"/>
          </a:p>
        </p:txBody>
      </p:sp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pl"/>
              <a:t>Wykresy</a:t>
            </a:r>
            <a:endParaRPr i="1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871" y="1748959"/>
            <a:ext cx="3685050" cy="326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875" y="450575"/>
            <a:ext cx="396240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4898875" y="40600"/>
            <a:ext cx="30000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pl" sz="121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Wykres Wartości Zadanej i Regulowanej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Planowane Zmiany</a:t>
            </a:r>
            <a:endParaRPr/>
          </a:p>
        </p:txBody>
      </p:sp>
      <p:sp>
        <p:nvSpPr>
          <p:cNvPr id="139" name="Google Shape;139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pl"/>
              <a:t>Wygląd</a:t>
            </a: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pl"/>
              <a:t>Podział</a:t>
            </a:r>
            <a:endParaRPr i="1"/>
          </a:p>
        </p:txBody>
      </p:sp>
      <p:sp>
        <p:nvSpPr>
          <p:cNvPr id="140" name="Google Shape;140;p20"/>
          <p:cNvSpPr txBox="1"/>
          <p:nvPr/>
        </p:nvSpPr>
        <p:spPr>
          <a:xfrm>
            <a:off x="4898875" y="40600"/>
            <a:ext cx="3000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550" y="912500"/>
            <a:ext cx="385762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