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4c08dc5fe6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4c08dc5fe6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e0ccbb3c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e0ccbb3c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4c08dc5fe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4c08dc5fe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4c08dc5fe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4c08dc5fe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4c08dc5fe6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4c08dc5fe6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1e0ccbb3c7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1e0ccbb3c7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4c08dc5fe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4c08dc5fe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4c08dc5fe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4c08dc5fe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4c08dc5fe6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4c08dc5fe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image" Target="../media/image13.png"/><Relationship Id="rId5" Type="http://schemas.openxmlformats.org/officeDocument/2006/relationships/image" Target="../media/image6.png"/><Relationship Id="rId6" Type="http://schemas.openxmlformats.org/officeDocument/2006/relationships/image" Target="../media/image1.png"/><Relationship Id="rId7" Type="http://schemas.openxmlformats.org/officeDocument/2006/relationships/image" Target="../media/image12.png"/><Relationship Id="rId8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4.png"/><Relationship Id="rId5" Type="http://schemas.openxmlformats.org/officeDocument/2006/relationships/image" Target="../media/image18.png"/><Relationship Id="rId6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AdrianSzewczyk/ProjektOdDominikaSerwer" TargetMode="External"/><Relationship Id="rId4" Type="http://schemas.openxmlformats.org/officeDocument/2006/relationships/hyperlink" Target="https://github.com/AdrianSzewczyk/ProjektOdDominikaKlient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426900" y="116227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4500"/>
              <a:t>Projekt</a:t>
            </a:r>
            <a:endParaRPr sz="4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4500"/>
              <a:t>Układ Automatycznej Regulacji Moduł SK I</a:t>
            </a:r>
            <a:endParaRPr sz="4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2" y="368032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pl"/>
              <a:t>Informatyka Przemysłowa</a:t>
            </a:r>
            <a:r>
              <a:rPr lang="pl"/>
              <a:t> </a:t>
            </a:r>
            <a:endParaRPr/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pl"/>
              <a:t>Adrian Szewczyk, 310811</a:t>
            </a:r>
            <a:endParaRPr/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pl"/>
              <a:t>Jakub Wesoły, 310844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title"/>
          </p:nvPr>
        </p:nvSpPr>
        <p:spPr>
          <a:xfrm>
            <a:off x="1692450" y="2246250"/>
            <a:ext cx="57591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l" sz="3000"/>
              <a:t>Dziękujemy za uwagę :)</a:t>
            </a:r>
            <a:endParaRPr i="1" sz="3000"/>
          </a:p>
        </p:txBody>
      </p:sp>
      <p:sp>
        <p:nvSpPr>
          <p:cNvPr id="172" name="Google Shape;172;p22"/>
          <p:cNvSpPr/>
          <p:nvPr/>
        </p:nvSpPr>
        <p:spPr>
          <a:xfrm>
            <a:off x="592475" y="943925"/>
            <a:ext cx="1362000" cy="587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680775" y="581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Plan prezentacji</a:t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168425" y="1344725"/>
            <a:ext cx="8465700" cy="14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aleway"/>
              <a:buAutoNum type="arabicPeriod"/>
            </a:pPr>
            <a:r>
              <a:rPr lang="pl" sz="15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Jak zbudowana jest otrzymana przez nas aplikacja? Jak wygląda podział na warstwy?</a:t>
            </a:r>
            <a:endParaRPr sz="15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aleway"/>
              <a:buAutoNum type="arabicPeriod"/>
            </a:pPr>
            <a:r>
              <a:rPr lang="pl" sz="15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Schemat UML</a:t>
            </a:r>
            <a:endParaRPr sz="15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aleway"/>
              <a:buAutoNum type="arabicPeriod"/>
            </a:pPr>
            <a:r>
              <a:rPr lang="pl" sz="15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Relacje obiektowe</a:t>
            </a:r>
            <a:endParaRPr sz="15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aleway"/>
              <a:buAutoNum type="arabicPeriod"/>
            </a:pPr>
            <a:r>
              <a:rPr lang="pl" sz="15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Uwagi co do projektu</a:t>
            </a:r>
            <a:endParaRPr sz="15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aleway"/>
              <a:buAutoNum type="arabicPeriod"/>
            </a:pPr>
            <a:r>
              <a:rPr lang="pl" sz="15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Zauważalne różnice między projektami obu sekcji</a:t>
            </a:r>
            <a:endParaRPr sz="15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aleway"/>
              <a:buAutoNum type="arabicPeriod"/>
            </a:pPr>
            <a:r>
              <a:rPr lang="pl" sz="15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Linki do programów na GitHub (Serwer, Klient)</a:t>
            </a:r>
            <a:endParaRPr sz="15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aleway"/>
              <a:buAutoNum type="arabicPeriod"/>
            </a:pPr>
            <a:r>
              <a:rPr lang="pl" sz="15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Prezentacja podstawowej implementacji sieciowej w programie</a:t>
            </a:r>
            <a:endParaRPr sz="15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69800" y="545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Warstwowy Podział Aplikacji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69800" y="1791125"/>
            <a:ext cx="3374400" cy="4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i="1" lang="pl" sz="1600"/>
              <a:t>Warstwa Prezentacji</a:t>
            </a:r>
            <a:endParaRPr i="1" sz="1600"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4402825" y="1791125"/>
            <a:ext cx="3374400" cy="4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i="1" lang="pl" sz="1600"/>
              <a:t>Warstwa Sterowania</a:t>
            </a:r>
            <a:endParaRPr i="1" sz="1600"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868325" y="1356425"/>
            <a:ext cx="6624000" cy="4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pl" sz="2000"/>
              <a:t>Dwuwarstwowa Aplikacja </a:t>
            </a:r>
            <a:endParaRPr b="1" i="1" sz="2000"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200" y="2225825"/>
            <a:ext cx="3170501" cy="26128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1" y="2192175"/>
            <a:ext cx="1931256" cy="26128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4" name="Google Shape;104;p15"/>
          <p:cNvPicPr preferRelativeResize="0"/>
          <p:nvPr/>
        </p:nvPicPr>
        <p:blipFill rotWithShape="1">
          <a:blip r:embed="rId5">
            <a:alphaModFix/>
          </a:blip>
          <a:srcRect b="37496" l="0" r="0" t="0"/>
          <a:stretch/>
        </p:blipFill>
        <p:spPr>
          <a:xfrm>
            <a:off x="6597925" y="2192175"/>
            <a:ext cx="1931250" cy="261287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275775" y="1178250"/>
            <a:ext cx="3548100" cy="15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2540"/>
              <a:t>Schemat UML </a:t>
            </a:r>
            <a:br>
              <a:rPr lang="pl" sz="2540"/>
            </a:br>
            <a:r>
              <a:rPr lang="pl" sz="2540"/>
              <a:t>otrzymanego projektu</a:t>
            </a:r>
            <a:endParaRPr sz="2440"/>
          </a:p>
        </p:txBody>
      </p:sp>
      <p:pic>
        <p:nvPicPr>
          <p:cNvPr id="110" name="Google Shape;110;p16" title="UML Dominik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9850" y="645850"/>
            <a:ext cx="4356499" cy="435944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214550" y="561000"/>
            <a:ext cx="3425700" cy="5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Relacje obiektowe</a:t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7868" y="730125"/>
            <a:ext cx="1549311" cy="75860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6473393" y="809336"/>
            <a:ext cx="1718700" cy="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pl" sz="2700">
                <a:solidFill>
                  <a:schemeClr val="dk2"/>
                </a:solidFill>
              </a:rPr>
              <a:t>Symulator</a:t>
            </a:r>
            <a:endParaRPr b="1" i="1" sz="2700">
              <a:solidFill>
                <a:schemeClr val="dk2"/>
              </a:solidFill>
            </a:endParaRPr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3258575" y="3199363"/>
            <a:ext cx="1846800" cy="4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pl" sz="2000">
                <a:solidFill>
                  <a:schemeClr val="dk2"/>
                </a:solidFill>
              </a:rPr>
              <a:t>MainWindow</a:t>
            </a:r>
            <a:endParaRPr b="1" i="1" sz="2000">
              <a:solidFill>
                <a:schemeClr val="dk2"/>
              </a:solidFill>
            </a:endParaRPr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4825" y="3603838"/>
            <a:ext cx="2007900" cy="90551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0" name="Google Shape;12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91075" y="4541625"/>
            <a:ext cx="5581650" cy="3714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91075" y="3603850"/>
            <a:ext cx="3592188" cy="90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2" name="Google Shape;122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67868" y="1493591"/>
            <a:ext cx="3592157" cy="140973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3" name="Google Shape;123;p17"/>
          <p:cNvSpPr/>
          <p:nvPr/>
        </p:nvSpPr>
        <p:spPr>
          <a:xfrm>
            <a:off x="4767825" y="730125"/>
            <a:ext cx="3592200" cy="21810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4" name="Google Shape;124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8103" y="2262938"/>
            <a:ext cx="3301100" cy="69755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5" name="Google Shape;125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68100" y="1856438"/>
            <a:ext cx="3301092" cy="37846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6" name="Google Shape;126;p17"/>
          <p:cNvSpPr txBox="1"/>
          <p:nvPr>
            <p:ph idx="1" type="body"/>
          </p:nvPr>
        </p:nvSpPr>
        <p:spPr>
          <a:xfrm>
            <a:off x="1097325" y="1393713"/>
            <a:ext cx="1846800" cy="4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pl" sz="2000">
                <a:solidFill>
                  <a:schemeClr val="dk2"/>
                </a:solidFill>
              </a:rPr>
              <a:t>Okno ARX</a:t>
            </a:r>
            <a:endParaRPr b="1" i="1" sz="2000">
              <a:solidFill>
                <a:schemeClr val="dk2"/>
              </a:solidFill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468100" y="1442923"/>
            <a:ext cx="3301200" cy="1517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1391075" y="3284775"/>
            <a:ext cx="5581800" cy="1628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293800" y="606500"/>
            <a:ext cx="6453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Uwagi co do projektu</a:t>
            </a:r>
            <a:endParaRPr/>
          </a:p>
        </p:txBody>
      </p:sp>
      <p:sp>
        <p:nvSpPr>
          <p:cNvPr id="134" name="Google Shape;134;p18"/>
          <p:cNvSpPr txBox="1"/>
          <p:nvPr>
            <p:ph idx="1" type="subTitle"/>
          </p:nvPr>
        </p:nvSpPr>
        <p:spPr>
          <a:xfrm>
            <a:off x="0" y="1318850"/>
            <a:ext cx="5221500" cy="4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i="1" lang="pl"/>
              <a:t>Zabezpieczenia przed nieprawidłowymi danymi</a:t>
            </a:r>
            <a:endParaRPr i="1"/>
          </a:p>
        </p:txBody>
      </p:sp>
      <p:sp>
        <p:nvSpPr>
          <p:cNvPr id="135" name="Google Shape;135;p18"/>
          <p:cNvSpPr txBox="1"/>
          <p:nvPr>
            <p:ph idx="1" type="subTitle"/>
          </p:nvPr>
        </p:nvSpPr>
        <p:spPr>
          <a:xfrm>
            <a:off x="0" y="1675975"/>
            <a:ext cx="5221500" cy="4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i="1" lang="pl"/>
              <a:t>Nazewnictwo funkcji / zmiennych</a:t>
            </a:r>
            <a:endParaRPr i="1"/>
          </a:p>
        </p:txBody>
      </p:sp>
      <p:pic>
        <p:nvPicPr>
          <p:cNvPr id="136" name="Google Shape;13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8900" y="229300"/>
            <a:ext cx="2269294" cy="14466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7" name="Google Shape;13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2325" y="1973250"/>
            <a:ext cx="5265026" cy="284305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8" name="Google Shape;138;p18"/>
          <p:cNvSpPr/>
          <p:nvPr/>
        </p:nvSpPr>
        <p:spPr>
          <a:xfrm>
            <a:off x="3529575" y="3234600"/>
            <a:ext cx="956700" cy="441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type="title"/>
          </p:nvPr>
        </p:nvSpPr>
        <p:spPr>
          <a:xfrm>
            <a:off x="471825" y="578700"/>
            <a:ext cx="6453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Zauważalne Różnice</a:t>
            </a:r>
            <a:endParaRPr/>
          </a:p>
        </p:txBody>
      </p:sp>
      <p:sp>
        <p:nvSpPr>
          <p:cNvPr id="144" name="Google Shape;144;p19"/>
          <p:cNvSpPr txBox="1"/>
          <p:nvPr>
            <p:ph idx="1" type="subTitle"/>
          </p:nvPr>
        </p:nvSpPr>
        <p:spPr>
          <a:xfrm>
            <a:off x="314400" y="1285950"/>
            <a:ext cx="4450200" cy="25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i="1" lang="pl"/>
              <a:t>Podział na warstwy </a:t>
            </a:r>
            <a:endParaRPr i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i="1" lang="pl"/>
              <a:t>Okno Obiektu ARX</a:t>
            </a:r>
            <a:endParaRPr i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i="1" lang="pl"/>
              <a:t>Ilość wykresów</a:t>
            </a:r>
            <a:endParaRPr i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i="1" lang="pl"/>
              <a:t>Wygląd aplikacji</a:t>
            </a:r>
            <a:endParaRPr i="1"/>
          </a:p>
        </p:txBody>
      </p:sp>
      <p:pic>
        <p:nvPicPr>
          <p:cNvPr id="145" name="Google Shape;14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5713" y="739150"/>
            <a:ext cx="1728575" cy="9451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6" name="Google Shape;14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8520" y="578725"/>
            <a:ext cx="1189500" cy="12659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7" name="Google Shape;147;p19"/>
          <p:cNvSpPr/>
          <p:nvPr/>
        </p:nvSpPr>
        <p:spPr>
          <a:xfrm>
            <a:off x="6241950" y="1049264"/>
            <a:ext cx="424800" cy="3249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8" name="Google Shape;14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7150" y="2639824"/>
            <a:ext cx="4115900" cy="22331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9" name="Google Shape;149;p19"/>
          <p:cNvSpPr/>
          <p:nvPr/>
        </p:nvSpPr>
        <p:spPr>
          <a:xfrm>
            <a:off x="4379400" y="3593939"/>
            <a:ext cx="385200" cy="3249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0" name="Google Shape;150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08525" y="2639825"/>
            <a:ext cx="4123881" cy="22331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type="title"/>
          </p:nvPr>
        </p:nvSpPr>
        <p:spPr>
          <a:xfrm>
            <a:off x="214550" y="561000"/>
            <a:ext cx="4357500" cy="5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Linki do programów (GitHub):</a:t>
            </a:r>
            <a:endParaRPr/>
          </a:p>
        </p:txBody>
      </p:sp>
      <p:sp>
        <p:nvSpPr>
          <p:cNvPr id="156" name="Google Shape;156;p20"/>
          <p:cNvSpPr txBox="1"/>
          <p:nvPr>
            <p:ph idx="4294967295" type="subTitle"/>
          </p:nvPr>
        </p:nvSpPr>
        <p:spPr>
          <a:xfrm>
            <a:off x="160225" y="1336650"/>
            <a:ext cx="5942400" cy="11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l">
                <a:solidFill>
                  <a:schemeClr val="dk2"/>
                </a:solidFill>
              </a:rPr>
              <a:t>Serwer</a:t>
            </a:r>
            <a:r>
              <a:rPr i="1" lang="pl"/>
              <a:t>:</a:t>
            </a:r>
            <a:r>
              <a:rPr i="1" lang="pl" u="sng">
                <a:solidFill>
                  <a:schemeClr val="hlink"/>
                </a:solidFill>
                <a:hlinkClick r:id="rId3"/>
              </a:rPr>
              <a:t> https://github.com/AdrianSzewczyk/ProjektOdDominikaSerwer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pl">
                <a:solidFill>
                  <a:schemeClr val="dk2"/>
                </a:solidFill>
              </a:rPr>
              <a:t>Klient:</a:t>
            </a:r>
            <a:r>
              <a:rPr i="1" lang="pl"/>
              <a:t> </a:t>
            </a:r>
            <a:r>
              <a:rPr i="1" lang="pl" u="sng">
                <a:solidFill>
                  <a:schemeClr val="hlink"/>
                </a:solidFill>
                <a:hlinkClick r:id="rId4"/>
              </a:rPr>
              <a:t>https://github.com/AdrianSzewczyk/ProjektOdDominikaKlient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type="title"/>
          </p:nvPr>
        </p:nvSpPr>
        <p:spPr>
          <a:xfrm>
            <a:off x="147750" y="590500"/>
            <a:ext cx="88485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l" sz="3000"/>
              <a:t>PREZENTACJA IMPLEMENTACJI SIECIOWYCH</a:t>
            </a:r>
            <a:endParaRPr i="1" sz="3000"/>
          </a:p>
        </p:txBody>
      </p:sp>
      <p:sp>
        <p:nvSpPr>
          <p:cNvPr id="162" name="Google Shape;162;p21"/>
          <p:cNvSpPr/>
          <p:nvPr/>
        </p:nvSpPr>
        <p:spPr>
          <a:xfrm>
            <a:off x="672600" y="1104150"/>
            <a:ext cx="1228500" cy="25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3" name="Google Shape;16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275" y="2079725"/>
            <a:ext cx="4286261" cy="23150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4" name="Google Shape;16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3275" y="2079725"/>
            <a:ext cx="4279568" cy="23150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5" name="Google Shape;165;p21"/>
          <p:cNvSpPr txBox="1"/>
          <p:nvPr>
            <p:ph idx="1" type="body"/>
          </p:nvPr>
        </p:nvSpPr>
        <p:spPr>
          <a:xfrm>
            <a:off x="599450" y="1587875"/>
            <a:ext cx="3471900" cy="4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pl" sz="2000"/>
              <a:t>Serwer</a:t>
            </a:r>
            <a:endParaRPr b="1" i="1" sz="2000"/>
          </a:p>
        </p:txBody>
      </p:sp>
      <p:sp>
        <p:nvSpPr>
          <p:cNvPr id="166" name="Google Shape;166;p21"/>
          <p:cNvSpPr txBox="1"/>
          <p:nvPr>
            <p:ph idx="1" type="body"/>
          </p:nvPr>
        </p:nvSpPr>
        <p:spPr>
          <a:xfrm>
            <a:off x="5646263" y="1587875"/>
            <a:ext cx="2313600" cy="4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pl" sz="2000"/>
              <a:t>Klient</a:t>
            </a:r>
            <a:endParaRPr b="1" i="1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