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c08dc5fe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c08dc5fe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c08dc5fe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c08dc5fe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e0ccbb3c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e0ccbb3c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c08dc5fe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c08dc5fe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c08dc5fe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c08dc5fe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c08dc5fe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c08dc5fe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c08dc5fe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c08dc5fe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e0ccbb3c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e0ccbb3c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c08dc5fe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c08dc5fe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c08dc5fe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c08dc5fe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8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AdrianSzewczyk/ProjektOdDominikaSerwer" TargetMode="External"/><Relationship Id="rId4" Type="http://schemas.openxmlformats.org/officeDocument/2006/relationships/hyperlink" Target="https://github.com/AdrianSzewczyk/ProjektOdDominikaKli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26900" y="11622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/>
              <a:t>Projekt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/>
              <a:t>Układ Automatycznej Regulacji Moduł SK I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6803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pl"/>
              <a:t>Informatyka Przemysłowa</a:t>
            </a:r>
            <a:r>
              <a:rPr lang="pl"/>
              <a:t> 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l"/>
              <a:t>Adrian Szewczyk, 310811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l"/>
              <a:t>Jakub Wesoły, 310844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147750" y="590500"/>
            <a:ext cx="88485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3000"/>
              <a:t>PREZENTACJA IMPLEMENTACJI SIECIOWYCH</a:t>
            </a:r>
            <a:endParaRPr i="1" sz="3000"/>
          </a:p>
        </p:txBody>
      </p:sp>
      <p:sp>
        <p:nvSpPr>
          <p:cNvPr id="173" name="Google Shape;173;p22"/>
          <p:cNvSpPr/>
          <p:nvPr/>
        </p:nvSpPr>
        <p:spPr>
          <a:xfrm>
            <a:off x="672600" y="1104150"/>
            <a:ext cx="1228500" cy="25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75" y="2079725"/>
            <a:ext cx="4286261" cy="2315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275" y="2079725"/>
            <a:ext cx="4279568" cy="2315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599450" y="1587875"/>
            <a:ext cx="34719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pl" sz="2000"/>
              <a:t>Serwer</a:t>
            </a:r>
            <a:endParaRPr b="1" i="1" sz="2000"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5646263" y="1587875"/>
            <a:ext cx="23136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pl" sz="2000"/>
              <a:t>Klient</a:t>
            </a:r>
            <a:endParaRPr b="1" i="1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1692450" y="2246250"/>
            <a:ext cx="57591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3000"/>
              <a:t>Dziękujemy za uwagę :)</a:t>
            </a:r>
            <a:endParaRPr i="1" sz="3000"/>
          </a:p>
        </p:txBody>
      </p:sp>
      <p:sp>
        <p:nvSpPr>
          <p:cNvPr id="183" name="Google Shape;183;p23"/>
          <p:cNvSpPr/>
          <p:nvPr/>
        </p:nvSpPr>
        <p:spPr>
          <a:xfrm>
            <a:off x="592475" y="943925"/>
            <a:ext cx="1362000" cy="58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80775" y="581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Plan prezentacji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168425" y="1344725"/>
            <a:ext cx="84657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AutoNum type="arabicPeriod"/>
            </a:pPr>
            <a:r>
              <a:rPr lang="pl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Jak zbudowana jest otrzymana przez nas aplikacja? Jak wygląda podział na warstwy?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AutoNum type="arabicPeriod"/>
            </a:pPr>
            <a:r>
              <a:rPr lang="pl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Schemat UML,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AutoNum type="arabicPeriod"/>
            </a:pPr>
            <a:r>
              <a:rPr lang="pl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Relacje obiektowe,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AutoNum type="arabicPeriod"/>
            </a:pPr>
            <a:r>
              <a:rPr lang="pl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Elementy warte odnotowania,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AutoNum type="arabicPeriod"/>
            </a:pPr>
            <a:r>
              <a:rPr lang="pl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Uwagi co do projektu,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AutoNum type="arabicPeriod"/>
            </a:pPr>
            <a:r>
              <a:rPr lang="pl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Zauważalne różnice między projektami obu sekcji,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AutoNum type="arabicPeriod"/>
            </a:pPr>
            <a:r>
              <a:rPr lang="pl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Linki do programów na GitHub (Serwer, Klient),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AutoNum type="arabicPeriod"/>
            </a:pPr>
            <a:r>
              <a:rPr lang="pl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Prezentacja podstawowej implementacji sieciowej w programie.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69800" y="545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Warstwowy Podział Aplikacji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69800" y="1791125"/>
            <a:ext cx="33744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 sz="1600"/>
              <a:t>Warstwa Prezentacji</a:t>
            </a:r>
            <a:endParaRPr i="1" sz="16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402825" y="1791125"/>
            <a:ext cx="33744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 sz="1600"/>
              <a:t>Warstwa Sterowania</a:t>
            </a:r>
            <a:endParaRPr i="1" sz="1600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59425" y="1276325"/>
            <a:ext cx="66240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pl" sz="2000"/>
              <a:t>Dwuwarstwowa Aplikacja </a:t>
            </a:r>
            <a:endParaRPr b="1" i="1" sz="20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00" y="2225825"/>
            <a:ext cx="3170501" cy="2612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2192175"/>
            <a:ext cx="1931256" cy="2612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5">
            <a:alphaModFix/>
          </a:blip>
          <a:srcRect b="37496" l="0" r="0" t="0"/>
          <a:stretch/>
        </p:blipFill>
        <p:spPr>
          <a:xfrm>
            <a:off x="6597925" y="2192175"/>
            <a:ext cx="1931250" cy="26128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275775" y="1178250"/>
            <a:ext cx="3548100" cy="1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540"/>
              <a:t>Schemat UML </a:t>
            </a:r>
            <a:br>
              <a:rPr lang="pl" sz="2540"/>
            </a:br>
            <a:r>
              <a:rPr lang="pl" sz="2540"/>
              <a:t>otrzymanego projektu</a:t>
            </a:r>
            <a:endParaRPr sz="244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625" y="569750"/>
            <a:ext cx="6150902" cy="449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214550" y="561000"/>
            <a:ext cx="3425700" cy="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Relacje obiektowe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868" y="730125"/>
            <a:ext cx="1549311" cy="75860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6473393" y="809336"/>
            <a:ext cx="17187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pl" sz="2400">
                <a:solidFill>
                  <a:schemeClr val="dk2"/>
                </a:solidFill>
              </a:rPr>
              <a:t>Symulator</a:t>
            </a:r>
            <a:endParaRPr b="1" i="1" sz="2400">
              <a:solidFill>
                <a:schemeClr val="dk2"/>
              </a:solidFill>
            </a:endParaRPr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258575" y="3199363"/>
            <a:ext cx="18468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pl" sz="2000">
                <a:solidFill>
                  <a:schemeClr val="dk2"/>
                </a:solidFill>
              </a:rPr>
              <a:t>MainWindow</a:t>
            </a:r>
            <a:endParaRPr b="1" i="1" sz="2000">
              <a:solidFill>
                <a:schemeClr val="dk2"/>
              </a:solidFill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825" y="3603838"/>
            <a:ext cx="2007900" cy="90551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1075" y="4541625"/>
            <a:ext cx="5581650" cy="371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1075" y="3603850"/>
            <a:ext cx="3592188" cy="90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7868" y="1493591"/>
            <a:ext cx="3592157" cy="140973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17"/>
          <p:cNvSpPr/>
          <p:nvPr/>
        </p:nvSpPr>
        <p:spPr>
          <a:xfrm>
            <a:off x="4767825" y="730124"/>
            <a:ext cx="3592200" cy="2181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8103" y="2262938"/>
            <a:ext cx="3301100" cy="69755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8100" y="1856438"/>
            <a:ext cx="3301092" cy="37846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1097325" y="1393713"/>
            <a:ext cx="18468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pl" sz="2000">
                <a:solidFill>
                  <a:schemeClr val="dk2"/>
                </a:solidFill>
              </a:rPr>
              <a:t>Okno ARX</a:t>
            </a:r>
            <a:endParaRPr b="1" i="1" sz="2000">
              <a:solidFill>
                <a:schemeClr val="dk2"/>
              </a:solidFill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468100" y="1409621"/>
            <a:ext cx="3301200" cy="1551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1391075" y="3284775"/>
            <a:ext cx="5581800" cy="1628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213625" y="552975"/>
            <a:ext cx="42432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200"/>
              <a:t>Elementy warte odnotowania</a:t>
            </a:r>
            <a:endParaRPr sz="2200"/>
          </a:p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0" y="1451175"/>
            <a:ext cx="4501200" cy="21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/>
              <a:t>Estetyczne GUI,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/>
              <a:t>Możliwość dodawania wielomianów poprzez Spin Boxy,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/>
              <a:t>Zmienna T, która działa jako okres w przypadku sygnału sinusoidalnego oraz prostokątnego, a w przypadku skoku działa jako czas aktywacji,</a:t>
            </a:r>
            <a:endParaRPr i="1"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725" y="336350"/>
            <a:ext cx="3086100" cy="1362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6" name="Google Shape;136;p18"/>
          <p:cNvSpPr/>
          <p:nvPr/>
        </p:nvSpPr>
        <p:spPr>
          <a:xfrm>
            <a:off x="6576725" y="932175"/>
            <a:ext cx="1697100" cy="36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425" y="3798975"/>
            <a:ext cx="2256150" cy="122042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5125" y="2035250"/>
            <a:ext cx="2256143" cy="1570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9" name="Google Shape;139;p18"/>
          <p:cNvSpPr/>
          <p:nvPr/>
        </p:nvSpPr>
        <p:spPr>
          <a:xfrm>
            <a:off x="5508675" y="2613675"/>
            <a:ext cx="1128600" cy="1176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293800" y="606500"/>
            <a:ext cx="6453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Uwagi co do projektu</a:t>
            </a:r>
            <a:endParaRPr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0" y="1318850"/>
            <a:ext cx="52215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/>
              <a:t>Zabezpieczenia przed nieprawidłowymi danymi</a:t>
            </a:r>
            <a:endParaRPr i="1"/>
          </a:p>
        </p:txBody>
      </p:sp>
      <p:sp>
        <p:nvSpPr>
          <p:cNvPr id="146" name="Google Shape;146;p19"/>
          <p:cNvSpPr txBox="1"/>
          <p:nvPr>
            <p:ph idx="1" type="subTitle"/>
          </p:nvPr>
        </p:nvSpPr>
        <p:spPr>
          <a:xfrm>
            <a:off x="0" y="1675975"/>
            <a:ext cx="52215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/>
              <a:t>Nazewnictwo funkcji / zmiennych</a:t>
            </a:r>
            <a:endParaRPr i="1"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900" y="229300"/>
            <a:ext cx="2269294" cy="14466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2325" y="1973250"/>
            <a:ext cx="5265026" cy="28430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" name="Google Shape;149;p19"/>
          <p:cNvSpPr/>
          <p:nvPr/>
        </p:nvSpPr>
        <p:spPr>
          <a:xfrm>
            <a:off x="3529575" y="3234600"/>
            <a:ext cx="956700" cy="44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471825" y="578700"/>
            <a:ext cx="6453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Zauważalne Różnice</a:t>
            </a:r>
            <a:endParaRPr/>
          </a:p>
        </p:txBody>
      </p:sp>
      <p:sp>
        <p:nvSpPr>
          <p:cNvPr id="155" name="Google Shape;155;p20"/>
          <p:cNvSpPr txBox="1"/>
          <p:nvPr>
            <p:ph idx="1" type="subTitle"/>
          </p:nvPr>
        </p:nvSpPr>
        <p:spPr>
          <a:xfrm>
            <a:off x="314400" y="1285950"/>
            <a:ext cx="44502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/>
              <a:t>Podział na warstwy 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/>
              <a:t>Okno Obiektu ARX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/>
              <a:t>Ilość wykresów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/>
              <a:t>Wygląd aplikacji</a:t>
            </a:r>
            <a:endParaRPr i="1"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713" y="739150"/>
            <a:ext cx="1728575" cy="945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520" y="578725"/>
            <a:ext cx="1189500" cy="1265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8" name="Google Shape;158;p20"/>
          <p:cNvSpPr/>
          <p:nvPr/>
        </p:nvSpPr>
        <p:spPr>
          <a:xfrm>
            <a:off x="6241950" y="1049264"/>
            <a:ext cx="424800" cy="324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150" y="2639824"/>
            <a:ext cx="4115900" cy="2233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20"/>
          <p:cNvSpPr/>
          <p:nvPr/>
        </p:nvSpPr>
        <p:spPr>
          <a:xfrm>
            <a:off x="4365838" y="3593938"/>
            <a:ext cx="459900" cy="324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8525" y="2639825"/>
            <a:ext cx="4123881" cy="2233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214550" y="561000"/>
            <a:ext cx="4357500" cy="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Linki do programów (GitHub):</a:t>
            </a:r>
            <a:endParaRPr/>
          </a:p>
        </p:txBody>
      </p:sp>
      <p:sp>
        <p:nvSpPr>
          <p:cNvPr id="167" name="Google Shape;167;p21"/>
          <p:cNvSpPr txBox="1"/>
          <p:nvPr>
            <p:ph idx="4294967295" type="subTitle"/>
          </p:nvPr>
        </p:nvSpPr>
        <p:spPr>
          <a:xfrm>
            <a:off x="160225" y="1336650"/>
            <a:ext cx="5942400" cy="1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l">
                <a:solidFill>
                  <a:schemeClr val="dk2"/>
                </a:solidFill>
              </a:rPr>
              <a:t>Serwer</a:t>
            </a:r>
            <a:r>
              <a:rPr i="1" lang="pl"/>
              <a:t>:</a:t>
            </a:r>
            <a:r>
              <a:rPr i="1" lang="pl" u="sng">
                <a:solidFill>
                  <a:schemeClr val="hlink"/>
                </a:solidFill>
                <a:hlinkClick r:id="rId3"/>
              </a:rPr>
              <a:t> https://github.com/AdrianSzewczyk/ProjektOdDominikaSerwer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l">
                <a:solidFill>
                  <a:schemeClr val="dk2"/>
                </a:solidFill>
              </a:rPr>
              <a:t>Klient:</a:t>
            </a:r>
            <a:r>
              <a:rPr i="1" lang="pl"/>
              <a:t> </a:t>
            </a:r>
            <a:r>
              <a:rPr i="1" lang="pl" u="sng">
                <a:solidFill>
                  <a:schemeClr val="hlink"/>
                </a:solidFill>
                <a:hlinkClick r:id="rId4"/>
              </a:rPr>
              <a:t>https://github.com/AdrianSzewczyk/ProjektOdDominikaKlient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