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sakila/en/sakila-histo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the course of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start by learning the basics of SQL: The SELECT statement and a few other common operators that we’ll use</a:t>
            </a:r>
          </a:p>
          <a:p>
            <a:r>
              <a:rPr lang="en-GB" dirty="0"/>
              <a:t>We will then move to Joins – which is a way of joining two SQL tables together</a:t>
            </a:r>
          </a:p>
          <a:p>
            <a:r>
              <a:rPr lang="en-GB" dirty="0"/>
              <a:t>Subsequently, we will look at Aggregations. That is, we’ve obtained some data, but how can create higher level ‘statistics’ about them</a:t>
            </a:r>
          </a:p>
          <a:p>
            <a:r>
              <a:rPr lang="en-GB" dirty="0"/>
              <a:t>Finally, we will look at Subqueries – a technique which will allow us to queries within queries.</a:t>
            </a:r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One wildcard character in SQL 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hlinkClick r:id="rId2"/>
              </a:rPr>
              <a:t>Represents zero or more characters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language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expressions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Works with dates, strings and numbers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>
                <a:hlinkClick r:id="rId2"/>
              </a:rPr>
              <a:t>Sakila</a:t>
            </a:r>
            <a:endParaRPr lang="en-GB" dirty="0"/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  <a:p>
            <a:endParaRPr lang="en-GB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 "CREATE DATABASE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br>
              <a:rPr lang="en-GB" dirty="0"/>
            </a:b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pagila-schema.sql</a:t>
            </a:r>
            <a:r>
              <a:rPr lang="en-GB" dirty="0"/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pagila-data.sql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2061</Words>
  <Application>Microsoft Office PowerPoint</Application>
  <PresentationFormat>Widescreen</PresentationFormat>
  <Paragraphs>179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Over the course of this module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38</cp:revision>
  <dcterms:created xsi:type="dcterms:W3CDTF">2020-06-28T15:12:24Z</dcterms:created>
  <dcterms:modified xsi:type="dcterms:W3CDTF">2020-08-29T09:01:51Z</dcterms:modified>
</cp:coreProperties>
</file>