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Fira Sans Extra Condensed"/>
      <p:regular r:id="rId17"/>
      <p:bold r:id="rId18"/>
      <p:italic r:id="rId19"/>
      <p:boldItalic r:id="rId20"/>
    </p:embeddedFont>
    <p:embeddedFont>
      <p:font typeface="Fira Sans Extra Condensed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boldItalic.fntdata"/><Relationship Id="rId11" Type="http://schemas.openxmlformats.org/officeDocument/2006/relationships/slide" Target="slides/slide6.xml"/><Relationship Id="rId22" Type="http://schemas.openxmlformats.org/officeDocument/2006/relationships/font" Target="fonts/FiraSansExtraCondensedSemiBold-bold.fntdata"/><Relationship Id="rId10" Type="http://schemas.openxmlformats.org/officeDocument/2006/relationships/slide" Target="slides/slide5.xml"/><Relationship Id="rId21" Type="http://schemas.openxmlformats.org/officeDocument/2006/relationships/font" Target="fonts/FiraSansExtraCondensedSemiBold-regular.fntdata"/><Relationship Id="rId13" Type="http://schemas.openxmlformats.org/officeDocument/2006/relationships/font" Target="fonts/Roboto-regular.fntdata"/><Relationship Id="rId24" Type="http://schemas.openxmlformats.org/officeDocument/2006/relationships/font" Target="fonts/FiraSansExtraCondensedSemiBold-boldItalic.fntdata"/><Relationship Id="rId12" Type="http://schemas.openxmlformats.org/officeDocument/2006/relationships/slide" Target="slides/slide7.xml"/><Relationship Id="rId23" Type="http://schemas.openxmlformats.org/officeDocument/2006/relationships/font" Target="fonts/FiraSansExtraCondensed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FiraSansExtraCondensed-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FiraSansExtraCondensed-italic.fntdata"/><Relationship Id="rId6" Type="http://schemas.openxmlformats.org/officeDocument/2006/relationships/slide" Target="slides/slide1.xml"/><Relationship Id="rId18" Type="http://schemas.openxmlformats.org/officeDocument/2006/relationships/font" Target="fonts/FiraSansExtraCondense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198591eaa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198591eaa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 and Megan</a:t>
            </a:r>
            <a:endParaRPr/>
          </a:p>
          <a:p>
            <a:pPr indent="-298450" lvl="0" marL="457200" rtl="0" algn="l">
              <a:spcBef>
                <a:spcPts val="0"/>
              </a:spcBef>
              <a:spcAft>
                <a:spcPts val="0"/>
              </a:spcAft>
              <a:buSzPts val="1100"/>
              <a:buChar char="●"/>
            </a:pPr>
            <a:r>
              <a:rPr lang="en"/>
              <a:t>Sensorimotor integration is key for a moving organism to navigate and interact with its environment, as movements have sensory consequences</a:t>
            </a:r>
            <a:endParaRPr/>
          </a:p>
          <a:p>
            <a:pPr indent="-298450" lvl="0" marL="457200" rtl="0" algn="l">
              <a:spcBef>
                <a:spcPts val="0"/>
              </a:spcBef>
              <a:spcAft>
                <a:spcPts val="0"/>
              </a:spcAft>
              <a:buSzPts val="1100"/>
              <a:buChar char="●"/>
            </a:pPr>
            <a:r>
              <a:rPr lang="en"/>
              <a:t>Steinmetz et al paradigm: mice have to turn wheel in </a:t>
            </a:r>
            <a:r>
              <a:rPr lang="en"/>
              <a:t>direction</a:t>
            </a:r>
            <a:r>
              <a:rPr lang="en"/>
              <a:t> of stimulus of greatest contrast vs. the bg</a:t>
            </a:r>
            <a:endParaRPr/>
          </a:p>
          <a:p>
            <a:pPr indent="-298450" lvl="1" marL="914400" rtl="0" algn="l">
              <a:spcBef>
                <a:spcPts val="0"/>
              </a:spcBef>
              <a:spcAft>
                <a:spcPts val="0"/>
              </a:spcAft>
              <a:buSzPts val="1100"/>
              <a:buChar char="○"/>
            </a:pPr>
            <a:r>
              <a:rPr lang="en">
                <a:solidFill>
                  <a:schemeClr val="dk1"/>
                </a:solidFill>
              </a:rPr>
              <a:t>Non-naturalistic (learned) movement … </a:t>
            </a:r>
            <a:endParaRPr/>
          </a:p>
          <a:p>
            <a:pPr indent="-298450" lvl="1" marL="914400" rtl="0" algn="l">
              <a:spcBef>
                <a:spcPts val="0"/>
              </a:spcBef>
              <a:spcAft>
                <a:spcPts val="0"/>
              </a:spcAft>
              <a:buSzPts val="1100"/>
              <a:buChar char="○"/>
            </a:pPr>
            <a:r>
              <a:rPr lang="en"/>
              <a:t>This task involves first visual processing of the stimulus, then integration with the motor system in order to execute the desired movement. We want to study the extent and nature of visuomotor connectivity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98591eaa3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98591eaa3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Armaan</a:t>
            </a:r>
            <a:endParaRPr/>
          </a:p>
          <a:p>
            <a:pPr indent="0" lvl="0" marL="0" rtl="0" algn="l">
              <a:spcBef>
                <a:spcPts val="0"/>
              </a:spcBef>
              <a:spcAft>
                <a:spcPts val="0"/>
              </a:spcAft>
              <a:buNone/>
            </a:pPr>
            <a:r>
              <a:rPr lang="en"/>
              <a:t>Preprocessing - slice neural data from time bins 50:100 (stimulus presented at 50) and get mean spike counts across those 50 bins</a:t>
            </a:r>
            <a:endParaRPr/>
          </a:p>
          <a:p>
            <a:pPr indent="-298450" lvl="0" marL="457200" rtl="0" algn="l">
              <a:spcBef>
                <a:spcPts val="0"/>
              </a:spcBef>
              <a:spcAft>
                <a:spcPts val="0"/>
              </a:spcAft>
              <a:buSzPts val="1100"/>
              <a:buChar char="-"/>
            </a:pPr>
            <a:r>
              <a:rPr lang="en"/>
              <a:t>Exclude no-go trials, can we decode Left or Right response from vis and motor ctx?</a:t>
            </a:r>
            <a:endParaRPr/>
          </a:p>
          <a:p>
            <a:pPr indent="0" lvl="0" marL="0" rtl="0" algn="l">
              <a:spcBef>
                <a:spcPts val="0"/>
              </a:spcBef>
              <a:spcAft>
                <a:spcPts val="0"/>
              </a:spcAft>
              <a:buNone/>
            </a:pPr>
            <a:r>
              <a:rPr lang="en"/>
              <a:t>Logistic</a:t>
            </a:r>
            <a:r>
              <a:rPr lang="en"/>
              <a:t> regression - binary classification (L/R)</a:t>
            </a:r>
            <a:endParaRPr/>
          </a:p>
          <a:p>
            <a:pPr indent="-298450" lvl="0" marL="457200" rtl="0" algn="l">
              <a:spcBef>
                <a:spcPts val="0"/>
              </a:spcBef>
              <a:spcAft>
                <a:spcPts val="0"/>
              </a:spcAft>
              <a:buSzPts val="1100"/>
              <a:buChar char="-"/>
            </a:pPr>
            <a:r>
              <a:rPr lang="en"/>
              <a:t>Throw in the formula</a:t>
            </a:r>
            <a:endParaRPr/>
          </a:p>
          <a:p>
            <a:pPr indent="0" lvl="0" marL="0" rtl="0" algn="l">
              <a:spcBef>
                <a:spcPts val="0"/>
              </a:spcBef>
              <a:spcAft>
                <a:spcPts val="0"/>
              </a:spcAft>
              <a:buNone/>
            </a:pPr>
            <a:r>
              <a:rPr lang="en"/>
              <a:t>Deep Neural Network </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rPr lang="en"/>
              <a:t>Correlation between </a:t>
            </a:r>
            <a:r>
              <a:rPr lang="en"/>
              <a:t>firing</a:t>
            </a:r>
            <a:r>
              <a:rPr lang="en"/>
              <a:t> in vis and motor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98591eaa3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98591eaa3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a:t>
            </a:r>
            <a:endParaRPr/>
          </a:p>
          <a:p>
            <a:pPr indent="-298450" lvl="0" marL="457200" rtl="0" algn="l">
              <a:spcBef>
                <a:spcPts val="0"/>
              </a:spcBef>
              <a:spcAft>
                <a:spcPts val="0"/>
              </a:spcAft>
              <a:buSzPts val="1100"/>
              <a:buChar char="●"/>
            </a:pPr>
            <a:r>
              <a:rPr lang="en"/>
              <a:t>Selected dataset from session 25, as it contains data from both brain regions we are interested in.</a:t>
            </a:r>
            <a:endParaRPr/>
          </a:p>
          <a:p>
            <a:pPr indent="-298450" lvl="1" marL="914400" rtl="0" algn="l">
              <a:spcBef>
                <a:spcPts val="0"/>
              </a:spcBef>
              <a:spcAft>
                <a:spcPts val="0"/>
              </a:spcAft>
              <a:buSzPts val="1100"/>
              <a:buChar char="○"/>
            </a:pPr>
            <a:r>
              <a:rPr lang="en"/>
              <a:t>MOs known for its role in cue-guided decision making</a:t>
            </a:r>
            <a:endParaRPr/>
          </a:p>
          <a:p>
            <a:pPr indent="-298450" lvl="0" marL="457200" rtl="0" algn="l">
              <a:spcBef>
                <a:spcPts val="0"/>
              </a:spcBef>
              <a:spcAft>
                <a:spcPts val="0"/>
              </a:spcAft>
              <a:buSzPts val="1100"/>
              <a:buChar char="●"/>
            </a:pPr>
            <a:r>
              <a:rPr lang="en"/>
              <a:t>First plotted PSTH of spike data for both regions. Saw that bins 50-100 were relevant</a:t>
            </a:r>
            <a:endParaRPr/>
          </a:p>
          <a:p>
            <a:pPr indent="-298450" lvl="0" marL="457200" rtl="0" algn="l">
              <a:spcBef>
                <a:spcPts val="0"/>
              </a:spcBef>
              <a:spcAft>
                <a:spcPts val="0"/>
              </a:spcAft>
              <a:buSzPts val="1100"/>
              <a:buChar char="●"/>
            </a:pPr>
            <a:r>
              <a:rPr lang="en"/>
              <a:t>3D plots of the first 3 principal components shows motif of neural responses when stimuli are presented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e8a93a9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e8a93a9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 and Martina</a:t>
            </a:r>
            <a:endParaRPr/>
          </a:p>
          <a:p>
            <a:pPr indent="-298450" lvl="0" marL="457200" rtl="0" algn="l">
              <a:spcBef>
                <a:spcPts val="0"/>
              </a:spcBef>
              <a:spcAft>
                <a:spcPts val="0"/>
              </a:spcAft>
              <a:buSzPts val="1100"/>
              <a:buChar char="●"/>
            </a:pPr>
            <a:r>
              <a:rPr lang="en"/>
              <a:t>Logistic regression using SKLearn</a:t>
            </a:r>
            <a:endParaRPr/>
          </a:p>
          <a:p>
            <a:pPr indent="-298450" lvl="1" marL="914400" rtl="0" algn="l">
              <a:spcBef>
                <a:spcPts val="0"/>
              </a:spcBef>
              <a:spcAft>
                <a:spcPts val="0"/>
              </a:spcAft>
              <a:buSzPts val="1100"/>
              <a:buChar char="○"/>
            </a:pPr>
            <a:r>
              <a:rPr lang="en"/>
              <a:t>Essentially a linear regression to predict probability, then the sigmoid link function maps these probabilities onto 2 (binary) classes to discretize them. </a:t>
            </a:r>
            <a:endParaRPr/>
          </a:p>
          <a:p>
            <a:pPr indent="-298450" lvl="1" marL="914400" rtl="0" algn="l">
              <a:spcBef>
                <a:spcPts val="0"/>
              </a:spcBef>
              <a:spcAft>
                <a:spcPts val="0"/>
              </a:spcAft>
              <a:buSzPts val="1100"/>
              <a:buChar char="○"/>
            </a:pPr>
            <a:r>
              <a:rPr lang="en"/>
              <a:t>L2 punishes large coefficients</a:t>
            </a:r>
            <a:endParaRPr/>
          </a:p>
          <a:p>
            <a:pPr indent="-298450" lvl="0" marL="457200" rtl="0" algn="l">
              <a:spcBef>
                <a:spcPts val="0"/>
              </a:spcBef>
              <a:spcAft>
                <a:spcPts val="0"/>
              </a:spcAft>
              <a:buSzPts val="1100"/>
              <a:buChar char="●"/>
            </a:pPr>
            <a:r>
              <a:rPr lang="en"/>
              <a:t>First filtered out ‘no-go’ trials, so we have binary decision making targets. Inputs were normalized firing rates, averaged over time bins 50-100 (500-1000 ms, starting from stimulus presentation)</a:t>
            </a:r>
            <a:endParaRPr/>
          </a:p>
          <a:p>
            <a:pPr indent="-298450" lvl="0" marL="457200" rtl="0" algn="l">
              <a:spcBef>
                <a:spcPts val="0"/>
              </a:spcBef>
              <a:spcAft>
                <a:spcPts val="0"/>
              </a:spcAft>
              <a:buSzPts val="1100"/>
              <a:buChar char="●"/>
            </a:pPr>
            <a:r>
              <a:rPr lang="en"/>
              <a:t>Confusion matrix: diagonal shows correct predictions, false positives and false negatives are on the off diag</a:t>
            </a:r>
            <a:endParaRPr/>
          </a:p>
          <a:p>
            <a:pPr indent="-298450" lvl="0" marL="457200" rtl="0" algn="l">
              <a:spcBef>
                <a:spcPts val="0"/>
              </a:spcBef>
              <a:spcAft>
                <a:spcPts val="0"/>
              </a:spcAft>
              <a:buSzPts val="1100"/>
              <a:buChar char="●"/>
            </a:pPr>
            <a:r>
              <a:rPr lang="en"/>
              <a:t>Used k=8 x val, mean accuracy was highest for motor and concatenated vis+motor data, lowest for visual data which intuitively makes sense given we are </a:t>
            </a:r>
            <a:r>
              <a:rPr lang="en"/>
              <a:t>trying</a:t>
            </a:r>
            <a:r>
              <a:rPr lang="en"/>
              <a:t> to decode response direction (wheel motion)</a:t>
            </a:r>
            <a:endParaRPr/>
          </a:p>
          <a:p>
            <a:pPr indent="-298450" lvl="0" marL="457200" rtl="0" algn="l">
              <a:spcBef>
                <a:spcPts val="0"/>
              </a:spcBef>
              <a:spcAft>
                <a:spcPts val="0"/>
              </a:spcAft>
              <a:buSzPts val="1100"/>
              <a:buChar char="●"/>
            </a:pPr>
            <a:r>
              <a:rPr lang="en" strike="sngStrike">
                <a:highlight>
                  <a:srgbClr val="FFF2CC"/>
                </a:highlight>
              </a:rPr>
              <a:t>Wanted to test for involvement of the regions in the decision made</a:t>
            </a:r>
            <a:endParaRPr strike="sngStrike">
              <a:highlight>
                <a:srgbClr val="FFF2CC"/>
              </a:highlight>
            </a:endParaRPr>
          </a:p>
          <a:p>
            <a:pPr indent="-298450" lvl="0" marL="457200" rtl="0" algn="l">
              <a:spcBef>
                <a:spcPts val="0"/>
              </a:spcBef>
              <a:spcAft>
                <a:spcPts val="0"/>
              </a:spcAft>
              <a:buSzPts val="1100"/>
              <a:buChar char="●"/>
            </a:pPr>
            <a:r>
              <a:rPr lang="en" strike="sngStrike">
                <a:highlight>
                  <a:srgbClr val="FFF2CC"/>
                </a:highlight>
              </a:rPr>
              <a:t>Also wanted to test for any nonlinear relationship, especially when utilizing both VISp and MOs together</a:t>
            </a:r>
            <a:endParaRPr strike="sngStrike">
              <a:highlight>
                <a:srgbClr val="FFF2CC"/>
              </a:highlight>
            </a:endParaRPr>
          </a:p>
          <a:p>
            <a:pPr indent="-298450" lvl="1" marL="914400" rtl="0" algn="l">
              <a:spcBef>
                <a:spcPts val="0"/>
              </a:spcBef>
              <a:spcAft>
                <a:spcPts val="0"/>
              </a:spcAft>
              <a:buSzPts val="1100"/>
              <a:buChar char="○"/>
            </a:pPr>
            <a:r>
              <a:rPr lang="en" strike="sngStrike">
                <a:highlight>
                  <a:srgbClr val="FFF2CC"/>
                </a:highlight>
              </a:rPr>
              <a:t>due to similar performance of both decoders, relationship = linear</a:t>
            </a:r>
            <a:endParaRPr strike="sngStrike">
              <a:highlight>
                <a:srgbClr val="FFF2CC"/>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Martina and Dua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98591eaa3_0_2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98591eaa3_0_2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a:t>
            </a:r>
            <a:endParaRPr/>
          </a:p>
          <a:p>
            <a:pPr indent="-298450" lvl="0" marL="457200" rtl="0" algn="l">
              <a:spcBef>
                <a:spcPts val="0"/>
              </a:spcBef>
              <a:spcAft>
                <a:spcPts val="0"/>
              </a:spcAft>
              <a:buSzPts val="1100"/>
              <a:buChar char="●"/>
            </a:pPr>
            <a:r>
              <a:rPr lang="en"/>
              <a:t>Possibility of another region (i.e. PFC, OFC) that is driving both MOs/VISp activity</a:t>
            </a:r>
            <a:endParaRPr/>
          </a:p>
          <a:p>
            <a:pPr indent="-298450" lvl="0" marL="457200" rtl="0" algn="l">
              <a:spcBef>
                <a:spcPts val="0"/>
              </a:spcBef>
              <a:spcAft>
                <a:spcPts val="0"/>
              </a:spcAft>
              <a:buSzPts val="1100"/>
              <a:buChar char="●"/>
            </a:pPr>
            <a:r>
              <a:rPr lang="en"/>
              <a:t>Implement instruments, bias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270925" y="1552075"/>
            <a:ext cx="3370500" cy="16116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None/>
              <a:defRPr b="0" sz="48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4270824" y="3163625"/>
            <a:ext cx="3370500" cy="427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22.png"/></Relationships>
</file>

<file path=ppt/slides/_rels/slide5.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7.png"/><Relationship Id="rId13"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6.png"/><Relationship Id="rId9" Type="http://schemas.openxmlformats.org/officeDocument/2006/relationships/image" Target="../media/image11.png"/><Relationship Id="rId15" Type="http://schemas.openxmlformats.org/officeDocument/2006/relationships/image" Target="../media/image20.png"/><Relationship Id="rId14" Type="http://schemas.openxmlformats.org/officeDocument/2006/relationships/image" Target="../media/image16.png"/><Relationship Id="rId16"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25.png"/><Relationship Id="rId7" Type="http://schemas.openxmlformats.org/officeDocument/2006/relationships/image" Target="../media/image10.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grpSp>
        <p:nvGrpSpPr>
          <p:cNvPr id="42" name="Google Shape;42;p13"/>
          <p:cNvGrpSpPr/>
          <p:nvPr/>
        </p:nvGrpSpPr>
        <p:grpSpPr>
          <a:xfrm>
            <a:off x="424101" y="937808"/>
            <a:ext cx="2591456" cy="2840143"/>
            <a:chOff x="1040100" y="1301975"/>
            <a:chExt cx="2753353" cy="3017577"/>
          </a:xfrm>
        </p:grpSpPr>
        <p:sp>
          <p:nvSpPr>
            <p:cNvPr id="43" name="Google Shape;43;p13"/>
            <p:cNvSpPr/>
            <p:nvPr/>
          </p:nvSpPr>
          <p:spPr>
            <a:xfrm>
              <a:off x="1040100" y="1301975"/>
              <a:ext cx="2753353" cy="3017577"/>
            </a:xfrm>
            <a:custGeom>
              <a:rect b="b" l="l" r="r" t="t"/>
              <a:pathLst>
                <a:path extrusionOk="0" h="53117" w="48466">
                  <a:moveTo>
                    <a:pt x="37358" y="42897"/>
                  </a:moveTo>
                  <a:lnTo>
                    <a:pt x="37350" y="43004"/>
                  </a:lnTo>
                  <a:lnTo>
                    <a:pt x="37359" y="42903"/>
                  </a:lnTo>
                  <a:lnTo>
                    <a:pt x="37358" y="42897"/>
                  </a:lnTo>
                  <a:close/>
                  <a:moveTo>
                    <a:pt x="30534" y="47447"/>
                  </a:moveTo>
                  <a:lnTo>
                    <a:pt x="30538" y="47454"/>
                  </a:lnTo>
                  <a:lnTo>
                    <a:pt x="30584" y="47517"/>
                  </a:lnTo>
                  <a:lnTo>
                    <a:pt x="30534" y="47447"/>
                  </a:lnTo>
                  <a:close/>
                  <a:moveTo>
                    <a:pt x="27748" y="1"/>
                  </a:moveTo>
                  <a:lnTo>
                    <a:pt x="27702" y="92"/>
                  </a:lnTo>
                  <a:lnTo>
                    <a:pt x="27666" y="201"/>
                  </a:lnTo>
                  <a:lnTo>
                    <a:pt x="27620" y="347"/>
                  </a:lnTo>
                  <a:lnTo>
                    <a:pt x="27584" y="511"/>
                  </a:lnTo>
                  <a:lnTo>
                    <a:pt x="27502" y="912"/>
                  </a:lnTo>
                  <a:lnTo>
                    <a:pt x="27420" y="1387"/>
                  </a:lnTo>
                  <a:lnTo>
                    <a:pt x="27237" y="2490"/>
                  </a:lnTo>
                  <a:lnTo>
                    <a:pt x="27146" y="3083"/>
                  </a:lnTo>
                  <a:lnTo>
                    <a:pt x="27037" y="3675"/>
                  </a:lnTo>
                  <a:lnTo>
                    <a:pt x="26927" y="4250"/>
                  </a:lnTo>
                  <a:lnTo>
                    <a:pt x="26800" y="4797"/>
                  </a:lnTo>
                  <a:lnTo>
                    <a:pt x="26736" y="5052"/>
                  </a:lnTo>
                  <a:lnTo>
                    <a:pt x="26663" y="5289"/>
                  </a:lnTo>
                  <a:lnTo>
                    <a:pt x="26590" y="5517"/>
                  </a:lnTo>
                  <a:lnTo>
                    <a:pt x="26508" y="5718"/>
                  </a:lnTo>
                  <a:lnTo>
                    <a:pt x="26426" y="5900"/>
                  </a:lnTo>
                  <a:lnTo>
                    <a:pt x="26344" y="6064"/>
                  </a:lnTo>
                  <a:lnTo>
                    <a:pt x="26253" y="6192"/>
                  </a:lnTo>
                  <a:lnTo>
                    <a:pt x="26207" y="6256"/>
                  </a:lnTo>
                  <a:lnTo>
                    <a:pt x="26161" y="6302"/>
                  </a:lnTo>
                  <a:lnTo>
                    <a:pt x="26116" y="6347"/>
                  </a:lnTo>
                  <a:lnTo>
                    <a:pt x="26061" y="6374"/>
                  </a:lnTo>
                  <a:lnTo>
                    <a:pt x="26015" y="6402"/>
                  </a:lnTo>
                  <a:lnTo>
                    <a:pt x="25961" y="6420"/>
                  </a:lnTo>
                  <a:lnTo>
                    <a:pt x="25906" y="6429"/>
                  </a:lnTo>
                  <a:lnTo>
                    <a:pt x="25851" y="6429"/>
                  </a:lnTo>
                  <a:lnTo>
                    <a:pt x="25797" y="6420"/>
                  </a:lnTo>
                  <a:lnTo>
                    <a:pt x="25742" y="6402"/>
                  </a:lnTo>
                  <a:lnTo>
                    <a:pt x="25660" y="6365"/>
                  </a:lnTo>
                  <a:lnTo>
                    <a:pt x="25596" y="6311"/>
                  </a:lnTo>
                  <a:lnTo>
                    <a:pt x="25532" y="6247"/>
                  </a:lnTo>
                  <a:lnTo>
                    <a:pt x="25487" y="6174"/>
                  </a:lnTo>
                  <a:lnTo>
                    <a:pt x="25450" y="6083"/>
                  </a:lnTo>
                  <a:lnTo>
                    <a:pt x="25414" y="5991"/>
                  </a:lnTo>
                  <a:lnTo>
                    <a:pt x="25395" y="5891"/>
                  </a:lnTo>
                  <a:lnTo>
                    <a:pt x="25386" y="5782"/>
                  </a:lnTo>
                  <a:lnTo>
                    <a:pt x="25377" y="5672"/>
                  </a:lnTo>
                  <a:lnTo>
                    <a:pt x="25377" y="5545"/>
                  </a:lnTo>
                  <a:lnTo>
                    <a:pt x="25386" y="5426"/>
                  </a:lnTo>
                  <a:lnTo>
                    <a:pt x="25395" y="5289"/>
                  </a:lnTo>
                  <a:lnTo>
                    <a:pt x="25441" y="5025"/>
                  </a:lnTo>
                  <a:lnTo>
                    <a:pt x="25496" y="4742"/>
                  </a:lnTo>
                  <a:lnTo>
                    <a:pt x="25560" y="4469"/>
                  </a:lnTo>
                  <a:lnTo>
                    <a:pt x="25642" y="4186"/>
                  </a:lnTo>
                  <a:lnTo>
                    <a:pt x="25806" y="3666"/>
                  </a:lnTo>
                  <a:lnTo>
                    <a:pt x="25942" y="3229"/>
                  </a:lnTo>
                  <a:lnTo>
                    <a:pt x="25988" y="3055"/>
                  </a:lnTo>
                  <a:lnTo>
                    <a:pt x="26025" y="2928"/>
                  </a:lnTo>
                  <a:lnTo>
                    <a:pt x="26061" y="2709"/>
                  </a:lnTo>
                  <a:lnTo>
                    <a:pt x="26079" y="2508"/>
                  </a:lnTo>
                  <a:lnTo>
                    <a:pt x="26088" y="2308"/>
                  </a:lnTo>
                  <a:lnTo>
                    <a:pt x="26088" y="2116"/>
                  </a:lnTo>
                  <a:lnTo>
                    <a:pt x="26070" y="1934"/>
                  </a:lnTo>
                  <a:lnTo>
                    <a:pt x="26052" y="1751"/>
                  </a:lnTo>
                  <a:lnTo>
                    <a:pt x="26025" y="1569"/>
                  </a:lnTo>
                  <a:lnTo>
                    <a:pt x="25988" y="1396"/>
                  </a:lnTo>
                  <a:lnTo>
                    <a:pt x="25906" y="1058"/>
                  </a:lnTo>
                  <a:lnTo>
                    <a:pt x="25806" y="721"/>
                  </a:lnTo>
                  <a:lnTo>
                    <a:pt x="25705" y="374"/>
                  </a:lnTo>
                  <a:lnTo>
                    <a:pt x="25605" y="28"/>
                  </a:lnTo>
                  <a:lnTo>
                    <a:pt x="25614" y="229"/>
                  </a:lnTo>
                  <a:lnTo>
                    <a:pt x="25614" y="438"/>
                  </a:lnTo>
                  <a:lnTo>
                    <a:pt x="25596" y="648"/>
                  </a:lnTo>
                  <a:lnTo>
                    <a:pt x="25578" y="858"/>
                  </a:lnTo>
                  <a:lnTo>
                    <a:pt x="25550" y="1067"/>
                  </a:lnTo>
                  <a:lnTo>
                    <a:pt x="25514" y="1286"/>
                  </a:lnTo>
                  <a:lnTo>
                    <a:pt x="25477" y="1496"/>
                  </a:lnTo>
                  <a:lnTo>
                    <a:pt x="25432" y="1715"/>
                  </a:lnTo>
                  <a:lnTo>
                    <a:pt x="25322" y="2134"/>
                  </a:lnTo>
                  <a:lnTo>
                    <a:pt x="25204" y="2554"/>
                  </a:lnTo>
                  <a:lnTo>
                    <a:pt x="25076" y="2955"/>
                  </a:lnTo>
                  <a:lnTo>
                    <a:pt x="24939" y="3329"/>
                  </a:lnTo>
                  <a:lnTo>
                    <a:pt x="24848" y="3621"/>
                  </a:lnTo>
                  <a:lnTo>
                    <a:pt x="24766" y="3912"/>
                  </a:lnTo>
                  <a:lnTo>
                    <a:pt x="24711" y="4195"/>
                  </a:lnTo>
                  <a:lnTo>
                    <a:pt x="24666" y="4478"/>
                  </a:lnTo>
                  <a:lnTo>
                    <a:pt x="24639" y="4760"/>
                  </a:lnTo>
                  <a:lnTo>
                    <a:pt x="24629" y="5034"/>
                  </a:lnTo>
                  <a:lnTo>
                    <a:pt x="24629" y="5308"/>
                  </a:lnTo>
                  <a:lnTo>
                    <a:pt x="24648" y="5590"/>
                  </a:lnTo>
                  <a:lnTo>
                    <a:pt x="24666" y="5864"/>
                  </a:lnTo>
                  <a:lnTo>
                    <a:pt x="24702" y="6147"/>
                  </a:lnTo>
                  <a:lnTo>
                    <a:pt x="24748" y="6438"/>
                  </a:lnTo>
                  <a:lnTo>
                    <a:pt x="24794" y="6730"/>
                  </a:lnTo>
                  <a:lnTo>
                    <a:pt x="24903" y="7341"/>
                  </a:lnTo>
                  <a:lnTo>
                    <a:pt x="25022" y="7998"/>
                  </a:lnTo>
                  <a:lnTo>
                    <a:pt x="25076" y="8308"/>
                  </a:lnTo>
                  <a:lnTo>
                    <a:pt x="25122" y="8618"/>
                  </a:lnTo>
                  <a:lnTo>
                    <a:pt x="25158" y="8919"/>
                  </a:lnTo>
                  <a:lnTo>
                    <a:pt x="25195" y="9238"/>
                  </a:lnTo>
                  <a:lnTo>
                    <a:pt x="25240" y="9858"/>
                  </a:lnTo>
                  <a:lnTo>
                    <a:pt x="25286" y="10478"/>
                  </a:lnTo>
                  <a:lnTo>
                    <a:pt x="25322" y="10952"/>
                  </a:lnTo>
                  <a:lnTo>
                    <a:pt x="25341" y="11189"/>
                  </a:lnTo>
                  <a:lnTo>
                    <a:pt x="25359" y="11426"/>
                  </a:lnTo>
                  <a:lnTo>
                    <a:pt x="25368" y="11663"/>
                  </a:lnTo>
                  <a:lnTo>
                    <a:pt x="25359" y="11891"/>
                  </a:lnTo>
                  <a:lnTo>
                    <a:pt x="25341" y="12128"/>
                  </a:lnTo>
                  <a:lnTo>
                    <a:pt x="25322" y="12247"/>
                  </a:lnTo>
                  <a:lnTo>
                    <a:pt x="25295" y="12356"/>
                  </a:lnTo>
                  <a:lnTo>
                    <a:pt x="25240" y="12584"/>
                  </a:lnTo>
                  <a:lnTo>
                    <a:pt x="25177" y="12803"/>
                  </a:lnTo>
                  <a:lnTo>
                    <a:pt x="25131" y="12903"/>
                  </a:lnTo>
                  <a:lnTo>
                    <a:pt x="25094" y="12995"/>
                  </a:lnTo>
                  <a:lnTo>
                    <a:pt x="25049" y="13077"/>
                  </a:lnTo>
                  <a:lnTo>
                    <a:pt x="24994" y="13150"/>
                  </a:lnTo>
                  <a:lnTo>
                    <a:pt x="24939" y="13204"/>
                  </a:lnTo>
                  <a:lnTo>
                    <a:pt x="24876" y="13241"/>
                  </a:lnTo>
                  <a:lnTo>
                    <a:pt x="24812" y="13250"/>
                  </a:lnTo>
                  <a:lnTo>
                    <a:pt x="24766" y="13259"/>
                  </a:lnTo>
                  <a:lnTo>
                    <a:pt x="24730" y="13250"/>
                  </a:lnTo>
                  <a:lnTo>
                    <a:pt x="24648" y="13223"/>
                  </a:lnTo>
                  <a:lnTo>
                    <a:pt x="24556" y="13168"/>
                  </a:lnTo>
                  <a:lnTo>
                    <a:pt x="24447" y="13095"/>
                  </a:lnTo>
                  <a:lnTo>
                    <a:pt x="24338" y="12985"/>
                  </a:lnTo>
                  <a:lnTo>
                    <a:pt x="24146" y="12767"/>
                  </a:lnTo>
                  <a:lnTo>
                    <a:pt x="23973" y="12539"/>
                  </a:lnTo>
                  <a:lnTo>
                    <a:pt x="23809" y="12311"/>
                  </a:lnTo>
                  <a:lnTo>
                    <a:pt x="23645" y="12074"/>
                  </a:lnTo>
                  <a:lnTo>
                    <a:pt x="23380" y="11691"/>
                  </a:lnTo>
                  <a:lnTo>
                    <a:pt x="23107" y="11335"/>
                  </a:lnTo>
                  <a:lnTo>
                    <a:pt x="22970" y="11162"/>
                  </a:lnTo>
                  <a:lnTo>
                    <a:pt x="22815" y="10988"/>
                  </a:lnTo>
                  <a:lnTo>
                    <a:pt x="22477" y="10624"/>
                  </a:lnTo>
                  <a:lnTo>
                    <a:pt x="22304" y="10441"/>
                  </a:lnTo>
                  <a:lnTo>
                    <a:pt x="22140" y="10259"/>
                  </a:lnTo>
                  <a:lnTo>
                    <a:pt x="21976" y="10067"/>
                  </a:lnTo>
                  <a:lnTo>
                    <a:pt x="21821" y="9876"/>
                  </a:lnTo>
                  <a:lnTo>
                    <a:pt x="21675" y="9675"/>
                  </a:lnTo>
                  <a:lnTo>
                    <a:pt x="21529" y="9475"/>
                  </a:lnTo>
                  <a:lnTo>
                    <a:pt x="21383" y="9265"/>
                  </a:lnTo>
                  <a:lnTo>
                    <a:pt x="21256" y="9055"/>
                  </a:lnTo>
                  <a:lnTo>
                    <a:pt x="21137" y="8846"/>
                  </a:lnTo>
                  <a:lnTo>
                    <a:pt x="21028" y="8645"/>
                  </a:lnTo>
                  <a:lnTo>
                    <a:pt x="20927" y="8444"/>
                  </a:lnTo>
                  <a:lnTo>
                    <a:pt x="20836" y="8253"/>
                  </a:lnTo>
                  <a:lnTo>
                    <a:pt x="20754" y="8052"/>
                  </a:lnTo>
                  <a:lnTo>
                    <a:pt x="20681" y="7852"/>
                  </a:lnTo>
                  <a:lnTo>
                    <a:pt x="20608" y="7660"/>
                  </a:lnTo>
                  <a:lnTo>
                    <a:pt x="20544" y="7460"/>
                  </a:lnTo>
                  <a:lnTo>
                    <a:pt x="20435" y="7058"/>
                  </a:lnTo>
                  <a:lnTo>
                    <a:pt x="20344" y="6648"/>
                  </a:lnTo>
                  <a:lnTo>
                    <a:pt x="20262" y="6210"/>
                  </a:lnTo>
                  <a:lnTo>
                    <a:pt x="20189" y="5754"/>
                  </a:lnTo>
                  <a:lnTo>
                    <a:pt x="20152" y="5563"/>
                  </a:lnTo>
                  <a:lnTo>
                    <a:pt x="20107" y="5371"/>
                  </a:lnTo>
                  <a:lnTo>
                    <a:pt x="20052" y="5189"/>
                  </a:lnTo>
                  <a:lnTo>
                    <a:pt x="19997" y="4998"/>
                  </a:lnTo>
                  <a:lnTo>
                    <a:pt x="19869" y="4642"/>
                  </a:lnTo>
                  <a:lnTo>
                    <a:pt x="19724" y="4277"/>
                  </a:lnTo>
                  <a:lnTo>
                    <a:pt x="19587" y="3922"/>
                  </a:lnTo>
                  <a:lnTo>
                    <a:pt x="19450" y="3566"/>
                  </a:lnTo>
                  <a:lnTo>
                    <a:pt x="19386" y="3384"/>
                  </a:lnTo>
                  <a:lnTo>
                    <a:pt x="19331" y="3201"/>
                  </a:lnTo>
                  <a:lnTo>
                    <a:pt x="19286" y="3019"/>
                  </a:lnTo>
                  <a:lnTo>
                    <a:pt x="19240" y="2827"/>
                  </a:lnTo>
                  <a:lnTo>
                    <a:pt x="19213" y="3757"/>
                  </a:lnTo>
                  <a:lnTo>
                    <a:pt x="19204" y="4241"/>
                  </a:lnTo>
                  <a:lnTo>
                    <a:pt x="19204" y="4733"/>
                  </a:lnTo>
                  <a:lnTo>
                    <a:pt x="19222" y="5216"/>
                  </a:lnTo>
                  <a:lnTo>
                    <a:pt x="19240" y="5700"/>
                  </a:lnTo>
                  <a:lnTo>
                    <a:pt x="19277" y="6165"/>
                  </a:lnTo>
                  <a:lnTo>
                    <a:pt x="19331" y="6612"/>
                  </a:lnTo>
                  <a:lnTo>
                    <a:pt x="19359" y="6739"/>
                  </a:lnTo>
                  <a:lnTo>
                    <a:pt x="19404" y="6876"/>
                  </a:lnTo>
                  <a:lnTo>
                    <a:pt x="19441" y="7013"/>
                  </a:lnTo>
                  <a:lnTo>
                    <a:pt x="19468" y="7150"/>
                  </a:lnTo>
                  <a:lnTo>
                    <a:pt x="19477" y="7213"/>
                  </a:lnTo>
                  <a:lnTo>
                    <a:pt x="19468" y="7277"/>
                  </a:lnTo>
                  <a:lnTo>
                    <a:pt x="19459" y="7332"/>
                  </a:lnTo>
                  <a:lnTo>
                    <a:pt x="19432" y="7387"/>
                  </a:lnTo>
                  <a:lnTo>
                    <a:pt x="19395" y="7432"/>
                  </a:lnTo>
                  <a:lnTo>
                    <a:pt x="19341" y="7469"/>
                  </a:lnTo>
                  <a:lnTo>
                    <a:pt x="19277" y="7505"/>
                  </a:lnTo>
                  <a:lnTo>
                    <a:pt x="19186" y="7533"/>
                  </a:lnTo>
                  <a:lnTo>
                    <a:pt x="19131" y="7533"/>
                  </a:lnTo>
                  <a:lnTo>
                    <a:pt x="19067" y="7523"/>
                  </a:lnTo>
                  <a:lnTo>
                    <a:pt x="18994" y="7505"/>
                  </a:lnTo>
                  <a:lnTo>
                    <a:pt x="18930" y="7478"/>
                  </a:lnTo>
                  <a:lnTo>
                    <a:pt x="18857" y="7441"/>
                  </a:lnTo>
                  <a:lnTo>
                    <a:pt x="18793" y="7396"/>
                  </a:lnTo>
                  <a:lnTo>
                    <a:pt x="18648" y="7286"/>
                  </a:lnTo>
                  <a:lnTo>
                    <a:pt x="18520" y="7177"/>
                  </a:lnTo>
                  <a:lnTo>
                    <a:pt x="18392" y="7058"/>
                  </a:lnTo>
                  <a:lnTo>
                    <a:pt x="18201" y="6867"/>
                  </a:lnTo>
                  <a:lnTo>
                    <a:pt x="18091" y="6757"/>
                  </a:lnTo>
                  <a:lnTo>
                    <a:pt x="17982" y="6639"/>
                  </a:lnTo>
                  <a:lnTo>
                    <a:pt x="17882" y="6520"/>
                  </a:lnTo>
                  <a:lnTo>
                    <a:pt x="17781" y="6402"/>
                  </a:lnTo>
                  <a:lnTo>
                    <a:pt x="17690" y="6274"/>
                  </a:lnTo>
                  <a:lnTo>
                    <a:pt x="17608" y="6147"/>
                  </a:lnTo>
                  <a:lnTo>
                    <a:pt x="17444" y="5873"/>
                  </a:lnTo>
                  <a:lnTo>
                    <a:pt x="17262" y="5572"/>
                  </a:lnTo>
                  <a:lnTo>
                    <a:pt x="17015" y="5162"/>
                  </a:lnTo>
                  <a:lnTo>
                    <a:pt x="16897" y="4952"/>
                  </a:lnTo>
                  <a:lnTo>
                    <a:pt x="16797" y="4760"/>
                  </a:lnTo>
                  <a:lnTo>
                    <a:pt x="16760" y="4669"/>
                  </a:lnTo>
                  <a:lnTo>
                    <a:pt x="16733" y="4587"/>
                  </a:lnTo>
                  <a:lnTo>
                    <a:pt x="16714" y="4514"/>
                  </a:lnTo>
                  <a:lnTo>
                    <a:pt x="16705" y="4450"/>
                  </a:lnTo>
                  <a:lnTo>
                    <a:pt x="16705" y="4742"/>
                  </a:lnTo>
                  <a:lnTo>
                    <a:pt x="16724" y="5034"/>
                  </a:lnTo>
                  <a:lnTo>
                    <a:pt x="16751" y="5317"/>
                  </a:lnTo>
                  <a:lnTo>
                    <a:pt x="16787" y="5590"/>
                  </a:lnTo>
                  <a:lnTo>
                    <a:pt x="16842" y="5864"/>
                  </a:lnTo>
                  <a:lnTo>
                    <a:pt x="16915" y="6128"/>
                  </a:lnTo>
                  <a:lnTo>
                    <a:pt x="16997" y="6384"/>
                  </a:lnTo>
                  <a:lnTo>
                    <a:pt x="17088" y="6639"/>
                  </a:lnTo>
                  <a:lnTo>
                    <a:pt x="17198" y="6894"/>
                  </a:lnTo>
                  <a:lnTo>
                    <a:pt x="17316" y="7131"/>
                  </a:lnTo>
                  <a:lnTo>
                    <a:pt x="17453" y="7378"/>
                  </a:lnTo>
                  <a:lnTo>
                    <a:pt x="17590" y="7605"/>
                  </a:lnTo>
                  <a:lnTo>
                    <a:pt x="17754" y="7843"/>
                  </a:lnTo>
                  <a:lnTo>
                    <a:pt x="17918" y="8071"/>
                  </a:lnTo>
                  <a:lnTo>
                    <a:pt x="18100" y="8289"/>
                  </a:lnTo>
                  <a:lnTo>
                    <a:pt x="18301" y="8508"/>
                  </a:lnTo>
                  <a:lnTo>
                    <a:pt x="18420" y="8627"/>
                  </a:lnTo>
                  <a:lnTo>
                    <a:pt x="18547" y="8745"/>
                  </a:lnTo>
                  <a:lnTo>
                    <a:pt x="18675" y="8855"/>
                  </a:lnTo>
                  <a:lnTo>
                    <a:pt x="18812" y="8964"/>
                  </a:lnTo>
                  <a:lnTo>
                    <a:pt x="19085" y="9156"/>
                  </a:lnTo>
                  <a:lnTo>
                    <a:pt x="19359" y="9329"/>
                  </a:lnTo>
                  <a:lnTo>
                    <a:pt x="19933" y="9675"/>
                  </a:lnTo>
                  <a:lnTo>
                    <a:pt x="20225" y="9849"/>
                  </a:lnTo>
                  <a:lnTo>
                    <a:pt x="20517" y="10031"/>
                  </a:lnTo>
                  <a:lnTo>
                    <a:pt x="20690" y="10168"/>
                  </a:lnTo>
                  <a:lnTo>
                    <a:pt x="20818" y="10286"/>
                  </a:lnTo>
                  <a:lnTo>
                    <a:pt x="20863" y="10341"/>
                  </a:lnTo>
                  <a:lnTo>
                    <a:pt x="20900" y="10387"/>
                  </a:lnTo>
                  <a:lnTo>
                    <a:pt x="20927" y="10432"/>
                  </a:lnTo>
                  <a:lnTo>
                    <a:pt x="20945" y="10478"/>
                  </a:lnTo>
                  <a:lnTo>
                    <a:pt x="20945" y="10514"/>
                  </a:lnTo>
                  <a:lnTo>
                    <a:pt x="20945" y="10560"/>
                  </a:lnTo>
                  <a:lnTo>
                    <a:pt x="20936" y="10587"/>
                  </a:lnTo>
                  <a:lnTo>
                    <a:pt x="20918" y="10624"/>
                  </a:lnTo>
                  <a:lnTo>
                    <a:pt x="20891" y="10651"/>
                  </a:lnTo>
                  <a:lnTo>
                    <a:pt x="20854" y="10678"/>
                  </a:lnTo>
                  <a:lnTo>
                    <a:pt x="20772" y="10724"/>
                  </a:lnTo>
                  <a:lnTo>
                    <a:pt x="20672" y="10770"/>
                  </a:lnTo>
                  <a:lnTo>
                    <a:pt x="20553" y="10806"/>
                  </a:lnTo>
                  <a:lnTo>
                    <a:pt x="20289" y="10861"/>
                  </a:lnTo>
                  <a:lnTo>
                    <a:pt x="20006" y="10916"/>
                  </a:lnTo>
                  <a:lnTo>
                    <a:pt x="19760" y="10970"/>
                  </a:lnTo>
                  <a:lnTo>
                    <a:pt x="19414" y="11061"/>
                  </a:lnTo>
                  <a:lnTo>
                    <a:pt x="19085" y="11125"/>
                  </a:lnTo>
                  <a:lnTo>
                    <a:pt x="18757" y="11171"/>
                  </a:lnTo>
                  <a:lnTo>
                    <a:pt x="18602" y="11189"/>
                  </a:lnTo>
                  <a:lnTo>
                    <a:pt x="18438" y="11198"/>
                  </a:lnTo>
                  <a:lnTo>
                    <a:pt x="18119" y="11198"/>
                  </a:lnTo>
                  <a:lnTo>
                    <a:pt x="17955" y="11189"/>
                  </a:lnTo>
                  <a:lnTo>
                    <a:pt x="17781" y="11171"/>
                  </a:lnTo>
                  <a:lnTo>
                    <a:pt x="17617" y="11153"/>
                  </a:lnTo>
                  <a:lnTo>
                    <a:pt x="17444" y="11125"/>
                  </a:lnTo>
                  <a:lnTo>
                    <a:pt x="17271" y="11098"/>
                  </a:lnTo>
                  <a:lnTo>
                    <a:pt x="17088" y="11052"/>
                  </a:lnTo>
                  <a:lnTo>
                    <a:pt x="16724" y="10970"/>
                  </a:lnTo>
                  <a:lnTo>
                    <a:pt x="16386" y="10888"/>
                  </a:lnTo>
                  <a:lnTo>
                    <a:pt x="16067" y="10833"/>
                  </a:lnTo>
                  <a:lnTo>
                    <a:pt x="15766" y="10779"/>
                  </a:lnTo>
                  <a:lnTo>
                    <a:pt x="15483" y="10742"/>
                  </a:lnTo>
                  <a:lnTo>
                    <a:pt x="15210" y="10715"/>
                  </a:lnTo>
                  <a:lnTo>
                    <a:pt x="14945" y="10697"/>
                  </a:lnTo>
                  <a:lnTo>
                    <a:pt x="14681" y="10697"/>
                  </a:lnTo>
                  <a:lnTo>
                    <a:pt x="14417" y="10706"/>
                  </a:lnTo>
                  <a:lnTo>
                    <a:pt x="14152" y="10724"/>
                  </a:lnTo>
                  <a:lnTo>
                    <a:pt x="13879" y="10761"/>
                  </a:lnTo>
                  <a:lnTo>
                    <a:pt x="13596" y="10815"/>
                  </a:lnTo>
                  <a:lnTo>
                    <a:pt x="13304" y="10879"/>
                  </a:lnTo>
                  <a:lnTo>
                    <a:pt x="12985" y="10952"/>
                  </a:lnTo>
                  <a:lnTo>
                    <a:pt x="12648" y="11043"/>
                  </a:lnTo>
                  <a:lnTo>
                    <a:pt x="12292" y="11143"/>
                  </a:lnTo>
                  <a:lnTo>
                    <a:pt x="12803" y="11143"/>
                  </a:lnTo>
                  <a:lnTo>
                    <a:pt x="13322" y="11171"/>
                  </a:lnTo>
                  <a:lnTo>
                    <a:pt x="13578" y="11189"/>
                  </a:lnTo>
                  <a:lnTo>
                    <a:pt x="13824" y="11207"/>
                  </a:lnTo>
                  <a:lnTo>
                    <a:pt x="14079" y="11244"/>
                  </a:lnTo>
                  <a:lnTo>
                    <a:pt x="14334" y="11280"/>
                  </a:lnTo>
                  <a:lnTo>
                    <a:pt x="14581" y="11326"/>
                  </a:lnTo>
                  <a:lnTo>
                    <a:pt x="14827" y="11381"/>
                  </a:lnTo>
                  <a:lnTo>
                    <a:pt x="15073" y="11444"/>
                  </a:lnTo>
                  <a:lnTo>
                    <a:pt x="15319" y="11517"/>
                  </a:lnTo>
                  <a:lnTo>
                    <a:pt x="15556" y="11599"/>
                  </a:lnTo>
                  <a:lnTo>
                    <a:pt x="15803" y="11691"/>
                  </a:lnTo>
                  <a:lnTo>
                    <a:pt x="16040" y="11791"/>
                  </a:lnTo>
                  <a:lnTo>
                    <a:pt x="16277" y="11900"/>
                  </a:lnTo>
                  <a:lnTo>
                    <a:pt x="16213" y="12037"/>
                  </a:lnTo>
                  <a:lnTo>
                    <a:pt x="16140" y="12165"/>
                  </a:lnTo>
                  <a:lnTo>
                    <a:pt x="16049" y="12274"/>
                  </a:lnTo>
                  <a:lnTo>
                    <a:pt x="15948" y="12374"/>
                  </a:lnTo>
                  <a:lnTo>
                    <a:pt x="15839" y="12466"/>
                  </a:lnTo>
                  <a:lnTo>
                    <a:pt x="15721" y="12557"/>
                  </a:lnTo>
                  <a:lnTo>
                    <a:pt x="15593" y="12639"/>
                  </a:lnTo>
                  <a:lnTo>
                    <a:pt x="15456" y="12721"/>
                  </a:lnTo>
                  <a:lnTo>
                    <a:pt x="15192" y="12876"/>
                  </a:lnTo>
                  <a:lnTo>
                    <a:pt x="14927" y="13040"/>
                  </a:lnTo>
                  <a:lnTo>
                    <a:pt x="14809" y="13131"/>
                  </a:lnTo>
                  <a:lnTo>
                    <a:pt x="14690" y="13223"/>
                  </a:lnTo>
                  <a:lnTo>
                    <a:pt x="14581" y="13323"/>
                  </a:lnTo>
                  <a:lnTo>
                    <a:pt x="14480" y="13441"/>
                  </a:lnTo>
                  <a:lnTo>
                    <a:pt x="14608" y="13396"/>
                  </a:lnTo>
                  <a:lnTo>
                    <a:pt x="14736" y="13359"/>
                  </a:lnTo>
                  <a:lnTo>
                    <a:pt x="14991" y="13305"/>
                  </a:lnTo>
                  <a:lnTo>
                    <a:pt x="15529" y="13213"/>
                  </a:lnTo>
                  <a:lnTo>
                    <a:pt x="15784" y="13168"/>
                  </a:lnTo>
                  <a:lnTo>
                    <a:pt x="15912" y="13140"/>
                  </a:lnTo>
                  <a:lnTo>
                    <a:pt x="16040" y="13104"/>
                  </a:lnTo>
                  <a:lnTo>
                    <a:pt x="16167" y="13058"/>
                  </a:lnTo>
                  <a:lnTo>
                    <a:pt x="16286" y="13013"/>
                  </a:lnTo>
                  <a:lnTo>
                    <a:pt x="16404" y="12958"/>
                  </a:lnTo>
                  <a:lnTo>
                    <a:pt x="16514" y="12894"/>
                  </a:lnTo>
                  <a:lnTo>
                    <a:pt x="16660" y="12803"/>
                  </a:lnTo>
                  <a:lnTo>
                    <a:pt x="16778" y="12712"/>
                  </a:lnTo>
                  <a:lnTo>
                    <a:pt x="16888" y="12621"/>
                  </a:lnTo>
                  <a:lnTo>
                    <a:pt x="16979" y="12530"/>
                  </a:lnTo>
                  <a:lnTo>
                    <a:pt x="17143" y="12365"/>
                  </a:lnTo>
                  <a:lnTo>
                    <a:pt x="17298" y="12219"/>
                  </a:lnTo>
                  <a:lnTo>
                    <a:pt x="17371" y="12147"/>
                  </a:lnTo>
                  <a:lnTo>
                    <a:pt x="17453" y="12083"/>
                  </a:lnTo>
                  <a:lnTo>
                    <a:pt x="17544" y="12028"/>
                  </a:lnTo>
                  <a:lnTo>
                    <a:pt x="17645" y="11964"/>
                  </a:lnTo>
                  <a:lnTo>
                    <a:pt x="17763" y="11919"/>
                  </a:lnTo>
                  <a:lnTo>
                    <a:pt x="17900" y="11873"/>
                  </a:lnTo>
                  <a:lnTo>
                    <a:pt x="18055" y="11827"/>
                  </a:lnTo>
                  <a:lnTo>
                    <a:pt x="18228" y="11800"/>
                  </a:lnTo>
                  <a:lnTo>
                    <a:pt x="18383" y="11773"/>
                  </a:lnTo>
                  <a:lnTo>
                    <a:pt x="18538" y="11764"/>
                  </a:lnTo>
                  <a:lnTo>
                    <a:pt x="18711" y="11754"/>
                  </a:lnTo>
                  <a:lnTo>
                    <a:pt x="18885" y="11745"/>
                  </a:lnTo>
                  <a:lnTo>
                    <a:pt x="19067" y="11754"/>
                  </a:lnTo>
                  <a:lnTo>
                    <a:pt x="19249" y="11764"/>
                  </a:lnTo>
                  <a:lnTo>
                    <a:pt x="19642" y="11800"/>
                  </a:lnTo>
                  <a:lnTo>
                    <a:pt x="20052" y="11855"/>
                  </a:lnTo>
                  <a:lnTo>
                    <a:pt x="20462" y="11928"/>
                  </a:lnTo>
                  <a:lnTo>
                    <a:pt x="20882" y="12028"/>
                  </a:lnTo>
                  <a:lnTo>
                    <a:pt x="21310" y="12137"/>
                  </a:lnTo>
                  <a:lnTo>
                    <a:pt x="21584" y="12229"/>
                  </a:lnTo>
                  <a:lnTo>
                    <a:pt x="21848" y="12329"/>
                  </a:lnTo>
                  <a:lnTo>
                    <a:pt x="22104" y="12457"/>
                  </a:lnTo>
                  <a:lnTo>
                    <a:pt x="22350" y="12602"/>
                  </a:lnTo>
                  <a:lnTo>
                    <a:pt x="22587" y="12767"/>
                  </a:lnTo>
                  <a:lnTo>
                    <a:pt x="22705" y="12849"/>
                  </a:lnTo>
                  <a:lnTo>
                    <a:pt x="22815" y="12940"/>
                  </a:lnTo>
                  <a:lnTo>
                    <a:pt x="22915" y="13040"/>
                  </a:lnTo>
                  <a:lnTo>
                    <a:pt x="23025" y="13140"/>
                  </a:lnTo>
                  <a:lnTo>
                    <a:pt x="23116" y="13250"/>
                  </a:lnTo>
                  <a:lnTo>
                    <a:pt x="23216" y="13350"/>
                  </a:lnTo>
                  <a:lnTo>
                    <a:pt x="23335" y="13496"/>
                  </a:lnTo>
                  <a:lnTo>
                    <a:pt x="23408" y="13605"/>
                  </a:lnTo>
                  <a:lnTo>
                    <a:pt x="23490" y="13706"/>
                  </a:lnTo>
                  <a:lnTo>
                    <a:pt x="23553" y="13815"/>
                  </a:lnTo>
                  <a:lnTo>
                    <a:pt x="23617" y="13925"/>
                  </a:lnTo>
                  <a:lnTo>
                    <a:pt x="23681" y="14043"/>
                  </a:lnTo>
                  <a:lnTo>
                    <a:pt x="23736" y="14153"/>
                  </a:lnTo>
                  <a:lnTo>
                    <a:pt x="23827" y="14390"/>
                  </a:lnTo>
                  <a:lnTo>
                    <a:pt x="23891" y="14627"/>
                  </a:lnTo>
                  <a:lnTo>
                    <a:pt x="23946" y="14873"/>
                  </a:lnTo>
                  <a:lnTo>
                    <a:pt x="23973" y="15119"/>
                  </a:lnTo>
                  <a:lnTo>
                    <a:pt x="23982" y="15365"/>
                  </a:lnTo>
                  <a:lnTo>
                    <a:pt x="23973" y="15612"/>
                  </a:lnTo>
                  <a:lnTo>
                    <a:pt x="23936" y="15858"/>
                  </a:lnTo>
                  <a:lnTo>
                    <a:pt x="23882" y="16104"/>
                  </a:lnTo>
                  <a:lnTo>
                    <a:pt x="23809" y="16341"/>
                  </a:lnTo>
                  <a:lnTo>
                    <a:pt x="23708" y="16569"/>
                  </a:lnTo>
                  <a:lnTo>
                    <a:pt x="23654" y="16688"/>
                  </a:lnTo>
                  <a:lnTo>
                    <a:pt x="23599" y="16797"/>
                  </a:lnTo>
                  <a:lnTo>
                    <a:pt x="23526" y="16906"/>
                  </a:lnTo>
                  <a:lnTo>
                    <a:pt x="23462" y="17016"/>
                  </a:lnTo>
                  <a:lnTo>
                    <a:pt x="23380" y="17116"/>
                  </a:lnTo>
                  <a:lnTo>
                    <a:pt x="23298" y="17216"/>
                  </a:lnTo>
                  <a:lnTo>
                    <a:pt x="23298" y="17226"/>
                  </a:lnTo>
                  <a:lnTo>
                    <a:pt x="23143" y="17399"/>
                  </a:lnTo>
                  <a:lnTo>
                    <a:pt x="22988" y="17572"/>
                  </a:lnTo>
                  <a:lnTo>
                    <a:pt x="22824" y="17727"/>
                  </a:lnTo>
                  <a:lnTo>
                    <a:pt x="22660" y="17873"/>
                  </a:lnTo>
                  <a:lnTo>
                    <a:pt x="22487" y="18019"/>
                  </a:lnTo>
                  <a:lnTo>
                    <a:pt x="22313" y="18147"/>
                  </a:lnTo>
                  <a:lnTo>
                    <a:pt x="22140" y="18274"/>
                  </a:lnTo>
                  <a:lnTo>
                    <a:pt x="21958" y="18384"/>
                  </a:lnTo>
                  <a:lnTo>
                    <a:pt x="21766" y="18493"/>
                  </a:lnTo>
                  <a:lnTo>
                    <a:pt x="21584" y="18593"/>
                  </a:lnTo>
                  <a:lnTo>
                    <a:pt x="21383" y="18694"/>
                  </a:lnTo>
                  <a:lnTo>
                    <a:pt x="21183" y="18785"/>
                  </a:lnTo>
                  <a:lnTo>
                    <a:pt x="20973" y="18867"/>
                  </a:lnTo>
                  <a:lnTo>
                    <a:pt x="20763" y="18940"/>
                  </a:lnTo>
                  <a:lnTo>
                    <a:pt x="20544" y="19013"/>
                  </a:lnTo>
                  <a:lnTo>
                    <a:pt x="20325" y="19077"/>
                  </a:lnTo>
                  <a:lnTo>
                    <a:pt x="19942" y="19177"/>
                  </a:lnTo>
                  <a:lnTo>
                    <a:pt x="19569" y="19259"/>
                  </a:lnTo>
                  <a:lnTo>
                    <a:pt x="19186" y="19332"/>
                  </a:lnTo>
                  <a:lnTo>
                    <a:pt x="18803" y="19387"/>
                  </a:lnTo>
                  <a:lnTo>
                    <a:pt x="18420" y="19441"/>
                  </a:lnTo>
                  <a:lnTo>
                    <a:pt x="18028" y="19478"/>
                  </a:lnTo>
                  <a:lnTo>
                    <a:pt x="17262" y="19560"/>
                  </a:lnTo>
                  <a:lnTo>
                    <a:pt x="16988" y="19578"/>
                  </a:lnTo>
                  <a:lnTo>
                    <a:pt x="16714" y="19587"/>
                  </a:lnTo>
                  <a:lnTo>
                    <a:pt x="16441" y="19596"/>
                  </a:lnTo>
                  <a:lnTo>
                    <a:pt x="16167" y="19587"/>
                  </a:lnTo>
                  <a:lnTo>
                    <a:pt x="15903" y="19578"/>
                  </a:lnTo>
                  <a:lnTo>
                    <a:pt x="15629" y="19551"/>
                  </a:lnTo>
                  <a:lnTo>
                    <a:pt x="15356" y="19523"/>
                  </a:lnTo>
                  <a:lnTo>
                    <a:pt x="15091" y="19478"/>
                  </a:lnTo>
                  <a:lnTo>
                    <a:pt x="14827" y="19423"/>
                  </a:lnTo>
                  <a:lnTo>
                    <a:pt x="14562" y="19359"/>
                  </a:lnTo>
                  <a:lnTo>
                    <a:pt x="14298" y="19295"/>
                  </a:lnTo>
                  <a:lnTo>
                    <a:pt x="14043" y="19213"/>
                  </a:lnTo>
                  <a:lnTo>
                    <a:pt x="13787" y="19113"/>
                  </a:lnTo>
                  <a:lnTo>
                    <a:pt x="13541" y="19013"/>
                  </a:lnTo>
                  <a:lnTo>
                    <a:pt x="13295" y="18903"/>
                  </a:lnTo>
                  <a:lnTo>
                    <a:pt x="13049" y="18776"/>
                  </a:lnTo>
                  <a:lnTo>
                    <a:pt x="12803" y="18630"/>
                  </a:lnTo>
                  <a:lnTo>
                    <a:pt x="12575" y="18484"/>
                  </a:lnTo>
                  <a:lnTo>
                    <a:pt x="12356" y="18329"/>
                  </a:lnTo>
                  <a:lnTo>
                    <a:pt x="12137" y="18156"/>
                  </a:lnTo>
                  <a:lnTo>
                    <a:pt x="11936" y="17973"/>
                  </a:lnTo>
                  <a:lnTo>
                    <a:pt x="11745" y="17773"/>
                  </a:lnTo>
                  <a:lnTo>
                    <a:pt x="11562" y="17563"/>
                  </a:lnTo>
                  <a:lnTo>
                    <a:pt x="11389" y="17344"/>
                  </a:lnTo>
                  <a:lnTo>
                    <a:pt x="11225" y="17098"/>
                  </a:lnTo>
                  <a:lnTo>
                    <a:pt x="11070" y="16843"/>
                  </a:lnTo>
                  <a:lnTo>
                    <a:pt x="10924" y="16578"/>
                  </a:lnTo>
                  <a:lnTo>
                    <a:pt x="10787" y="16286"/>
                  </a:lnTo>
                  <a:lnTo>
                    <a:pt x="10660" y="15976"/>
                  </a:lnTo>
                  <a:lnTo>
                    <a:pt x="10550" y="15648"/>
                  </a:lnTo>
                  <a:lnTo>
                    <a:pt x="10441" y="15302"/>
                  </a:lnTo>
                  <a:lnTo>
                    <a:pt x="10341" y="14928"/>
                  </a:lnTo>
                  <a:lnTo>
                    <a:pt x="10149" y="14162"/>
                  </a:lnTo>
                  <a:lnTo>
                    <a:pt x="9958" y="13414"/>
                  </a:lnTo>
                  <a:lnTo>
                    <a:pt x="9866" y="13049"/>
                  </a:lnTo>
                  <a:lnTo>
                    <a:pt x="9793" y="12685"/>
                  </a:lnTo>
                  <a:lnTo>
                    <a:pt x="9739" y="12329"/>
                  </a:lnTo>
                  <a:lnTo>
                    <a:pt x="9693" y="11964"/>
                  </a:lnTo>
                  <a:lnTo>
                    <a:pt x="9675" y="11782"/>
                  </a:lnTo>
                  <a:lnTo>
                    <a:pt x="9666" y="11609"/>
                  </a:lnTo>
                  <a:lnTo>
                    <a:pt x="9666" y="11426"/>
                  </a:lnTo>
                  <a:lnTo>
                    <a:pt x="9666" y="11244"/>
                  </a:lnTo>
                  <a:lnTo>
                    <a:pt x="9675" y="11061"/>
                  </a:lnTo>
                  <a:lnTo>
                    <a:pt x="9693" y="10879"/>
                  </a:lnTo>
                  <a:lnTo>
                    <a:pt x="9720" y="10697"/>
                  </a:lnTo>
                  <a:lnTo>
                    <a:pt x="9748" y="10514"/>
                  </a:lnTo>
                  <a:lnTo>
                    <a:pt x="9784" y="10332"/>
                  </a:lnTo>
                  <a:lnTo>
                    <a:pt x="9839" y="10150"/>
                  </a:lnTo>
                  <a:lnTo>
                    <a:pt x="9894" y="9967"/>
                  </a:lnTo>
                  <a:lnTo>
                    <a:pt x="9958" y="9776"/>
                  </a:lnTo>
                  <a:lnTo>
                    <a:pt x="10031" y="9584"/>
                  </a:lnTo>
                  <a:lnTo>
                    <a:pt x="10122" y="9402"/>
                  </a:lnTo>
                  <a:lnTo>
                    <a:pt x="10213" y="9210"/>
                  </a:lnTo>
                  <a:lnTo>
                    <a:pt x="10322" y="9010"/>
                  </a:lnTo>
                  <a:lnTo>
                    <a:pt x="10113" y="9128"/>
                  </a:lnTo>
                  <a:lnTo>
                    <a:pt x="9921" y="9256"/>
                  </a:lnTo>
                  <a:lnTo>
                    <a:pt x="9748" y="9384"/>
                  </a:lnTo>
                  <a:lnTo>
                    <a:pt x="9593" y="9520"/>
                  </a:lnTo>
                  <a:lnTo>
                    <a:pt x="9456" y="9657"/>
                  </a:lnTo>
                  <a:lnTo>
                    <a:pt x="9337" y="9794"/>
                  </a:lnTo>
                  <a:lnTo>
                    <a:pt x="9237" y="9949"/>
                  </a:lnTo>
                  <a:lnTo>
                    <a:pt x="9146" y="10095"/>
                  </a:lnTo>
                  <a:lnTo>
                    <a:pt x="9073" y="10250"/>
                  </a:lnTo>
                  <a:lnTo>
                    <a:pt x="9018" y="10414"/>
                  </a:lnTo>
                  <a:lnTo>
                    <a:pt x="8964" y="10578"/>
                  </a:lnTo>
                  <a:lnTo>
                    <a:pt x="8927" y="10742"/>
                  </a:lnTo>
                  <a:lnTo>
                    <a:pt x="8900" y="10916"/>
                  </a:lnTo>
                  <a:lnTo>
                    <a:pt x="8882" y="11089"/>
                  </a:lnTo>
                  <a:lnTo>
                    <a:pt x="8872" y="11262"/>
                  </a:lnTo>
                  <a:lnTo>
                    <a:pt x="8872" y="11444"/>
                  </a:lnTo>
                  <a:lnTo>
                    <a:pt x="8872" y="11627"/>
                  </a:lnTo>
                  <a:lnTo>
                    <a:pt x="8882" y="11809"/>
                  </a:lnTo>
                  <a:lnTo>
                    <a:pt x="8918" y="12183"/>
                  </a:lnTo>
                  <a:lnTo>
                    <a:pt x="8964" y="12566"/>
                  </a:lnTo>
                  <a:lnTo>
                    <a:pt x="9009" y="12949"/>
                  </a:lnTo>
                  <a:lnTo>
                    <a:pt x="9055" y="13332"/>
                  </a:lnTo>
                  <a:lnTo>
                    <a:pt x="9091" y="13724"/>
                  </a:lnTo>
                  <a:lnTo>
                    <a:pt x="9110" y="13916"/>
                  </a:lnTo>
                  <a:lnTo>
                    <a:pt x="9110" y="14116"/>
                  </a:lnTo>
                  <a:lnTo>
                    <a:pt x="9110" y="14308"/>
                  </a:lnTo>
                  <a:lnTo>
                    <a:pt x="9110" y="14499"/>
                  </a:lnTo>
                  <a:lnTo>
                    <a:pt x="9100" y="14536"/>
                  </a:lnTo>
                  <a:lnTo>
                    <a:pt x="9091" y="14554"/>
                  </a:lnTo>
                  <a:lnTo>
                    <a:pt x="9064" y="14581"/>
                  </a:lnTo>
                  <a:lnTo>
                    <a:pt x="9037" y="14590"/>
                  </a:lnTo>
                  <a:lnTo>
                    <a:pt x="9000" y="14599"/>
                  </a:lnTo>
                  <a:lnTo>
                    <a:pt x="8955" y="14599"/>
                  </a:lnTo>
                  <a:lnTo>
                    <a:pt x="8863" y="14590"/>
                  </a:lnTo>
                  <a:lnTo>
                    <a:pt x="8745" y="14563"/>
                  </a:lnTo>
                  <a:lnTo>
                    <a:pt x="8608" y="14526"/>
                  </a:lnTo>
                  <a:lnTo>
                    <a:pt x="8471" y="14472"/>
                  </a:lnTo>
                  <a:lnTo>
                    <a:pt x="8325" y="14417"/>
                  </a:lnTo>
                  <a:lnTo>
                    <a:pt x="8034" y="14289"/>
                  </a:lnTo>
                  <a:lnTo>
                    <a:pt x="7769" y="14162"/>
                  </a:lnTo>
                  <a:lnTo>
                    <a:pt x="7578" y="14052"/>
                  </a:lnTo>
                  <a:lnTo>
                    <a:pt x="7477" y="13988"/>
                  </a:lnTo>
                  <a:lnTo>
                    <a:pt x="7313" y="13852"/>
                  </a:lnTo>
                  <a:lnTo>
                    <a:pt x="7158" y="13706"/>
                  </a:lnTo>
                  <a:lnTo>
                    <a:pt x="7021" y="13551"/>
                  </a:lnTo>
                  <a:lnTo>
                    <a:pt x="6885" y="13396"/>
                  </a:lnTo>
                  <a:lnTo>
                    <a:pt x="6766" y="13241"/>
                  </a:lnTo>
                  <a:lnTo>
                    <a:pt x="6657" y="13068"/>
                  </a:lnTo>
                  <a:lnTo>
                    <a:pt x="6547" y="12885"/>
                  </a:lnTo>
                  <a:lnTo>
                    <a:pt x="6456" y="12694"/>
                  </a:lnTo>
                  <a:lnTo>
                    <a:pt x="6137" y="11909"/>
                  </a:lnTo>
                  <a:lnTo>
                    <a:pt x="6046" y="11718"/>
                  </a:lnTo>
                  <a:lnTo>
                    <a:pt x="5954" y="11536"/>
                  </a:lnTo>
                  <a:lnTo>
                    <a:pt x="5863" y="11344"/>
                  </a:lnTo>
                  <a:lnTo>
                    <a:pt x="5763" y="11171"/>
                  </a:lnTo>
                  <a:lnTo>
                    <a:pt x="5644" y="10998"/>
                  </a:lnTo>
                  <a:lnTo>
                    <a:pt x="5526" y="10833"/>
                  </a:lnTo>
                  <a:lnTo>
                    <a:pt x="5389" y="10688"/>
                  </a:lnTo>
                  <a:lnTo>
                    <a:pt x="5252" y="10542"/>
                  </a:lnTo>
                  <a:lnTo>
                    <a:pt x="5088" y="10414"/>
                  </a:lnTo>
                  <a:lnTo>
                    <a:pt x="4915" y="10295"/>
                  </a:lnTo>
                  <a:lnTo>
                    <a:pt x="4824" y="10241"/>
                  </a:lnTo>
                  <a:lnTo>
                    <a:pt x="4723" y="10195"/>
                  </a:lnTo>
                  <a:lnTo>
                    <a:pt x="4623" y="10150"/>
                  </a:lnTo>
                  <a:lnTo>
                    <a:pt x="4514" y="10113"/>
                  </a:lnTo>
                  <a:lnTo>
                    <a:pt x="4532" y="10213"/>
                  </a:lnTo>
                  <a:lnTo>
                    <a:pt x="4568" y="10314"/>
                  </a:lnTo>
                  <a:lnTo>
                    <a:pt x="4614" y="10414"/>
                  </a:lnTo>
                  <a:lnTo>
                    <a:pt x="4669" y="10514"/>
                  </a:lnTo>
                  <a:lnTo>
                    <a:pt x="4787" y="10706"/>
                  </a:lnTo>
                  <a:lnTo>
                    <a:pt x="4924" y="10906"/>
                  </a:lnTo>
                  <a:lnTo>
                    <a:pt x="5061" y="11098"/>
                  </a:lnTo>
                  <a:lnTo>
                    <a:pt x="5198" y="11289"/>
                  </a:lnTo>
                  <a:lnTo>
                    <a:pt x="5252" y="11390"/>
                  </a:lnTo>
                  <a:lnTo>
                    <a:pt x="5307" y="11499"/>
                  </a:lnTo>
                  <a:lnTo>
                    <a:pt x="5353" y="11599"/>
                  </a:lnTo>
                  <a:lnTo>
                    <a:pt x="5389" y="11709"/>
                  </a:lnTo>
                  <a:lnTo>
                    <a:pt x="5526" y="12192"/>
                  </a:lnTo>
                  <a:lnTo>
                    <a:pt x="5672" y="12694"/>
                  </a:lnTo>
                  <a:lnTo>
                    <a:pt x="5754" y="12940"/>
                  </a:lnTo>
                  <a:lnTo>
                    <a:pt x="5836" y="13177"/>
                  </a:lnTo>
                  <a:lnTo>
                    <a:pt x="5936" y="13405"/>
                  </a:lnTo>
                  <a:lnTo>
                    <a:pt x="6046" y="13624"/>
                  </a:lnTo>
                  <a:lnTo>
                    <a:pt x="6128" y="13751"/>
                  </a:lnTo>
                  <a:lnTo>
                    <a:pt x="6246" y="13916"/>
                  </a:lnTo>
                  <a:lnTo>
                    <a:pt x="6365" y="14089"/>
                  </a:lnTo>
                  <a:lnTo>
                    <a:pt x="6429" y="14180"/>
                  </a:lnTo>
                  <a:lnTo>
                    <a:pt x="6483" y="14280"/>
                  </a:lnTo>
                  <a:lnTo>
                    <a:pt x="6520" y="14371"/>
                  </a:lnTo>
                  <a:lnTo>
                    <a:pt x="6556" y="14463"/>
                  </a:lnTo>
                  <a:lnTo>
                    <a:pt x="6575" y="14554"/>
                  </a:lnTo>
                  <a:lnTo>
                    <a:pt x="6575" y="14636"/>
                  </a:lnTo>
                  <a:lnTo>
                    <a:pt x="6565" y="14681"/>
                  </a:lnTo>
                  <a:lnTo>
                    <a:pt x="6556" y="14718"/>
                  </a:lnTo>
                  <a:lnTo>
                    <a:pt x="6538" y="14754"/>
                  </a:lnTo>
                  <a:lnTo>
                    <a:pt x="6520" y="14791"/>
                  </a:lnTo>
                  <a:lnTo>
                    <a:pt x="6483" y="14827"/>
                  </a:lnTo>
                  <a:lnTo>
                    <a:pt x="6456" y="14855"/>
                  </a:lnTo>
                  <a:lnTo>
                    <a:pt x="6410" y="14891"/>
                  </a:lnTo>
                  <a:lnTo>
                    <a:pt x="6356" y="14919"/>
                  </a:lnTo>
                  <a:lnTo>
                    <a:pt x="6310" y="14937"/>
                  </a:lnTo>
                  <a:lnTo>
                    <a:pt x="6246" y="14955"/>
                  </a:lnTo>
                  <a:lnTo>
                    <a:pt x="6082" y="14982"/>
                  </a:lnTo>
                  <a:lnTo>
                    <a:pt x="5882" y="15001"/>
                  </a:lnTo>
                  <a:lnTo>
                    <a:pt x="5635" y="15010"/>
                  </a:lnTo>
                  <a:lnTo>
                    <a:pt x="5088" y="15010"/>
                  </a:lnTo>
                  <a:lnTo>
                    <a:pt x="4796" y="14992"/>
                  </a:lnTo>
                  <a:lnTo>
                    <a:pt x="4496" y="14964"/>
                  </a:lnTo>
                  <a:lnTo>
                    <a:pt x="4195" y="14928"/>
                  </a:lnTo>
                  <a:lnTo>
                    <a:pt x="3903" y="14882"/>
                  </a:lnTo>
                  <a:lnTo>
                    <a:pt x="3629" y="14837"/>
                  </a:lnTo>
                  <a:lnTo>
                    <a:pt x="3383" y="14773"/>
                  </a:lnTo>
                  <a:lnTo>
                    <a:pt x="3164" y="14700"/>
                  </a:lnTo>
                  <a:lnTo>
                    <a:pt x="3073" y="14663"/>
                  </a:lnTo>
                  <a:lnTo>
                    <a:pt x="2991" y="14618"/>
                  </a:lnTo>
                  <a:lnTo>
                    <a:pt x="2918" y="14581"/>
                  </a:lnTo>
                  <a:lnTo>
                    <a:pt x="2854" y="14536"/>
                  </a:lnTo>
                  <a:lnTo>
                    <a:pt x="2809" y="14490"/>
                  </a:lnTo>
                  <a:lnTo>
                    <a:pt x="2772" y="14435"/>
                  </a:lnTo>
                  <a:lnTo>
                    <a:pt x="2854" y="14590"/>
                  </a:lnTo>
                  <a:lnTo>
                    <a:pt x="2945" y="14736"/>
                  </a:lnTo>
                  <a:lnTo>
                    <a:pt x="3037" y="14855"/>
                  </a:lnTo>
                  <a:lnTo>
                    <a:pt x="3128" y="14973"/>
                  </a:lnTo>
                  <a:lnTo>
                    <a:pt x="3219" y="15064"/>
                  </a:lnTo>
                  <a:lnTo>
                    <a:pt x="3319" y="15156"/>
                  </a:lnTo>
                  <a:lnTo>
                    <a:pt x="3420" y="15229"/>
                  </a:lnTo>
                  <a:lnTo>
                    <a:pt x="3529" y="15292"/>
                  </a:lnTo>
                  <a:lnTo>
                    <a:pt x="3638" y="15347"/>
                  </a:lnTo>
                  <a:lnTo>
                    <a:pt x="3748" y="15393"/>
                  </a:lnTo>
                  <a:lnTo>
                    <a:pt x="3857" y="15429"/>
                  </a:lnTo>
                  <a:lnTo>
                    <a:pt x="3976" y="15457"/>
                  </a:lnTo>
                  <a:lnTo>
                    <a:pt x="4085" y="15484"/>
                  </a:lnTo>
                  <a:lnTo>
                    <a:pt x="4213" y="15502"/>
                  </a:lnTo>
                  <a:lnTo>
                    <a:pt x="4450" y="15520"/>
                  </a:lnTo>
                  <a:lnTo>
                    <a:pt x="4705" y="15530"/>
                  </a:lnTo>
                  <a:lnTo>
                    <a:pt x="5489" y="15530"/>
                  </a:lnTo>
                  <a:lnTo>
                    <a:pt x="5754" y="15548"/>
                  </a:lnTo>
                  <a:lnTo>
                    <a:pt x="5891" y="15566"/>
                  </a:lnTo>
                  <a:lnTo>
                    <a:pt x="6018" y="15584"/>
                  </a:lnTo>
                  <a:lnTo>
                    <a:pt x="6155" y="15612"/>
                  </a:lnTo>
                  <a:lnTo>
                    <a:pt x="6292" y="15648"/>
                  </a:lnTo>
                  <a:lnTo>
                    <a:pt x="6429" y="15694"/>
                  </a:lnTo>
                  <a:lnTo>
                    <a:pt x="6556" y="15739"/>
                  </a:lnTo>
                  <a:lnTo>
                    <a:pt x="6748" y="15821"/>
                  </a:lnTo>
                  <a:lnTo>
                    <a:pt x="6903" y="15903"/>
                  </a:lnTo>
                  <a:lnTo>
                    <a:pt x="7040" y="15976"/>
                  </a:lnTo>
                  <a:lnTo>
                    <a:pt x="7149" y="16049"/>
                  </a:lnTo>
                  <a:lnTo>
                    <a:pt x="7240" y="16122"/>
                  </a:lnTo>
                  <a:lnTo>
                    <a:pt x="7304" y="16195"/>
                  </a:lnTo>
                  <a:lnTo>
                    <a:pt x="7350" y="16268"/>
                  </a:lnTo>
                  <a:lnTo>
                    <a:pt x="7386" y="16332"/>
                  </a:lnTo>
                  <a:lnTo>
                    <a:pt x="7395" y="16405"/>
                  </a:lnTo>
                  <a:lnTo>
                    <a:pt x="7386" y="16469"/>
                  </a:lnTo>
                  <a:lnTo>
                    <a:pt x="7368" y="16533"/>
                  </a:lnTo>
                  <a:lnTo>
                    <a:pt x="7331" y="16596"/>
                  </a:lnTo>
                  <a:lnTo>
                    <a:pt x="7286" y="16651"/>
                  </a:lnTo>
                  <a:lnTo>
                    <a:pt x="7222" y="16715"/>
                  </a:lnTo>
                  <a:lnTo>
                    <a:pt x="7149" y="16779"/>
                  </a:lnTo>
                  <a:lnTo>
                    <a:pt x="7067" y="16833"/>
                  </a:lnTo>
                  <a:lnTo>
                    <a:pt x="6875" y="16952"/>
                  </a:lnTo>
                  <a:lnTo>
                    <a:pt x="6666" y="17061"/>
                  </a:lnTo>
                  <a:lnTo>
                    <a:pt x="6201" y="17280"/>
                  </a:lnTo>
                  <a:lnTo>
                    <a:pt x="5964" y="17390"/>
                  </a:lnTo>
                  <a:lnTo>
                    <a:pt x="5736" y="17499"/>
                  </a:lnTo>
                  <a:lnTo>
                    <a:pt x="5535" y="17618"/>
                  </a:lnTo>
                  <a:lnTo>
                    <a:pt x="5362" y="17727"/>
                  </a:lnTo>
                  <a:lnTo>
                    <a:pt x="5362" y="17727"/>
                  </a:lnTo>
                  <a:lnTo>
                    <a:pt x="5380" y="17718"/>
                  </a:lnTo>
                  <a:lnTo>
                    <a:pt x="5416" y="17709"/>
                  </a:lnTo>
                  <a:lnTo>
                    <a:pt x="5635" y="17709"/>
                  </a:lnTo>
                  <a:lnTo>
                    <a:pt x="5763" y="17718"/>
                  </a:lnTo>
                  <a:lnTo>
                    <a:pt x="6037" y="17745"/>
                  </a:lnTo>
                  <a:lnTo>
                    <a:pt x="6219" y="17745"/>
                  </a:lnTo>
                  <a:lnTo>
                    <a:pt x="6474" y="17709"/>
                  </a:lnTo>
                  <a:lnTo>
                    <a:pt x="6720" y="17663"/>
                  </a:lnTo>
                  <a:lnTo>
                    <a:pt x="7213" y="17545"/>
                  </a:lnTo>
                  <a:lnTo>
                    <a:pt x="7450" y="17490"/>
                  </a:lnTo>
                  <a:lnTo>
                    <a:pt x="7678" y="17435"/>
                  </a:lnTo>
                  <a:lnTo>
                    <a:pt x="7906" y="17399"/>
                  </a:lnTo>
                  <a:lnTo>
                    <a:pt x="8125" y="17371"/>
                  </a:lnTo>
                  <a:lnTo>
                    <a:pt x="8353" y="17353"/>
                  </a:lnTo>
                  <a:lnTo>
                    <a:pt x="8581" y="17353"/>
                  </a:lnTo>
                  <a:lnTo>
                    <a:pt x="8809" y="17381"/>
                  </a:lnTo>
                  <a:lnTo>
                    <a:pt x="9046" y="17417"/>
                  </a:lnTo>
                  <a:lnTo>
                    <a:pt x="9155" y="17454"/>
                  </a:lnTo>
                  <a:lnTo>
                    <a:pt x="9292" y="17508"/>
                  </a:lnTo>
                  <a:lnTo>
                    <a:pt x="9429" y="17581"/>
                  </a:lnTo>
                  <a:lnTo>
                    <a:pt x="9593" y="17681"/>
                  </a:lnTo>
                  <a:lnTo>
                    <a:pt x="9766" y="17791"/>
                  </a:lnTo>
                  <a:lnTo>
                    <a:pt x="9948" y="17919"/>
                  </a:lnTo>
                  <a:lnTo>
                    <a:pt x="10350" y="18210"/>
                  </a:lnTo>
                  <a:lnTo>
                    <a:pt x="10778" y="18557"/>
                  </a:lnTo>
                  <a:lnTo>
                    <a:pt x="11225" y="18931"/>
                  </a:lnTo>
                  <a:lnTo>
                    <a:pt x="11690" y="19332"/>
                  </a:lnTo>
                  <a:lnTo>
                    <a:pt x="12155" y="19751"/>
                  </a:lnTo>
                  <a:lnTo>
                    <a:pt x="12611" y="20171"/>
                  </a:lnTo>
                  <a:lnTo>
                    <a:pt x="13040" y="20581"/>
                  </a:lnTo>
                  <a:lnTo>
                    <a:pt x="13450" y="20973"/>
                  </a:lnTo>
                  <a:lnTo>
                    <a:pt x="13815" y="21338"/>
                  </a:lnTo>
                  <a:lnTo>
                    <a:pt x="14125" y="21657"/>
                  </a:lnTo>
                  <a:lnTo>
                    <a:pt x="14380" y="21922"/>
                  </a:lnTo>
                  <a:lnTo>
                    <a:pt x="14553" y="22131"/>
                  </a:lnTo>
                  <a:lnTo>
                    <a:pt x="14617" y="22204"/>
                  </a:lnTo>
                  <a:lnTo>
                    <a:pt x="14654" y="22259"/>
                  </a:lnTo>
                  <a:lnTo>
                    <a:pt x="14708" y="22359"/>
                  </a:lnTo>
                  <a:lnTo>
                    <a:pt x="14745" y="22469"/>
                  </a:lnTo>
                  <a:lnTo>
                    <a:pt x="14772" y="22578"/>
                  </a:lnTo>
                  <a:lnTo>
                    <a:pt x="14790" y="22697"/>
                  </a:lnTo>
                  <a:lnTo>
                    <a:pt x="14800" y="22815"/>
                  </a:lnTo>
                  <a:lnTo>
                    <a:pt x="14800" y="22934"/>
                  </a:lnTo>
                  <a:lnTo>
                    <a:pt x="14790" y="23052"/>
                  </a:lnTo>
                  <a:lnTo>
                    <a:pt x="14772" y="23180"/>
                  </a:lnTo>
                  <a:lnTo>
                    <a:pt x="14727" y="23426"/>
                  </a:lnTo>
                  <a:lnTo>
                    <a:pt x="14663" y="23663"/>
                  </a:lnTo>
                  <a:lnTo>
                    <a:pt x="14526" y="24101"/>
                  </a:lnTo>
                  <a:lnTo>
                    <a:pt x="14462" y="24274"/>
                  </a:lnTo>
                  <a:lnTo>
                    <a:pt x="14389" y="24438"/>
                  </a:lnTo>
                  <a:lnTo>
                    <a:pt x="14316" y="24602"/>
                  </a:lnTo>
                  <a:lnTo>
                    <a:pt x="14234" y="24758"/>
                  </a:lnTo>
                  <a:lnTo>
                    <a:pt x="14143" y="24903"/>
                  </a:lnTo>
                  <a:lnTo>
                    <a:pt x="14052" y="25040"/>
                  </a:lnTo>
                  <a:lnTo>
                    <a:pt x="13952" y="25177"/>
                  </a:lnTo>
                  <a:lnTo>
                    <a:pt x="13842" y="25305"/>
                  </a:lnTo>
                  <a:lnTo>
                    <a:pt x="13724" y="25423"/>
                  </a:lnTo>
                  <a:lnTo>
                    <a:pt x="13605" y="25542"/>
                  </a:lnTo>
                  <a:lnTo>
                    <a:pt x="13486" y="25651"/>
                  </a:lnTo>
                  <a:lnTo>
                    <a:pt x="13359" y="25761"/>
                  </a:lnTo>
                  <a:lnTo>
                    <a:pt x="13222" y="25852"/>
                  </a:lnTo>
                  <a:lnTo>
                    <a:pt x="13085" y="25952"/>
                  </a:lnTo>
                  <a:lnTo>
                    <a:pt x="12939" y="26043"/>
                  </a:lnTo>
                  <a:lnTo>
                    <a:pt x="12793" y="26125"/>
                  </a:lnTo>
                  <a:lnTo>
                    <a:pt x="12502" y="26280"/>
                  </a:lnTo>
                  <a:lnTo>
                    <a:pt x="12182" y="26426"/>
                  </a:lnTo>
                  <a:lnTo>
                    <a:pt x="11863" y="26545"/>
                  </a:lnTo>
                  <a:lnTo>
                    <a:pt x="11535" y="26663"/>
                  </a:lnTo>
                  <a:lnTo>
                    <a:pt x="11207" y="26754"/>
                  </a:lnTo>
                  <a:lnTo>
                    <a:pt x="10869" y="26846"/>
                  </a:lnTo>
                  <a:lnTo>
                    <a:pt x="10532" y="26919"/>
                  </a:lnTo>
                  <a:lnTo>
                    <a:pt x="10195" y="26992"/>
                  </a:lnTo>
                  <a:lnTo>
                    <a:pt x="10003" y="26982"/>
                  </a:lnTo>
                  <a:lnTo>
                    <a:pt x="9821" y="26964"/>
                  </a:lnTo>
                  <a:lnTo>
                    <a:pt x="9629" y="26928"/>
                  </a:lnTo>
                  <a:lnTo>
                    <a:pt x="9447" y="26873"/>
                  </a:lnTo>
                  <a:lnTo>
                    <a:pt x="9265" y="26809"/>
                  </a:lnTo>
                  <a:lnTo>
                    <a:pt x="9091" y="26736"/>
                  </a:lnTo>
                  <a:lnTo>
                    <a:pt x="8909" y="26645"/>
                  </a:lnTo>
                  <a:lnTo>
                    <a:pt x="8736" y="26545"/>
                  </a:lnTo>
                  <a:lnTo>
                    <a:pt x="8553" y="26444"/>
                  </a:lnTo>
                  <a:lnTo>
                    <a:pt x="8380" y="26326"/>
                  </a:lnTo>
                  <a:lnTo>
                    <a:pt x="8216" y="26198"/>
                  </a:lnTo>
                  <a:lnTo>
                    <a:pt x="8043" y="26071"/>
                  </a:lnTo>
                  <a:lnTo>
                    <a:pt x="7869" y="25925"/>
                  </a:lnTo>
                  <a:lnTo>
                    <a:pt x="7705" y="25788"/>
                  </a:lnTo>
                  <a:lnTo>
                    <a:pt x="7377" y="25487"/>
                  </a:lnTo>
                  <a:lnTo>
                    <a:pt x="7049" y="25168"/>
                  </a:lnTo>
                  <a:lnTo>
                    <a:pt x="6730" y="24849"/>
                  </a:lnTo>
                  <a:lnTo>
                    <a:pt x="6119" y="24220"/>
                  </a:lnTo>
                  <a:lnTo>
                    <a:pt x="5818" y="23919"/>
                  </a:lnTo>
                  <a:lnTo>
                    <a:pt x="5517" y="23645"/>
                  </a:lnTo>
                  <a:lnTo>
                    <a:pt x="5234" y="23399"/>
                  </a:lnTo>
                  <a:lnTo>
                    <a:pt x="5088" y="23280"/>
                  </a:lnTo>
                  <a:lnTo>
                    <a:pt x="4951" y="23180"/>
                  </a:lnTo>
                  <a:lnTo>
                    <a:pt x="4641" y="22961"/>
                  </a:lnTo>
                  <a:lnTo>
                    <a:pt x="4368" y="22761"/>
                  </a:lnTo>
                  <a:lnTo>
                    <a:pt x="4103" y="22560"/>
                  </a:lnTo>
                  <a:lnTo>
                    <a:pt x="3866" y="22359"/>
                  </a:lnTo>
                  <a:lnTo>
                    <a:pt x="3748" y="22241"/>
                  </a:lnTo>
                  <a:lnTo>
                    <a:pt x="3638" y="22131"/>
                  </a:lnTo>
                  <a:lnTo>
                    <a:pt x="3520" y="22004"/>
                  </a:lnTo>
                  <a:lnTo>
                    <a:pt x="3410" y="21876"/>
                  </a:lnTo>
                  <a:lnTo>
                    <a:pt x="3301" y="21730"/>
                  </a:lnTo>
                  <a:lnTo>
                    <a:pt x="3182" y="21584"/>
                  </a:lnTo>
                  <a:lnTo>
                    <a:pt x="3073" y="21411"/>
                  </a:lnTo>
                  <a:lnTo>
                    <a:pt x="2954" y="21238"/>
                  </a:lnTo>
                  <a:lnTo>
                    <a:pt x="2599" y="20654"/>
                  </a:lnTo>
                  <a:lnTo>
                    <a:pt x="2243" y="20080"/>
                  </a:lnTo>
                  <a:lnTo>
                    <a:pt x="2052" y="19797"/>
                  </a:lnTo>
                  <a:lnTo>
                    <a:pt x="1869" y="19514"/>
                  </a:lnTo>
                  <a:lnTo>
                    <a:pt x="1669" y="19250"/>
                  </a:lnTo>
                  <a:lnTo>
                    <a:pt x="1468" y="18985"/>
                  </a:lnTo>
                  <a:lnTo>
                    <a:pt x="1468" y="18985"/>
                  </a:lnTo>
                  <a:lnTo>
                    <a:pt x="1486" y="19013"/>
                  </a:lnTo>
                  <a:lnTo>
                    <a:pt x="1495" y="19049"/>
                  </a:lnTo>
                  <a:lnTo>
                    <a:pt x="1523" y="19140"/>
                  </a:lnTo>
                  <a:lnTo>
                    <a:pt x="1541" y="19268"/>
                  </a:lnTo>
                  <a:lnTo>
                    <a:pt x="1559" y="19396"/>
                  </a:lnTo>
                  <a:lnTo>
                    <a:pt x="1596" y="19669"/>
                  </a:lnTo>
                  <a:lnTo>
                    <a:pt x="1614" y="19779"/>
                  </a:lnTo>
                  <a:lnTo>
                    <a:pt x="1641" y="19870"/>
                  </a:lnTo>
                  <a:lnTo>
                    <a:pt x="1687" y="19988"/>
                  </a:lnTo>
                  <a:lnTo>
                    <a:pt x="1751" y="20107"/>
                  </a:lnTo>
                  <a:lnTo>
                    <a:pt x="1869" y="20335"/>
                  </a:lnTo>
                  <a:lnTo>
                    <a:pt x="1997" y="20563"/>
                  </a:lnTo>
                  <a:lnTo>
                    <a:pt x="2116" y="20800"/>
                  </a:lnTo>
                  <a:lnTo>
                    <a:pt x="2188" y="20955"/>
                  </a:lnTo>
                  <a:lnTo>
                    <a:pt x="2271" y="21147"/>
                  </a:lnTo>
                  <a:lnTo>
                    <a:pt x="2344" y="21365"/>
                  </a:lnTo>
                  <a:lnTo>
                    <a:pt x="2371" y="21475"/>
                  </a:lnTo>
                  <a:lnTo>
                    <a:pt x="2389" y="21584"/>
                  </a:lnTo>
                  <a:lnTo>
                    <a:pt x="2398" y="21694"/>
                  </a:lnTo>
                  <a:lnTo>
                    <a:pt x="2398" y="21803"/>
                  </a:lnTo>
                  <a:lnTo>
                    <a:pt x="2380" y="21894"/>
                  </a:lnTo>
                  <a:lnTo>
                    <a:pt x="2353" y="21985"/>
                  </a:lnTo>
                  <a:lnTo>
                    <a:pt x="2334" y="22022"/>
                  </a:lnTo>
                  <a:lnTo>
                    <a:pt x="2307" y="22068"/>
                  </a:lnTo>
                  <a:lnTo>
                    <a:pt x="2280" y="22095"/>
                  </a:lnTo>
                  <a:lnTo>
                    <a:pt x="2243" y="22131"/>
                  </a:lnTo>
                  <a:lnTo>
                    <a:pt x="2198" y="22159"/>
                  </a:lnTo>
                  <a:lnTo>
                    <a:pt x="2152" y="22177"/>
                  </a:lnTo>
                  <a:lnTo>
                    <a:pt x="2097" y="22195"/>
                  </a:lnTo>
                  <a:lnTo>
                    <a:pt x="2043" y="22213"/>
                  </a:lnTo>
                  <a:lnTo>
                    <a:pt x="1979" y="22213"/>
                  </a:lnTo>
                  <a:lnTo>
                    <a:pt x="1924" y="22223"/>
                  </a:lnTo>
                  <a:lnTo>
                    <a:pt x="1806" y="22204"/>
                  </a:lnTo>
                  <a:lnTo>
                    <a:pt x="1678" y="22177"/>
                  </a:lnTo>
                  <a:lnTo>
                    <a:pt x="1541" y="22131"/>
                  </a:lnTo>
                  <a:lnTo>
                    <a:pt x="1404" y="22068"/>
                  </a:lnTo>
                  <a:lnTo>
                    <a:pt x="1268" y="21995"/>
                  </a:lnTo>
                  <a:lnTo>
                    <a:pt x="1122" y="21903"/>
                  </a:lnTo>
                  <a:lnTo>
                    <a:pt x="985" y="21812"/>
                  </a:lnTo>
                  <a:lnTo>
                    <a:pt x="857" y="21721"/>
                  </a:lnTo>
                  <a:lnTo>
                    <a:pt x="720" y="21612"/>
                  </a:lnTo>
                  <a:lnTo>
                    <a:pt x="483" y="21411"/>
                  </a:lnTo>
                  <a:lnTo>
                    <a:pt x="274" y="21210"/>
                  </a:lnTo>
                  <a:lnTo>
                    <a:pt x="109" y="21046"/>
                  </a:lnTo>
                  <a:lnTo>
                    <a:pt x="292" y="21356"/>
                  </a:lnTo>
                  <a:lnTo>
                    <a:pt x="456" y="21630"/>
                  </a:lnTo>
                  <a:lnTo>
                    <a:pt x="629" y="21885"/>
                  </a:lnTo>
                  <a:lnTo>
                    <a:pt x="793" y="22104"/>
                  </a:lnTo>
                  <a:lnTo>
                    <a:pt x="957" y="22295"/>
                  </a:lnTo>
                  <a:lnTo>
                    <a:pt x="1131" y="22469"/>
                  </a:lnTo>
                  <a:lnTo>
                    <a:pt x="1313" y="22615"/>
                  </a:lnTo>
                  <a:lnTo>
                    <a:pt x="1495" y="22742"/>
                  </a:lnTo>
                  <a:lnTo>
                    <a:pt x="1687" y="22861"/>
                  </a:lnTo>
                  <a:lnTo>
                    <a:pt x="1888" y="22961"/>
                  </a:lnTo>
                  <a:lnTo>
                    <a:pt x="2106" y="23043"/>
                  </a:lnTo>
                  <a:lnTo>
                    <a:pt x="2344" y="23125"/>
                  </a:lnTo>
                  <a:lnTo>
                    <a:pt x="2590" y="23189"/>
                  </a:lnTo>
                  <a:lnTo>
                    <a:pt x="2863" y="23253"/>
                  </a:lnTo>
                  <a:lnTo>
                    <a:pt x="3155" y="23308"/>
                  </a:lnTo>
                  <a:lnTo>
                    <a:pt x="3465" y="23362"/>
                  </a:lnTo>
                  <a:lnTo>
                    <a:pt x="3547" y="23381"/>
                  </a:lnTo>
                  <a:lnTo>
                    <a:pt x="3629" y="23408"/>
                  </a:lnTo>
                  <a:lnTo>
                    <a:pt x="3730" y="23454"/>
                  </a:lnTo>
                  <a:lnTo>
                    <a:pt x="3830" y="23508"/>
                  </a:lnTo>
                  <a:lnTo>
                    <a:pt x="4067" y="23636"/>
                  </a:lnTo>
                  <a:lnTo>
                    <a:pt x="4322" y="23809"/>
                  </a:lnTo>
                  <a:lnTo>
                    <a:pt x="4596" y="24010"/>
                  </a:lnTo>
                  <a:lnTo>
                    <a:pt x="4878" y="24229"/>
                  </a:lnTo>
                  <a:lnTo>
                    <a:pt x="5179" y="24475"/>
                  </a:lnTo>
                  <a:lnTo>
                    <a:pt x="5471" y="24721"/>
                  </a:lnTo>
                  <a:lnTo>
                    <a:pt x="5763" y="24985"/>
                  </a:lnTo>
                  <a:lnTo>
                    <a:pt x="6046" y="25241"/>
                  </a:lnTo>
                  <a:lnTo>
                    <a:pt x="6301" y="25496"/>
                  </a:lnTo>
                  <a:lnTo>
                    <a:pt x="6547" y="25742"/>
                  </a:lnTo>
                  <a:lnTo>
                    <a:pt x="6757" y="25979"/>
                  </a:lnTo>
                  <a:lnTo>
                    <a:pt x="6939" y="26189"/>
                  </a:lnTo>
                  <a:lnTo>
                    <a:pt x="7085" y="26371"/>
                  </a:lnTo>
                  <a:lnTo>
                    <a:pt x="7140" y="26454"/>
                  </a:lnTo>
                  <a:lnTo>
                    <a:pt x="7176" y="26527"/>
                  </a:lnTo>
                  <a:lnTo>
                    <a:pt x="7231" y="26645"/>
                  </a:lnTo>
                  <a:lnTo>
                    <a:pt x="7258" y="26754"/>
                  </a:lnTo>
                  <a:lnTo>
                    <a:pt x="7268" y="26800"/>
                  </a:lnTo>
                  <a:lnTo>
                    <a:pt x="7268" y="26846"/>
                  </a:lnTo>
                  <a:lnTo>
                    <a:pt x="7258" y="26900"/>
                  </a:lnTo>
                  <a:lnTo>
                    <a:pt x="7249" y="26937"/>
                  </a:lnTo>
                  <a:lnTo>
                    <a:pt x="7204" y="27019"/>
                  </a:lnTo>
                  <a:lnTo>
                    <a:pt x="7149" y="27101"/>
                  </a:lnTo>
                  <a:lnTo>
                    <a:pt x="7076" y="27165"/>
                  </a:lnTo>
                  <a:lnTo>
                    <a:pt x="6985" y="27229"/>
                  </a:lnTo>
                  <a:lnTo>
                    <a:pt x="6875" y="27283"/>
                  </a:lnTo>
                  <a:lnTo>
                    <a:pt x="6757" y="27329"/>
                  </a:lnTo>
                  <a:lnTo>
                    <a:pt x="6620" y="27365"/>
                  </a:lnTo>
                  <a:lnTo>
                    <a:pt x="6474" y="27402"/>
                  </a:lnTo>
                  <a:lnTo>
                    <a:pt x="6328" y="27429"/>
                  </a:lnTo>
                  <a:lnTo>
                    <a:pt x="6164" y="27457"/>
                  </a:lnTo>
                  <a:lnTo>
                    <a:pt x="5827" y="27493"/>
                  </a:lnTo>
                  <a:lnTo>
                    <a:pt x="5462" y="27520"/>
                  </a:lnTo>
                  <a:lnTo>
                    <a:pt x="5106" y="27530"/>
                  </a:lnTo>
                  <a:lnTo>
                    <a:pt x="4751" y="27530"/>
                  </a:lnTo>
                  <a:lnTo>
                    <a:pt x="4413" y="27520"/>
                  </a:lnTo>
                  <a:lnTo>
                    <a:pt x="3839" y="27493"/>
                  </a:lnTo>
                  <a:lnTo>
                    <a:pt x="3465" y="27475"/>
                  </a:lnTo>
                  <a:lnTo>
                    <a:pt x="3237" y="27457"/>
                  </a:lnTo>
                  <a:lnTo>
                    <a:pt x="3018" y="27420"/>
                  </a:lnTo>
                  <a:lnTo>
                    <a:pt x="2809" y="27375"/>
                  </a:lnTo>
                  <a:lnTo>
                    <a:pt x="2590" y="27329"/>
                  </a:lnTo>
                  <a:lnTo>
                    <a:pt x="2380" y="27265"/>
                  </a:lnTo>
                  <a:lnTo>
                    <a:pt x="2179" y="27201"/>
                  </a:lnTo>
                  <a:lnTo>
                    <a:pt x="1769" y="27065"/>
                  </a:lnTo>
                  <a:lnTo>
                    <a:pt x="1359" y="26928"/>
                  </a:lnTo>
                  <a:lnTo>
                    <a:pt x="1158" y="26864"/>
                  </a:lnTo>
                  <a:lnTo>
                    <a:pt x="948" y="26809"/>
                  </a:lnTo>
                  <a:lnTo>
                    <a:pt x="748" y="26764"/>
                  </a:lnTo>
                  <a:lnTo>
                    <a:pt x="538" y="26718"/>
                  </a:lnTo>
                  <a:lnTo>
                    <a:pt x="319" y="26700"/>
                  </a:lnTo>
                  <a:lnTo>
                    <a:pt x="109" y="26691"/>
                  </a:lnTo>
                  <a:lnTo>
                    <a:pt x="173" y="26773"/>
                  </a:lnTo>
                  <a:lnTo>
                    <a:pt x="264" y="26864"/>
                  </a:lnTo>
                  <a:lnTo>
                    <a:pt x="374" y="26937"/>
                  </a:lnTo>
                  <a:lnTo>
                    <a:pt x="502" y="27019"/>
                  </a:lnTo>
                  <a:lnTo>
                    <a:pt x="638" y="27092"/>
                  </a:lnTo>
                  <a:lnTo>
                    <a:pt x="784" y="27165"/>
                  </a:lnTo>
                  <a:lnTo>
                    <a:pt x="948" y="27238"/>
                  </a:lnTo>
                  <a:lnTo>
                    <a:pt x="1122" y="27311"/>
                  </a:lnTo>
                  <a:lnTo>
                    <a:pt x="1486" y="27438"/>
                  </a:lnTo>
                  <a:lnTo>
                    <a:pt x="1878" y="27575"/>
                  </a:lnTo>
                  <a:lnTo>
                    <a:pt x="2690" y="27821"/>
                  </a:lnTo>
                  <a:lnTo>
                    <a:pt x="3091" y="27940"/>
                  </a:lnTo>
                  <a:lnTo>
                    <a:pt x="3465" y="28068"/>
                  </a:lnTo>
                  <a:lnTo>
                    <a:pt x="3802" y="28195"/>
                  </a:lnTo>
                  <a:lnTo>
                    <a:pt x="3967" y="28259"/>
                  </a:lnTo>
                  <a:lnTo>
                    <a:pt x="4103" y="28323"/>
                  </a:lnTo>
                  <a:lnTo>
                    <a:pt x="4240" y="28396"/>
                  </a:lnTo>
                  <a:lnTo>
                    <a:pt x="4350" y="28460"/>
                  </a:lnTo>
                  <a:lnTo>
                    <a:pt x="4450" y="28533"/>
                  </a:lnTo>
                  <a:lnTo>
                    <a:pt x="4532" y="28606"/>
                  </a:lnTo>
                  <a:lnTo>
                    <a:pt x="4596" y="28688"/>
                  </a:lnTo>
                  <a:lnTo>
                    <a:pt x="4632" y="28761"/>
                  </a:lnTo>
                  <a:lnTo>
                    <a:pt x="4651" y="28806"/>
                  </a:lnTo>
                  <a:lnTo>
                    <a:pt x="4651" y="28843"/>
                  </a:lnTo>
                  <a:lnTo>
                    <a:pt x="4651" y="28888"/>
                  </a:lnTo>
                  <a:lnTo>
                    <a:pt x="4651" y="28925"/>
                  </a:lnTo>
                  <a:lnTo>
                    <a:pt x="4623" y="28989"/>
                  </a:lnTo>
                  <a:lnTo>
                    <a:pt x="4587" y="29061"/>
                  </a:lnTo>
                  <a:lnTo>
                    <a:pt x="4523" y="29125"/>
                  </a:lnTo>
                  <a:lnTo>
                    <a:pt x="4441" y="29198"/>
                  </a:lnTo>
                  <a:lnTo>
                    <a:pt x="4340" y="29271"/>
                  </a:lnTo>
                  <a:lnTo>
                    <a:pt x="4231" y="29344"/>
                  </a:lnTo>
                  <a:lnTo>
                    <a:pt x="4103" y="29417"/>
                  </a:lnTo>
                  <a:lnTo>
                    <a:pt x="3967" y="29490"/>
                  </a:lnTo>
                  <a:lnTo>
                    <a:pt x="3657" y="29645"/>
                  </a:lnTo>
                  <a:lnTo>
                    <a:pt x="3310" y="29791"/>
                  </a:lnTo>
                  <a:lnTo>
                    <a:pt x="2927" y="29946"/>
                  </a:lnTo>
                  <a:lnTo>
                    <a:pt x="2544" y="30101"/>
                  </a:lnTo>
                  <a:lnTo>
                    <a:pt x="1751" y="30393"/>
                  </a:lnTo>
                  <a:lnTo>
                    <a:pt x="1003" y="30666"/>
                  </a:lnTo>
                  <a:lnTo>
                    <a:pt x="684" y="30794"/>
                  </a:lnTo>
                  <a:lnTo>
                    <a:pt x="401" y="30913"/>
                  </a:lnTo>
                  <a:lnTo>
                    <a:pt x="173" y="31022"/>
                  </a:lnTo>
                  <a:lnTo>
                    <a:pt x="82" y="31068"/>
                  </a:lnTo>
                  <a:lnTo>
                    <a:pt x="0" y="31122"/>
                  </a:lnTo>
                  <a:lnTo>
                    <a:pt x="666" y="31022"/>
                  </a:lnTo>
                  <a:lnTo>
                    <a:pt x="1359" y="30913"/>
                  </a:lnTo>
                  <a:lnTo>
                    <a:pt x="2070" y="30785"/>
                  </a:lnTo>
                  <a:lnTo>
                    <a:pt x="2426" y="30712"/>
                  </a:lnTo>
                  <a:lnTo>
                    <a:pt x="2790" y="30639"/>
                  </a:lnTo>
                  <a:lnTo>
                    <a:pt x="3146" y="30548"/>
                  </a:lnTo>
                  <a:lnTo>
                    <a:pt x="3502" y="30457"/>
                  </a:lnTo>
                  <a:lnTo>
                    <a:pt x="3848" y="30356"/>
                  </a:lnTo>
                  <a:lnTo>
                    <a:pt x="4185" y="30256"/>
                  </a:lnTo>
                  <a:lnTo>
                    <a:pt x="4523" y="30137"/>
                  </a:lnTo>
                  <a:lnTo>
                    <a:pt x="4842" y="30010"/>
                  </a:lnTo>
                  <a:lnTo>
                    <a:pt x="5161" y="29873"/>
                  </a:lnTo>
                  <a:lnTo>
                    <a:pt x="5453" y="29727"/>
                  </a:lnTo>
                  <a:lnTo>
                    <a:pt x="5635" y="29636"/>
                  </a:lnTo>
                  <a:lnTo>
                    <a:pt x="5809" y="29527"/>
                  </a:lnTo>
                  <a:lnTo>
                    <a:pt x="6155" y="29308"/>
                  </a:lnTo>
                  <a:lnTo>
                    <a:pt x="6839" y="28852"/>
                  </a:lnTo>
                  <a:lnTo>
                    <a:pt x="7185" y="28624"/>
                  </a:lnTo>
                  <a:lnTo>
                    <a:pt x="7359" y="28523"/>
                  </a:lnTo>
                  <a:lnTo>
                    <a:pt x="7541" y="28423"/>
                  </a:lnTo>
                  <a:lnTo>
                    <a:pt x="7723" y="28332"/>
                  </a:lnTo>
                  <a:lnTo>
                    <a:pt x="7906" y="28250"/>
                  </a:lnTo>
                  <a:lnTo>
                    <a:pt x="8097" y="28186"/>
                  </a:lnTo>
                  <a:lnTo>
                    <a:pt x="8289" y="28122"/>
                  </a:lnTo>
                  <a:lnTo>
                    <a:pt x="8453" y="28086"/>
                  </a:lnTo>
                  <a:lnTo>
                    <a:pt x="8617" y="28058"/>
                  </a:lnTo>
                  <a:lnTo>
                    <a:pt x="8763" y="28049"/>
                  </a:lnTo>
                  <a:lnTo>
                    <a:pt x="8845" y="28049"/>
                  </a:lnTo>
                  <a:lnTo>
                    <a:pt x="8918" y="28058"/>
                  </a:lnTo>
                  <a:lnTo>
                    <a:pt x="8991" y="28077"/>
                  </a:lnTo>
                  <a:lnTo>
                    <a:pt x="9055" y="28095"/>
                  </a:lnTo>
                  <a:lnTo>
                    <a:pt x="9128" y="28122"/>
                  </a:lnTo>
                  <a:lnTo>
                    <a:pt x="9192" y="28159"/>
                  </a:lnTo>
                  <a:lnTo>
                    <a:pt x="9246" y="28204"/>
                  </a:lnTo>
                  <a:lnTo>
                    <a:pt x="9310" y="28250"/>
                  </a:lnTo>
                  <a:lnTo>
                    <a:pt x="9365" y="28314"/>
                  </a:lnTo>
                  <a:lnTo>
                    <a:pt x="9420" y="28387"/>
                  </a:lnTo>
                  <a:lnTo>
                    <a:pt x="9465" y="28460"/>
                  </a:lnTo>
                  <a:lnTo>
                    <a:pt x="9502" y="28523"/>
                  </a:lnTo>
                  <a:lnTo>
                    <a:pt x="9538" y="28596"/>
                  </a:lnTo>
                  <a:lnTo>
                    <a:pt x="9565" y="28660"/>
                  </a:lnTo>
                  <a:lnTo>
                    <a:pt x="9593" y="28797"/>
                  </a:lnTo>
                  <a:lnTo>
                    <a:pt x="9611" y="28925"/>
                  </a:lnTo>
                  <a:lnTo>
                    <a:pt x="9602" y="29052"/>
                  </a:lnTo>
                  <a:lnTo>
                    <a:pt x="9584" y="29189"/>
                  </a:lnTo>
                  <a:lnTo>
                    <a:pt x="9547" y="29308"/>
                  </a:lnTo>
                  <a:lnTo>
                    <a:pt x="9493" y="29435"/>
                  </a:lnTo>
                  <a:lnTo>
                    <a:pt x="9438" y="29563"/>
                  </a:lnTo>
                  <a:lnTo>
                    <a:pt x="9374" y="29691"/>
                  </a:lnTo>
                  <a:lnTo>
                    <a:pt x="9237" y="29937"/>
                  </a:lnTo>
                  <a:lnTo>
                    <a:pt x="9100" y="30183"/>
                  </a:lnTo>
                  <a:lnTo>
                    <a:pt x="9046" y="30302"/>
                  </a:lnTo>
                  <a:lnTo>
                    <a:pt x="8991" y="30429"/>
                  </a:lnTo>
                  <a:lnTo>
                    <a:pt x="8936" y="30603"/>
                  </a:lnTo>
                  <a:lnTo>
                    <a:pt x="8882" y="30785"/>
                  </a:lnTo>
                  <a:lnTo>
                    <a:pt x="8781" y="31159"/>
                  </a:lnTo>
                  <a:lnTo>
                    <a:pt x="8699" y="31560"/>
                  </a:lnTo>
                  <a:lnTo>
                    <a:pt x="8626" y="31970"/>
                  </a:lnTo>
                  <a:lnTo>
                    <a:pt x="8572" y="32372"/>
                  </a:lnTo>
                  <a:lnTo>
                    <a:pt x="8526" y="32773"/>
                  </a:lnTo>
                  <a:lnTo>
                    <a:pt x="8499" y="33147"/>
                  </a:lnTo>
                  <a:lnTo>
                    <a:pt x="8480" y="33502"/>
                  </a:lnTo>
                  <a:lnTo>
                    <a:pt x="8781" y="32855"/>
                  </a:lnTo>
                  <a:lnTo>
                    <a:pt x="8918" y="32527"/>
                  </a:lnTo>
                  <a:lnTo>
                    <a:pt x="8982" y="32362"/>
                  </a:lnTo>
                  <a:lnTo>
                    <a:pt x="9037" y="32198"/>
                  </a:lnTo>
                  <a:lnTo>
                    <a:pt x="9091" y="32007"/>
                  </a:lnTo>
                  <a:lnTo>
                    <a:pt x="9146" y="31815"/>
                  </a:lnTo>
                  <a:lnTo>
                    <a:pt x="9210" y="31606"/>
                  </a:lnTo>
                  <a:lnTo>
                    <a:pt x="9274" y="31405"/>
                  </a:lnTo>
                  <a:lnTo>
                    <a:pt x="9347" y="31204"/>
                  </a:lnTo>
                  <a:lnTo>
                    <a:pt x="9392" y="31113"/>
                  </a:lnTo>
                  <a:lnTo>
                    <a:pt x="9447" y="31022"/>
                  </a:lnTo>
                  <a:lnTo>
                    <a:pt x="9502" y="30931"/>
                  </a:lnTo>
                  <a:lnTo>
                    <a:pt x="9556" y="30849"/>
                  </a:lnTo>
                  <a:lnTo>
                    <a:pt x="9620" y="30776"/>
                  </a:lnTo>
                  <a:lnTo>
                    <a:pt x="9693" y="30703"/>
                  </a:lnTo>
                  <a:lnTo>
                    <a:pt x="9775" y="30767"/>
                  </a:lnTo>
                  <a:lnTo>
                    <a:pt x="9848" y="30830"/>
                  </a:lnTo>
                  <a:lnTo>
                    <a:pt x="9903" y="30913"/>
                  </a:lnTo>
                  <a:lnTo>
                    <a:pt x="9948" y="31004"/>
                  </a:lnTo>
                  <a:lnTo>
                    <a:pt x="9976" y="31104"/>
                  </a:lnTo>
                  <a:lnTo>
                    <a:pt x="10003" y="31213"/>
                  </a:lnTo>
                  <a:lnTo>
                    <a:pt x="10021" y="31323"/>
                  </a:lnTo>
                  <a:lnTo>
                    <a:pt x="10031" y="31441"/>
                  </a:lnTo>
                  <a:lnTo>
                    <a:pt x="10031" y="31551"/>
                  </a:lnTo>
                  <a:lnTo>
                    <a:pt x="10031" y="31669"/>
                  </a:lnTo>
                  <a:lnTo>
                    <a:pt x="10012" y="31897"/>
                  </a:lnTo>
                  <a:lnTo>
                    <a:pt x="9985" y="32107"/>
                  </a:lnTo>
                  <a:lnTo>
                    <a:pt x="9967" y="32299"/>
                  </a:lnTo>
                  <a:lnTo>
                    <a:pt x="9921" y="32508"/>
                  </a:lnTo>
                  <a:lnTo>
                    <a:pt x="9875" y="32736"/>
                  </a:lnTo>
                  <a:lnTo>
                    <a:pt x="9839" y="32955"/>
                  </a:lnTo>
                  <a:lnTo>
                    <a:pt x="9821" y="33065"/>
                  </a:lnTo>
                  <a:lnTo>
                    <a:pt x="9812" y="33174"/>
                  </a:lnTo>
                  <a:lnTo>
                    <a:pt x="9812" y="33302"/>
                  </a:lnTo>
                  <a:lnTo>
                    <a:pt x="9821" y="33448"/>
                  </a:lnTo>
                  <a:lnTo>
                    <a:pt x="9866" y="33767"/>
                  </a:lnTo>
                  <a:lnTo>
                    <a:pt x="9875" y="33922"/>
                  </a:lnTo>
                  <a:lnTo>
                    <a:pt x="9885" y="34068"/>
                  </a:lnTo>
                  <a:lnTo>
                    <a:pt x="9875" y="34141"/>
                  </a:lnTo>
                  <a:lnTo>
                    <a:pt x="9866" y="34213"/>
                  </a:lnTo>
                  <a:lnTo>
                    <a:pt x="9857" y="34277"/>
                  </a:lnTo>
                  <a:lnTo>
                    <a:pt x="9830" y="34341"/>
                  </a:lnTo>
                  <a:lnTo>
                    <a:pt x="9939" y="34104"/>
                  </a:lnTo>
                  <a:lnTo>
                    <a:pt x="10058" y="33849"/>
                  </a:lnTo>
                  <a:lnTo>
                    <a:pt x="10176" y="33584"/>
                  </a:lnTo>
                  <a:lnTo>
                    <a:pt x="10304" y="33311"/>
                  </a:lnTo>
                  <a:lnTo>
                    <a:pt x="10413" y="33037"/>
                  </a:lnTo>
                  <a:lnTo>
                    <a:pt x="10514" y="32754"/>
                  </a:lnTo>
                  <a:lnTo>
                    <a:pt x="10550" y="32609"/>
                  </a:lnTo>
                  <a:lnTo>
                    <a:pt x="10578" y="32472"/>
                  </a:lnTo>
                  <a:lnTo>
                    <a:pt x="10605" y="32326"/>
                  </a:lnTo>
                  <a:lnTo>
                    <a:pt x="10614" y="32189"/>
                  </a:lnTo>
                  <a:lnTo>
                    <a:pt x="10623" y="31934"/>
                  </a:lnTo>
                  <a:lnTo>
                    <a:pt x="10623" y="31688"/>
                  </a:lnTo>
                  <a:lnTo>
                    <a:pt x="10605" y="31441"/>
                  </a:lnTo>
                  <a:lnTo>
                    <a:pt x="10578" y="31204"/>
                  </a:lnTo>
                  <a:lnTo>
                    <a:pt x="10532" y="30748"/>
                  </a:lnTo>
                  <a:lnTo>
                    <a:pt x="10514" y="30530"/>
                  </a:lnTo>
                  <a:lnTo>
                    <a:pt x="10496" y="30302"/>
                  </a:lnTo>
                  <a:lnTo>
                    <a:pt x="10496" y="30083"/>
                  </a:lnTo>
                  <a:lnTo>
                    <a:pt x="10514" y="29873"/>
                  </a:lnTo>
                  <a:lnTo>
                    <a:pt x="10532" y="29764"/>
                  </a:lnTo>
                  <a:lnTo>
                    <a:pt x="10550" y="29654"/>
                  </a:lnTo>
                  <a:lnTo>
                    <a:pt x="10578" y="29545"/>
                  </a:lnTo>
                  <a:lnTo>
                    <a:pt x="10614" y="29435"/>
                  </a:lnTo>
                  <a:lnTo>
                    <a:pt x="10660" y="29335"/>
                  </a:lnTo>
                  <a:lnTo>
                    <a:pt x="10705" y="29226"/>
                  </a:lnTo>
                  <a:lnTo>
                    <a:pt x="10760" y="29116"/>
                  </a:lnTo>
                  <a:lnTo>
                    <a:pt x="10824" y="29007"/>
                  </a:lnTo>
                  <a:lnTo>
                    <a:pt x="10897" y="28897"/>
                  </a:lnTo>
                  <a:lnTo>
                    <a:pt x="10979" y="28788"/>
                  </a:lnTo>
                  <a:lnTo>
                    <a:pt x="11070" y="28669"/>
                  </a:lnTo>
                  <a:lnTo>
                    <a:pt x="11170" y="28560"/>
                  </a:lnTo>
                  <a:lnTo>
                    <a:pt x="11243" y="28496"/>
                  </a:lnTo>
                  <a:lnTo>
                    <a:pt x="11316" y="28432"/>
                  </a:lnTo>
                  <a:lnTo>
                    <a:pt x="11389" y="28378"/>
                  </a:lnTo>
                  <a:lnTo>
                    <a:pt x="11462" y="28332"/>
                  </a:lnTo>
                  <a:lnTo>
                    <a:pt x="11544" y="28286"/>
                  </a:lnTo>
                  <a:lnTo>
                    <a:pt x="11635" y="28250"/>
                  </a:lnTo>
                  <a:lnTo>
                    <a:pt x="11717" y="28223"/>
                  </a:lnTo>
                  <a:lnTo>
                    <a:pt x="11809" y="28195"/>
                  </a:lnTo>
                  <a:lnTo>
                    <a:pt x="11900" y="28177"/>
                  </a:lnTo>
                  <a:lnTo>
                    <a:pt x="11991" y="28159"/>
                  </a:lnTo>
                  <a:lnTo>
                    <a:pt x="12182" y="28140"/>
                  </a:lnTo>
                  <a:lnTo>
                    <a:pt x="12374" y="28150"/>
                  </a:lnTo>
                  <a:lnTo>
                    <a:pt x="12565" y="28168"/>
                  </a:lnTo>
                  <a:lnTo>
                    <a:pt x="12757" y="28213"/>
                  </a:lnTo>
                  <a:lnTo>
                    <a:pt x="12948" y="28268"/>
                  </a:lnTo>
                  <a:lnTo>
                    <a:pt x="13140" y="28332"/>
                  </a:lnTo>
                  <a:lnTo>
                    <a:pt x="13313" y="28423"/>
                  </a:lnTo>
                  <a:lnTo>
                    <a:pt x="13486" y="28514"/>
                  </a:lnTo>
                  <a:lnTo>
                    <a:pt x="13651" y="28624"/>
                  </a:lnTo>
                  <a:lnTo>
                    <a:pt x="13796" y="28742"/>
                  </a:lnTo>
                  <a:lnTo>
                    <a:pt x="13933" y="28870"/>
                  </a:lnTo>
                  <a:lnTo>
                    <a:pt x="14043" y="28998"/>
                  </a:lnTo>
                  <a:lnTo>
                    <a:pt x="14143" y="29134"/>
                  </a:lnTo>
                  <a:lnTo>
                    <a:pt x="14243" y="29262"/>
                  </a:lnTo>
                  <a:lnTo>
                    <a:pt x="14325" y="29408"/>
                  </a:lnTo>
                  <a:lnTo>
                    <a:pt x="14407" y="29545"/>
                  </a:lnTo>
                  <a:lnTo>
                    <a:pt x="14480" y="29691"/>
                  </a:lnTo>
                  <a:lnTo>
                    <a:pt x="14626" y="29992"/>
                  </a:lnTo>
                  <a:lnTo>
                    <a:pt x="14809" y="30393"/>
                  </a:lnTo>
                  <a:lnTo>
                    <a:pt x="14900" y="30593"/>
                  </a:lnTo>
                  <a:lnTo>
                    <a:pt x="14973" y="30803"/>
                  </a:lnTo>
                  <a:lnTo>
                    <a:pt x="15037" y="31004"/>
                  </a:lnTo>
                  <a:lnTo>
                    <a:pt x="15100" y="31213"/>
                  </a:lnTo>
                  <a:lnTo>
                    <a:pt x="15155" y="31432"/>
                  </a:lnTo>
                  <a:lnTo>
                    <a:pt x="15192" y="31651"/>
                  </a:lnTo>
                  <a:lnTo>
                    <a:pt x="15192" y="31669"/>
                  </a:lnTo>
                  <a:lnTo>
                    <a:pt x="15228" y="31943"/>
                  </a:lnTo>
                  <a:lnTo>
                    <a:pt x="15246" y="32207"/>
                  </a:lnTo>
                  <a:lnTo>
                    <a:pt x="15255" y="32472"/>
                  </a:lnTo>
                  <a:lnTo>
                    <a:pt x="15265" y="32736"/>
                  </a:lnTo>
                  <a:lnTo>
                    <a:pt x="15255" y="33001"/>
                  </a:lnTo>
                  <a:lnTo>
                    <a:pt x="15228" y="33265"/>
                  </a:lnTo>
                  <a:lnTo>
                    <a:pt x="15201" y="33530"/>
                  </a:lnTo>
                  <a:lnTo>
                    <a:pt x="15164" y="33794"/>
                  </a:lnTo>
                  <a:lnTo>
                    <a:pt x="15119" y="34058"/>
                  </a:lnTo>
                  <a:lnTo>
                    <a:pt x="15064" y="34314"/>
                  </a:lnTo>
                  <a:lnTo>
                    <a:pt x="14991" y="34578"/>
                  </a:lnTo>
                  <a:lnTo>
                    <a:pt x="14918" y="34834"/>
                  </a:lnTo>
                  <a:lnTo>
                    <a:pt x="14836" y="35089"/>
                  </a:lnTo>
                  <a:lnTo>
                    <a:pt x="14745" y="35335"/>
                  </a:lnTo>
                  <a:lnTo>
                    <a:pt x="14645" y="35590"/>
                  </a:lnTo>
                  <a:lnTo>
                    <a:pt x="14535" y="35827"/>
                  </a:lnTo>
                  <a:lnTo>
                    <a:pt x="14344" y="36247"/>
                  </a:lnTo>
                  <a:lnTo>
                    <a:pt x="14134" y="36657"/>
                  </a:lnTo>
                  <a:lnTo>
                    <a:pt x="13915" y="37068"/>
                  </a:lnTo>
                  <a:lnTo>
                    <a:pt x="13687" y="37478"/>
                  </a:lnTo>
                  <a:lnTo>
                    <a:pt x="13550" y="37596"/>
                  </a:lnTo>
                  <a:lnTo>
                    <a:pt x="13414" y="37715"/>
                  </a:lnTo>
                  <a:lnTo>
                    <a:pt x="13277" y="37834"/>
                  </a:lnTo>
                  <a:lnTo>
                    <a:pt x="13131" y="37934"/>
                  </a:lnTo>
                  <a:lnTo>
                    <a:pt x="12976" y="38034"/>
                  </a:lnTo>
                  <a:lnTo>
                    <a:pt x="12830" y="38125"/>
                  </a:lnTo>
                  <a:lnTo>
                    <a:pt x="12675" y="38217"/>
                  </a:lnTo>
                  <a:lnTo>
                    <a:pt x="12511" y="38299"/>
                  </a:lnTo>
                  <a:lnTo>
                    <a:pt x="12347" y="38372"/>
                  </a:lnTo>
                  <a:lnTo>
                    <a:pt x="12192" y="38444"/>
                  </a:lnTo>
                  <a:lnTo>
                    <a:pt x="11854" y="38572"/>
                  </a:lnTo>
                  <a:lnTo>
                    <a:pt x="11508" y="38682"/>
                  </a:lnTo>
                  <a:lnTo>
                    <a:pt x="11161" y="38782"/>
                  </a:lnTo>
                  <a:lnTo>
                    <a:pt x="10806" y="38864"/>
                  </a:lnTo>
                  <a:lnTo>
                    <a:pt x="10450" y="38928"/>
                  </a:lnTo>
                  <a:lnTo>
                    <a:pt x="10094" y="38992"/>
                  </a:lnTo>
                  <a:lnTo>
                    <a:pt x="9730" y="39046"/>
                  </a:lnTo>
                  <a:lnTo>
                    <a:pt x="9018" y="39128"/>
                  </a:lnTo>
                  <a:lnTo>
                    <a:pt x="8316" y="39201"/>
                  </a:lnTo>
                  <a:lnTo>
                    <a:pt x="7942" y="39247"/>
                  </a:lnTo>
                  <a:lnTo>
                    <a:pt x="7578" y="39302"/>
                  </a:lnTo>
                  <a:lnTo>
                    <a:pt x="6866" y="39402"/>
                  </a:lnTo>
                  <a:lnTo>
                    <a:pt x="6182" y="39511"/>
                  </a:lnTo>
                  <a:lnTo>
                    <a:pt x="5836" y="39557"/>
                  </a:lnTo>
                  <a:lnTo>
                    <a:pt x="5499" y="39603"/>
                  </a:lnTo>
                  <a:lnTo>
                    <a:pt x="5161" y="39630"/>
                  </a:lnTo>
                  <a:lnTo>
                    <a:pt x="4815" y="39657"/>
                  </a:lnTo>
                  <a:lnTo>
                    <a:pt x="4477" y="39666"/>
                  </a:lnTo>
                  <a:lnTo>
                    <a:pt x="4131" y="39657"/>
                  </a:lnTo>
                  <a:lnTo>
                    <a:pt x="3775" y="39639"/>
                  </a:lnTo>
                  <a:lnTo>
                    <a:pt x="3420" y="39603"/>
                  </a:lnTo>
                  <a:lnTo>
                    <a:pt x="3064" y="39548"/>
                  </a:lnTo>
                  <a:lnTo>
                    <a:pt x="2690" y="39466"/>
                  </a:lnTo>
                  <a:lnTo>
                    <a:pt x="2809" y="39502"/>
                  </a:lnTo>
                  <a:lnTo>
                    <a:pt x="2918" y="39548"/>
                  </a:lnTo>
                  <a:lnTo>
                    <a:pt x="3027" y="39612"/>
                  </a:lnTo>
                  <a:lnTo>
                    <a:pt x="3146" y="39675"/>
                  </a:lnTo>
                  <a:lnTo>
                    <a:pt x="3365" y="39803"/>
                  </a:lnTo>
                  <a:lnTo>
                    <a:pt x="3483" y="39867"/>
                  </a:lnTo>
                  <a:lnTo>
                    <a:pt x="3593" y="39913"/>
                  </a:lnTo>
                  <a:lnTo>
                    <a:pt x="3839" y="39986"/>
                  </a:lnTo>
                  <a:lnTo>
                    <a:pt x="4094" y="40058"/>
                  </a:lnTo>
                  <a:lnTo>
                    <a:pt x="4350" y="40113"/>
                  </a:lnTo>
                  <a:lnTo>
                    <a:pt x="4605" y="40150"/>
                  </a:lnTo>
                  <a:lnTo>
                    <a:pt x="4742" y="40168"/>
                  </a:lnTo>
                  <a:lnTo>
                    <a:pt x="4878" y="40177"/>
                  </a:lnTo>
                  <a:lnTo>
                    <a:pt x="5143" y="40186"/>
                  </a:lnTo>
                  <a:lnTo>
                    <a:pt x="5407" y="40168"/>
                  </a:lnTo>
                  <a:lnTo>
                    <a:pt x="5672" y="40150"/>
                  </a:lnTo>
                  <a:lnTo>
                    <a:pt x="5936" y="40122"/>
                  </a:lnTo>
                  <a:lnTo>
                    <a:pt x="6201" y="40113"/>
                  </a:lnTo>
                  <a:lnTo>
                    <a:pt x="6465" y="40113"/>
                  </a:lnTo>
                  <a:lnTo>
                    <a:pt x="6602" y="40122"/>
                  </a:lnTo>
                  <a:lnTo>
                    <a:pt x="6739" y="40131"/>
                  </a:lnTo>
                  <a:lnTo>
                    <a:pt x="6821" y="40150"/>
                  </a:lnTo>
                  <a:lnTo>
                    <a:pt x="6885" y="40168"/>
                  </a:lnTo>
                  <a:lnTo>
                    <a:pt x="6939" y="40186"/>
                  </a:lnTo>
                  <a:lnTo>
                    <a:pt x="6994" y="40213"/>
                  </a:lnTo>
                  <a:lnTo>
                    <a:pt x="7030" y="40241"/>
                  </a:lnTo>
                  <a:lnTo>
                    <a:pt x="7067" y="40277"/>
                  </a:lnTo>
                  <a:lnTo>
                    <a:pt x="7085" y="40314"/>
                  </a:lnTo>
                  <a:lnTo>
                    <a:pt x="7103" y="40350"/>
                  </a:lnTo>
                  <a:lnTo>
                    <a:pt x="7103" y="40387"/>
                  </a:lnTo>
                  <a:lnTo>
                    <a:pt x="7103" y="40432"/>
                  </a:lnTo>
                  <a:lnTo>
                    <a:pt x="7103" y="40478"/>
                  </a:lnTo>
                  <a:lnTo>
                    <a:pt x="7094" y="40524"/>
                  </a:lnTo>
                  <a:lnTo>
                    <a:pt x="7049" y="40624"/>
                  </a:lnTo>
                  <a:lnTo>
                    <a:pt x="6994" y="40724"/>
                  </a:lnTo>
                  <a:lnTo>
                    <a:pt x="6921" y="40824"/>
                  </a:lnTo>
                  <a:lnTo>
                    <a:pt x="6839" y="40925"/>
                  </a:lnTo>
                  <a:lnTo>
                    <a:pt x="6748" y="41025"/>
                  </a:lnTo>
                  <a:lnTo>
                    <a:pt x="6657" y="41125"/>
                  </a:lnTo>
                  <a:lnTo>
                    <a:pt x="6474" y="41299"/>
                  </a:lnTo>
                  <a:lnTo>
                    <a:pt x="6319" y="41426"/>
                  </a:lnTo>
                  <a:lnTo>
                    <a:pt x="6219" y="41508"/>
                  </a:lnTo>
                  <a:lnTo>
                    <a:pt x="6100" y="41590"/>
                  </a:lnTo>
                  <a:lnTo>
                    <a:pt x="5863" y="41755"/>
                  </a:lnTo>
                  <a:lnTo>
                    <a:pt x="5617" y="41910"/>
                  </a:lnTo>
                  <a:lnTo>
                    <a:pt x="5362" y="42083"/>
                  </a:lnTo>
                  <a:lnTo>
                    <a:pt x="5243" y="42174"/>
                  </a:lnTo>
                  <a:lnTo>
                    <a:pt x="5134" y="42265"/>
                  </a:lnTo>
                  <a:lnTo>
                    <a:pt x="5034" y="42365"/>
                  </a:lnTo>
                  <a:lnTo>
                    <a:pt x="4933" y="42466"/>
                  </a:lnTo>
                  <a:lnTo>
                    <a:pt x="4851" y="42584"/>
                  </a:lnTo>
                  <a:lnTo>
                    <a:pt x="4778" y="42703"/>
                  </a:lnTo>
                  <a:lnTo>
                    <a:pt x="4723" y="42831"/>
                  </a:lnTo>
                  <a:lnTo>
                    <a:pt x="4687" y="42958"/>
                  </a:lnTo>
                  <a:lnTo>
                    <a:pt x="4860" y="42913"/>
                  </a:lnTo>
                  <a:lnTo>
                    <a:pt x="5024" y="42849"/>
                  </a:lnTo>
                  <a:lnTo>
                    <a:pt x="5189" y="42785"/>
                  </a:lnTo>
                  <a:lnTo>
                    <a:pt x="5344" y="42712"/>
                  </a:lnTo>
                  <a:lnTo>
                    <a:pt x="5508" y="42630"/>
                  </a:lnTo>
                  <a:lnTo>
                    <a:pt x="5672" y="42548"/>
                  </a:lnTo>
                  <a:lnTo>
                    <a:pt x="5982" y="42365"/>
                  </a:lnTo>
                  <a:lnTo>
                    <a:pt x="6301" y="42165"/>
                  </a:lnTo>
                  <a:lnTo>
                    <a:pt x="6611" y="41946"/>
                  </a:lnTo>
                  <a:lnTo>
                    <a:pt x="7240" y="41508"/>
                  </a:lnTo>
                  <a:lnTo>
                    <a:pt x="7869" y="41052"/>
                  </a:lnTo>
                  <a:lnTo>
                    <a:pt x="8189" y="40843"/>
                  </a:lnTo>
                  <a:lnTo>
                    <a:pt x="8517" y="40633"/>
                  </a:lnTo>
                  <a:lnTo>
                    <a:pt x="8854" y="40441"/>
                  </a:lnTo>
                  <a:lnTo>
                    <a:pt x="9018" y="40350"/>
                  </a:lnTo>
                  <a:lnTo>
                    <a:pt x="9192" y="40268"/>
                  </a:lnTo>
                  <a:lnTo>
                    <a:pt x="9365" y="40186"/>
                  </a:lnTo>
                  <a:lnTo>
                    <a:pt x="9547" y="40113"/>
                  </a:lnTo>
                  <a:lnTo>
                    <a:pt x="9720" y="40040"/>
                  </a:lnTo>
                  <a:lnTo>
                    <a:pt x="9903" y="39986"/>
                  </a:lnTo>
                  <a:lnTo>
                    <a:pt x="10213" y="39885"/>
                  </a:lnTo>
                  <a:lnTo>
                    <a:pt x="10404" y="39831"/>
                  </a:lnTo>
                  <a:lnTo>
                    <a:pt x="10605" y="39785"/>
                  </a:lnTo>
                  <a:lnTo>
                    <a:pt x="10815" y="39748"/>
                  </a:lnTo>
                  <a:lnTo>
                    <a:pt x="10906" y="39739"/>
                  </a:lnTo>
                  <a:lnTo>
                    <a:pt x="11088" y="39739"/>
                  </a:lnTo>
                  <a:lnTo>
                    <a:pt x="11170" y="39758"/>
                  </a:lnTo>
                  <a:lnTo>
                    <a:pt x="11243" y="39785"/>
                  </a:lnTo>
                  <a:lnTo>
                    <a:pt x="11298" y="39821"/>
                  </a:lnTo>
                  <a:lnTo>
                    <a:pt x="11353" y="39858"/>
                  </a:lnTo>
                  <a:lnTo>
                    <a:pt x="11389" y="39903"/>
                  </a:lnTo>
                  <a:lnTo>
                    <a:pt x="11426" y="39949"/>
                  </a:lnTo>
                  <a:lnTo>
                    <a:pt x="11453" y="39995"/>
                  </a:lnTo>
                  <a:lnTo>
                    <a:pt x="11471" y="40049"/>
                  </a:lnTo>
                  <a:lnTo>
                    <a:pt x="11489" y="40104"/>
                  </a:lnTo>
                  <a:lnTo>
                    <a:pt x="11499" y="40159"/>
                  </a:lnTo>
                  <a:lnTo>
                    <a:pt x="11499" y="40223"/>
                  </a:lnTo>
                  <a:lnTo>
                    <a:pt x="11489" y="40350"/>
                  </a:lnTo>
                  <a:lnTo>
                    <a:pt x="11462" y="40487"/>
                  </a:lnTo>
                  <a:lnTo>
                    <a:pt x="11407" y="40633"/>
                  </a:lnTo>
                  <a:lnTo>
                    <a:pt x="11344" y="40779"/>
                  </a:lnTo>
                  <a:lnTo>
                    <a:pt x="11252" y="40943"/>
                  </a:lnTo>
                  <a:lnTo>
                    <a:pt x="11152" y="41107"/>
                  </a:lnTo>
                  <a:lnTo>
                    <a:pt x="11043" y="41271"/>
                  </a:lnTo>
                  <a:lnTo>
                    <a:pt x="10915" y="41444"/>
                  </a:lnTo>
                  <a:lnTo>
                    <a:pt x="10778" y="41618"/>
                  </a:lnTo>
                  <a:lnTo>
                    <a:pt x="10632" y="41791"/>
                  </a:lnTo>
                  <a:lnTo>
                    <a:pt x="10313" y="42147"/>
                  </a:lnTo>
                  <a:lnTo>
                    <a:pt x="9976" y="42493"/>
                  </a:lnTo>
                  <a:lnTo>
                    <a:pt x="9629" y="42821"/>
                  </a:lnTo>
                  <a:lnTo>
                    <a:pt x="9283" y="43141"/>
                  </a:lnTo>
                  <a:lnTo>
                    <a:pt x="8955" y="43432"/>
                  </a:lnTo>
                  <a:lnTo>
                    <a:pt x="8654" y="43679"/>
                  </a:lnTo>
                  <a:lnTo>
                    <a:pt x="8389" y="43897"/>
                  </a:lnTo>
                  <a:lnTo>
                    <a:pt x="8170" y="44052"/>
                  </a:lnTo>
                  <a:lnTo>
                    <a:pt x="8015" y="44162"/>
                  </a:lnTo>
                  <a:lnTo>
                    <a:pt x="7733" y="44326"/>
                  </a:lnTo>
                  <a:lnTo>
                    <a:pt x="7432" y="44481"/>
                  </a:lnTo>
                  <a:lnTo>
                    <a:pt x="7131" y="44636"/>
                  </a:lnTo>
                  <a:lnTo>
                    <a:pt x="6812" y="44773"/>
                  </a:lnTo>
                  <a:lnTo>
                    <a:pt x="6492" y="44910"/>
                  </a:lnTo>
                  <a:lnTo>
                    <a:pt x="6164" y="45028"/>
                  </a:lnTo>
                  <a:lnTo>
                    <a:pt x="5836" y="45147"/>
                  </a:lnTo>
                  <a:lnTo>
                    <a:pt x="5499" y="45265"/>
                  </a:lnTo>
                  <a:lnTo>
                    <a:pt x="4815" y="45484"/>
                  </a:lnTo>
                  <a:lnTo>
                    <a:pt x="4140" y="45685"/>
                  </a:lnTo>
                  <a:lnTo>
                    <a:pt x="3474" y="45885"/>
                  </a:lnTo>
                  <a:lnTo>
                    <a:pt x="2836" y="46077"/>
                  </a:lnTo>
                  <a:lnTo>
                    <a:pt x="3009" y="46141"/>
                  </a:lnTo>
                  <a:lnTo>
                    <a:pt x="3192" y="46186"/>
                  </a:lnTo>
                  <a:lnTo>
                    <a:pt x="3374" y="46223"/>
                  </a:lnTo>
                  <a:lnTo>
                    <a:pt x="3556" y="46250"/>
                  </a:lnTo>
                  <a:lnTo>
                    <a:pt x="3748" y="46259"/>
                  </a:lnTo>
                  <a:lnTo>
                    <a:pt x="3930" y="46259"/>
                  </a:lnTo>
                  <a:lnTo>
                    <a:pt x="4113" y="46250"/>
                  </a:lnTo>
                  <a:lnTo>
                    <a:pt x="4304" y="46241"/>
                  </a:lnTo>
                  <a:lnTo>
                    <a:pt x="4496" y="46214"/>
                  </a:lnTo>
                  <a:lnTo>
                    <a:pt x="4678" y="46186"/>
                  </a:lnTo>
                  <a:lnTo>
                    <a:pt x="5052" y="46113"/>
                  </a:lnTo>
                  <a:lnTo>
                    <a:pt x="5416" y="46022"/>
                  </a:lnTo>
                  <a:lnTo>
                    <a:pt x="5772" y="45931"/>
                  </a:lnTo>
                  <a:lnTo>
                    <a:pt x="5927" y="45894"/>
                  </a:lnTo>
                  <a:lnTo>
                    <a:pt x="6091" y="45867"/>
                  </a:lnTo>
                  <a:lnTo>
                    <a:pt x="6246" y="45849"/>
                  </a:lnTo>
                  <a:lnTo>
                    <a:pt x="6392" y="45840"/>
                  </a:lnTo>
                  <a:lnTo>
                    <a:pt x="6538" y="45849"/>
                  </a:lnTo>
                  <a:lnTo>
                    <a:pt x="6666" y="45867"/>
                  </a:lnTo>
                  <a:lnTo>
                    <a:pt x="6784" y="45894"/>
                  </a:lnTo>
                  <a:lnTo>
                    <a:pt x="6885" y="45940"/>
                  </a:lnTo>
                  <a:lnTo>
                    <a:pt x="6921" y="45967"/>
                  </a:lnTo>
                  <a:lnTo>
                    <a:pt x="6967" y="45995"/>
                  </a:lnTo>
                  <a:lnTo>
                    <a:pt x="6994" y="46031"/>
                  </a:lnTo>
                  <a:lnTo>
                    <a:pt x="7021" y="46068"/>
                  </a:lnTo>
                  <a:lnTo>
                    <a:pt x="7040" y="46104"/>
                  </a:lnTo>
                  <a:lnTo>
                    <a:pt x="7058" y="46150"/>
                  </a:lnTo>
                  <a:lnTo>
                    <a:pt x="7067" y="46204"/>
                  </a:lnTo>
                  <a:lnTo>
                    <a:pt x="7067" y="46259"/>
                  </a:lnTo>
                  <a:lnTo>
                    <a:pt x="7067" y="46314"/>
                  </a:lnTo>
                  <a:lnTo>
                    <a:pt x="7049" y="46378"/>
                  </a:lnTo>
                  <a:lnTo>
                    <a:pt x="7030" y="46441"/>
                  </a:lnTo>
                  <a:lnTo>
                    <a:pt x="7003" y="46514"/>
                  </a:lnTo>
                  <a:lnTo>
                    <a:pt x="6967" y="46587"/>
                  </a:lnTo>
                  <a:lnTo>
                    <a:pt x="6912" y="46669"/>
                  </a:lnTo>
                  <a:lnTo>
                    <a:pt x="6793" y="46843"/>
                  </a:lnTo>
                  <a:lnTo>
                    <a:pt x="6657" y="47007"/>
                  </a:lnTo>
                  <a:lnTo>
                    <a:pt x="6511" y="47162"/>
                  </a:lnTo>
                  <a:lnTo>
                    <a:pt x="6347" y="47317"/>
                  </a:lnTo>
                  <a:lnTo>
                    <a:pt x="6182" y="47463"/>
                  </a:lnTo>
                  <a:lnTo>
                    <a:pt x="5827" y="47755"/>
                  </a:lnTo>
                  <a:lnTo>
                    <a:pt x="5471" y="48046"/>
                  </a:lnTo>
                  <a:lnTo>
                    <a:pt x="5298" y="48192"/>
                  </a:lnTo>
                  <a:lnTo>
                    <a:pt x="5134" y="48347"/>
                  </a:lnTo>
                  <a:lnTo>
                    <a:pt x="4970" y="48502"/>
                  </a:lnTo>
                  <a:lnTo>
                    <a:pt x="4833" y="48666"/>
                  </a:lnTo>
                  <a:lnTo>
                    <a:pt x="4696" y="48849"/>
                  </a:lnTo>
                  <a:lnTo>
                    <a:pt x="4641" y="48940"/>
                  </a:lnTo>
                  <a:lnTo>
                    <a:pt x="4587" y="49031"/>
                  </a:lnTo>
                  <a:lnTo>
                    <a:pt x="4541" y="49131"/>
                  </a:lnTo>
                  <a:lnTo>
                    <a:pt x="4496" y="49232"/>
                  </a:lnTo>
                  <a:lnTo>
                    <a:pt x="4459" y="49332"/>
                  </a:lnTo>
                  <a:lnTo>
                    <a:pt x="4432" y="49441"/>
                  </a:lnTo>
                  <a:lnTo>
                    <a:pt x="4751" y="49232"/>
                  </a:lnTo>
                  <a:lnTo>
                    <a:pt x="5070" y="49004"/>
                  </a:lnTo>
                  <a:lnTo>
                    <a:pt x="5380" y="48767"/>
                  </a:lnTo>
                  <a:lnTo>
                    <a:pt x="5681" y="48520"/>
                  </a:lnTo>
                  <a:lnTo>
                    <a:pt x="5982" y="48265"/>
                  </a:lnTo>
                  <a:lnTo>
                    <a:pt x="6274" y="48001"/>
                  </a:lnTo>
                  <a:lnTo>
                    <a:pt x="6556" y="47727"/>
                  </a:lnTo>
                  <a:lnTo>
                    <a:pt x="6839" y="47445"/>
                  </a:lnTo>
                  <a:lnTo>
                    <a:pt x="7113" y="47162"/>
                  </a:lnTo>
                  <a:lnTo>
                    <a:pt x="7386" y="46870"/>
                  </a:lnTo>
                  <a:lnTo>
                    <a:pt x="7924" y="46286"/>
                  </a:lnTo>
                  <a:lnTo>
                    <a:pt x="8444" y="45694"/>
                  </a:lnTo>
                  <a:lnTo>
                    <a:pt x="8955" y="45110"/>
                  </a:lnTo>
                  <a:lnTo>
                    <a:pt x="9182" y="44827"/>
                  </a:lnTo>
                  <a:lnTo>
                    <a:pt x="9401" y="44536"/>
                  </a:lnTo>
                  <a:lnTo>
                    <a:pt x="9620" y="44244"/>
                  </a:lnTo>
                  <a:lnTo>
                    <a:pt x="9821" y="43943"/>
                  </a:lnTo>
                  <a:lnTo>
                    <a:pt x="10240" y="43332"/>
                  </a:lnTo>
                  <a:lnTo>
                    <a:pt x="10450" y="43040"/>
                  </a:lnTo>
                  <a:lnTo>
                    <a:pt x="10669" y="42748"/>
                  </a:lnTo>
                  <a:lnTo>
                    <a:pt x="10933" y="42429"/>
                  </a:lnTo>
                  <a:lnTo>
                    <a:pt x="11070" y="42256"/>
                  </a:lnTo>
                  <a:lnTo>
                    <a:pt x="11207" y="42092"/>
                  </a:lnTo>
                  <a:lnTo>
                    <a:pt x="11362" y="41937"/>
                  </a:lnTo>
                  <a:lnTo>
                    <a:pt x="11517" y="41791"/>
                  </a:lnTo>
                  <a:lnTo>
                    <a:pt x="11681" y="41654"/>
                  </a:lnTo>
                  <a:lnTo>
                    <a:pt x="11763" y="41600"/>
                  </a:lnTo>
                  <a:lnTo>
                    <a:pt x="11854" y="41545"/>
                  </a:lnTo>
                  <a:lnTo>
                    <a:pt x="11964" y="41490"/>
                  </a:lnTo>
                  <a:lnTo>
                    <a:pt x="12064" y="41454"/>
                  </a:lnTo>
                  <a:lnTo>
                    <a:pt x="12164" y="41444"/>
                  </a:lnTo>
                  <a:lnTo>
                    <a:pt x="12255" y="41444"/>
                  </a:lnTo>
                  <a:lnTo>
                    <a:pt x="12338" y="41472"/>
                  </a:lnTo>
                  <a:lnTo>
                    <a:pt x="12420" y="41508"/>
                  </a:lnTo>
                  <a:lnTo>
                    <a:pt x="12493" y="41563"/>
                  </a:lnTo>
                  <a:lnTo>
                    <a:pt x="12556" y="41627"/>
                  </a:lnTo>
                  <a:lnTo>
                    <a:pt x="12611" y="41709"/>
                  </a:lnTo>
                  <a:lnTo>
                    <a:pt x="12657" y="41791"/>
                  </a:lnTo>
                  <a:lnTo>
                    <a:pt x="12702" y="41882"/>
                  </a:lnTo>
                  <a:lnTo>
                    <a:pt x="12730" y="41982"/>
                  </a:lnTo>
                  <a:lnTo>
                    <a:pt x="12757" y="42092"/>
                  </a:lnTo>
                  <a:lnTo>
                    <a:pt x="12766" y="42201"/>
                  </a:lnTo>
                  <a:lnTo>
                    <a:pt x="12775" y="42311"/>
                  </a:lnTo>
                  <a:lnTo>
                    <a:pt x="12766" y="42420"/>
                  </a:lnTo>
                  <a:lnTo>
                    <a:pt x="12757" y="42511"/>
                  </a:lnTo>
                  <a:lnTo>
                    <a:pt x="12739" y="42603"/>
                  </a:lnTo>
                  <a:lnTo>
                    <a:pt x="12693" y="42776"/>
                  </a:lnTo>
                  <a:lnTo>
                    <a:pt x="12620" y="42949"/>
                  </a:lnTo>
                  <a:lnTo>
                    <a:pt x="12547" y="43122"/>
                  </a:lnTo>
                  <a:lnTo>
                    <a:pt x="12456" y="43286"/>
                  </a:lnTo>
                  <a:lnTo>
                    <a:pt x="12356" y="43451"/>
                  </a:lnTo>
                  <a:lnTo>
                    <a:pt x="12155" y="43742"/>
                  </a:lnTo>
                  <a:lnTo>
                    <a:pt x="11900" y="44107"/>
                  </a:lnTo>
                  <a:lnTo>
                    <a:pt x="11635" y="44481"/>
                  </a:lnTo>
                  <a:lnTo>
                    <a:pt x="11508" y="44663"/>
                  </a:lnTo>
                  <a:lnTo>
                    <a:pt x="11380" y="44864"/>
                  </a:lnTo>
                  <a:lnTo>
                    <a:pt x="11271" y="45055"/>
                  </a:lnTo>
                  <a:lnTo>
                    <a:pt x="11179" y="45247"/>
                  </a:lnTo>
                  <a:lnTo>
                    <a:pt x="11143" y="45338"/>
                  </a:lnTo>
                  <a:lnTo>
                    <a:pt x="11106" y="45429"/>
                  </a:lnTo>
                  <a:lnTo>
                    <a:pt x="11061" y="45612"/>
                  </a:lnTo>
                  <a:lnTo>
                    <a:pt x="11024" y="45803"/>
                  </a:lnTo>
                  <a:lnTo>
                    <a:pt x="10997" y="45995"/>
                  </a:lnTo>
                  <a:lnTo>
                    <a:pt x="10970" y="46378"/>
                  </a:lnTo>
                  <a:lnTo>
                    <a:pt x="10951" y="46569"/>
                  </a:lnTo>
                  <a:lnTo>
                    <a:pt x="10933" y="46751"/>
                  </a:lnTo>
                  <a:lnTo>
                    <a:pt x="11015" y="46560"/>
                  </a:lnTo>
                  <a:lnTo>
                    <a:pt x="11106" y="46369"/>
                  </a:lnTo>
                  <a:lnTo>
                    <a:pt x="11216" y="46177"/>
                  </a:lnTo>
                  <a:lnTo>
                    <a:pt x="11325" y="45995"/>
                  </a:lnTo>
                  <a:lnTo>
                    <a:pt x="11562" y="45639"/>
                  </a:lnTo>
                  <a:lnTo>
                    <a:pt x="11772" y="45311"/>
                  </a:lnTo>
                  <a:lnTo>
                    <a:pt x="11863" y="45174"/>
                  </a:lnTo>
                  <a:lnTo>
                    <a:pt x="11955" y="45065"/>
                  </a:lnTo>
                  <a:lnTo>
                    <a:pt x="12027" y="44992"/>
                  </a:lnTo>
                  <a:lnTo>
                    <a:pt x="12064" y="44973"/>
                  </a:lnTo>
                  <a:lnTo>
                    <a:pt x="12091" y="44955"/>
                  </a:lnTo>
                  <a:lnTo>
                    <a:pt x="12119" y="44955"/>
                  </a:lnTo>
                  <a:lnTo>
                    <a:pt x="12146" y="44964"/>
                  </a:lnTo>
                  <a:lnTo>
                    <a:pt x="12173" y="44982"/>
                  </a:lnTo>
                  <a:lnTo>
                    <a:pt x="12201" y="45019"/>
                  </a:lnTo>
                  <a:lnTo>
                    <a:pt x="12219" y="45065"/>
                  </a:lnTo>
                  <a:lnTo>
                    <a:pt x="12237" y="45128"/>
                  </a:lnTo>
                  <a:lnTo>
                    <a:pt x="12265" y="45293"/>
                  </a:lnTo>
                  <a:lnTo>
                    <a:pt x="12310" y="45739"/>
                  </a:lnTo>
                  <a:lnTo>
                    <a:pt x="12338" y="46204"/>
                  </a:lnTo>
                  <a:lnTo>
                    <a:pt x="12356" y="46669"/>
                  </a:lnTo>
                  <a:lnTo>
                    <a:pt x="12365" y="47125"/>
                  </a:lnTo>
                  <a:lnTo>
                    <a:pt x="12365" y="46907"/>
                  </a:lnTo>
                  <a:lnTo>
                    <a:pt x="12383" y="46697"/>
                  </a:lnTo>
                  <a:lnTo>
                    <a:pt x="12401" y="46478"/>
                  </a:lnTo>
                  <a:lnTo>
                    <a:pt x="12420" y="46259"/>
                  </a:lnTo>
                  <a:lnTo>
                    <a:pt x="12493" y="45821"/>
                  </a:lnTo>
                  <a:lnTo>
                    <a:pt x="12575" y="45375"/>
                  </a:lnTo>
                  <a:lnTo>
                    <a:pt x="12675" y="44928"/>
                  </a:lnTo>
                  <a:lnTo>
                    <a:pt x="12775" y="44490"/>
                  </a:lnTo>
                  <a:lnTo>
                    <a:pt x="12976" y="43642"/>
                  </a:lnTo>
                  <a:lnTo>
                    <a:pt x="13094" y="43141"/>
                  </a:lnTo>
                  <a:lnTo>
                    <a:pt x="13149" y="42885"/>
                  </a:lnTo>
                  <a:lnTo>
                    <a:pt x="13222" y="42630"/>
                  </a:lnTo>
                  <a:lnTo>
                    <a:pt x="13295" y="42375"/>
                  </a:lnTo>
                  <a:lnTo>
                    <a:pt x="13377" y="42128"/>
                  </a:lnTo>
                  <a:lnTo>
                    <a:pt x="13468" y="41882"/>
                  </a:lnTo>
                  <a:lnTo>
                    <a:pt x="13569" y="41645"/>
                  </a:lnTo>
                  <a:lnTo>
                    <a:pt x="13632" y="41517"/>
                  </a:lnTo>
                  <a:lnTo>
                    <a:pt x="13705" y="41399"/>
                  </a:lnTo>
                  <a:lnTo>
                    <a:pt x="13787" y="41299"/>
                  </a:lnTo>
                  <a:lnTo>
                    <a:pt x="13869" y="41207"/>
                  </a:lnTo>
                  <a:lnTo>
                    <a:pt x="13952" y="41134"/>
                  </a:lnTo>
                  <a:lnTo>
                    <a:pt x="14043" y="41080"/>
                  </a:lnTo>
                  <a:lnTo>
                    <a:pt x="14125" y="41034"/>
                  </a:lnTo>
                  <a:lnTo>
                    <a:pt x="14207" y="41016"/>
                  </a:lnTo>
                  <a:lnTo>
                    <a:pt x="14289" y="41025"/>
                  </a:lnTo>
                  <a:lnTo>
                    <a:pt x="14334" y="41034"/>
                  </a:lnTo>
                  <a:lnTo>
                    <a:pt x="14371" y="41043"/>
                  </a:lnTo>
                  <a:lnTo>
                    <a:pt x="14407" y="41062"/>
                  </a:lnTo>
                  <a:lnTo>
                    <a:pt x="14444" y="41089"/>
                  </a:lnTo>
                  <a:lnTo>
                    <a:pt x="14471" y="41125"/>
                  </a:lnTo>
                  <a:lnTo>
                    <a:pt x="14508" y="41162"/>
                  </a:lnTo>
                  <a:lnTo>
                    <a:pt x="14562" y="41262"/>
                  </a:lnTo>
                  <a:lnTo>
                    <a:pt x="14608" y="41381"/>
                  </a:lnTo>
                  <a:lnTo>
                    <a:pt x="14635" y="41536"/>
                  </a:lnTo>
                  <a:lnTo>
                    <a:pt x="14654" y="41718"/>
                  </a:lnTo>
                  <a:lnTo>
                    <a:pt x="14663" y="41864"/>
                  </a:lnTo>
                  <a:lnTo>
                    <a:pt x="14645" y="42019"/>
                  </a:lnTo>
                  <a:lnTo>
                    <a:pt x="14626" y="42174"/>
                  </a:lnTo>
                  <a:lnTo>
                    <a:pt x="14599" y="42329"/>
                  </a:lnTo>
                  <a:lnTo>
                    <a:pt x="14535" y="42639"/>
                  </a:lnTo>
                  <a:lnTo>
                    <a:pt x="14517" y="42794"/>
                  </a:lnTo>
                  <a:lnTo>
                    <a:pt x="14508" y="42949"/>
                  </a:lnTo>
                  <a:lnTo>
                    <a:pt x="14517" y="43086"/>
                  </a:lnTo>
                  <a:lnTo>
                    <a:pt x="14535" y="43213"/>
                  </a:lnTo>
                  <a:lnTo>
                    <a:pt x="14590" y="43487"/>
                  </a:lnTo>
                  <a:lnTo>
                    <a:pt x="14617" y="43624"/>
                  </a:lnTo>
                  <a:lnTo>
                    <a:pt x="14645" y="43761"/>
                  </a:lnTo>
                  <a:lnTo>
                    <a:pt x="14663" y="43888"/>
                  </a:lnTo>
                  <a:lnTo>
                    <a:pt x="14663" y="44016"/>
                  </a:lnTo>
                  <a:lnTo>
                    <a:pt x="14681" y="43843"/>
                  </a:lnTo>
                  <a:lnTo>
                    <a:pt x="14708" y="43679"/>
                  </a:lnTo>
                  <a:lnTo>
                    <a:pt x="14745" y="43514"/>
                  </a:lnTo>
                  <a:lnTo>
                    <a:pt x="14781" y="43359"/>
                  </a:lnTo>
                  <a:lnTo>
                    <a:pt x="14836" y="43204"/>
                  </a:lnTo>
                  <a:lnTo>
                    <a:pt x="14891" y="43058"/>
                  </a:lnTo>
                  <a:lnTo>
                    <a:pt x="15018" y="42758"/>
                  </a:lnTo>
                  <a:lnTo>
                    <a:pt x="15155" y="42457"/>
                  </a:lnTo>
                  <a:lnTo>
                    <a:pt x="15283" y="42147"/>
                  </a:lnTo>
                  <a:lnTo>
                    <a:pt x="15338" y="41992"/>
                  </a:lnTo>
                  <a:lnTo>
                    <a:pt x="15392" y="41837"/>
                  </a:lnTo>
                  <a:lnTo>
                    <a:pt x="15438" y="41663"/>
                  </a:lnTo>
                  <a:lnTo>
                    <a:pt x="15474" y="41499"/>
                  </a:lnTo>
                  <a:lnTo>
                    <a:pt x="15502" y="41308"/>
                  </a:lnTo>
                  <a:lnTo>
                    <a:pt x="15511" y="41116"/>
                  </a:lnTo>
                  <a:lnTo>
                    <a:pt x="15502" y="40943"/>
                  </a:lnTo>
                  <a:lnTo>
                    <a:pt x="15483" y="40779"/>
                  </a:lnTo>
                  <a:lnTo>
                    <a:pt x="15447" y="40615"/>
                  </a:lnTo>
                  <a:lnTo>
                    <a:pt x="15410" y="40460"/>
                  </a:lnTo>
                  <a:lnTo>
                    <a:pt x="15356" y="40305"/>
                  </a:lnTo>
                  <a:lnTo>
                    <a:pt x="15301" y="40150"/>
                  </a:lnTo>
                  <a:lnTo>
                    <a:pt x="15183" y="39858"/>
                  </a:lnTo>
                  <a:lnTo>
                    <a:pt x="15073" y="39557"/>
                  </a:lnTo>
                  <a:lnTo>
                    <a:pt x="15018" y="39411"/>
                  </a:lnTo>
                  <a:lnTo>
                    <a:pt x="14973" y="39256"/>
                  </a:lnTo>
                  <a:lnTo>
                    <a:pt x="14945" y="39101"/>
                  </a:lnTo>
                  <a:lnTo>
                    <a:pt x="14927" y="38937"/>
                  </a:lnTo>
                  <a:lnTo>
                    <a:pt x="14918" y="38773"/>
                  </a:lnTo>
                  <a:lnTo>
                    <a:pt x="14918" y="38609"/>
                  </a:lnTo>
                  <a:lnTo>
                    <a:pt x="14936" y="38444"/>
                  </a:lnTo>
                  <a:lnTo>
                    <a:pt x="14964" y="38280"/>
                  </a:lnTo>
                  <a:lnTo>
                    <a:pt x="15000" y="38153"/>
                  </a:lnTo>
                  <a:lnTo>
                    <a:pt x="15037" y="38025"/>
                  </a:lnTo>
                  <a:lnTo>
                    <a:pt x="15073" y="37906"/>
                  </a:lnTo>
                  <a:lnTo>
                    <a:pt x="15128" y="37788"/>
                  </a:lnTo>
                  <a:lnTo>
                    <a:pt x="15183" y="37669"/>
                  </a:lnTo>
                  <a:lnTo>
                    <a:pt x="15237" y="37560"/>
                  </a:lnTo>
                  <a:lnTo>
                    <a:pt x="15301" y="37451"/>
                  </a:lnTo>
                  <a:lnTo>
                    <a:pt x="15374" y="37341"/>
                  </a:lnTo>
                  <a:lnTo>
                    <a:pt x="15447" y="37241"/>
                  </a:lnTo>
                  <a:lnTo>
                    <a:pt x="15529" y="37141"/>
                  </a:lnTo>
                  <a:lnTo>
                    <a:pt x="15611" y="37049"/>
                  </a:lnTo>
                  <a:lnTo>
                    <a:pt x="15702" y="36958"/>
                  </a:lnTo>
                  <a:lnTo>
                    <a:pt x="15793" y="36876"/>
                  </a:lnTo>
                  <a:lnTo>
                    <a:pt x="15885" y="36794"/>
                  </a:lnTo>
                  <a:lnTo>
                    <a:pt x="15985" y="36712"/>
                  </a:lnTo>
                  <a:lnTo>
                    <a:pt x="16085" y="36639"/>
                  </a:lnTo>
                  <a:lnTo>
                    <a:pt x="16195" y="36575"/>
                  </a:lnTo>
                  <a:lnTo>
                    <a:pt x="16304" y="36511"/>
                  </a:lnTo>
                  <a:lnTo>
                    <a:pt x="16532" y="36393"/>
                  </a:lnTo>
                  <a:lnTo>
                    <a:pt x="16769" y="36302"/>
                  </a:lnTo>
                  <a:lnTo>
                    <a:pt x="17015" y="36220"/>
                  </a:lnTo>
                  <a:lnTo>
                    <a:pt x="17271" y="36165"/>
                  </a:lnTo>
                  <a:lnTo>
                    <a:pt x="17398" y="36147"/>
                  </a:lnTo>
                  <a:lnTo>
                    <a:pt x="17526" y="36128"/>
                  </a:lnTo>
                  <a:lnTo>
                    <a:pt x="17663" y="36128"/>
                  </a:lnTo>
                  <a:lnTo>
                    <a:pt x="17790" y="36119"/>
                  </a:lnTo>
                  <a:lnTo>
                    <a:pt x="17927" y="36119"/>
                  </a:lnTo>
                  <a:lnTo>
                    <a:pt x="18055" y="36128"/>
                  </a:lnTo>
                  <a:lnTo>
                    <a:pt x="18511" y="36174"/>
                  </a:lnTo>
                  <a:lnTo>
                    <a:pt x="18967" y="36238"/>
                  </a:lnTo>
                  <a:lnTo>
                    <a:pt x="19423" y="36311"/>
                  </a:lnTo>
                  <a:lnTo>
                    <a:pt x="19879" y="36402"/>
                  </a:lnTo>
                  <a:lnTo>
                    <a:pt x="20335" y="36502"/>
                  </a:lnTo>
                  <a:lnTo>
                    <a:pt x="20781" y="36612"/>
                  </a:lnTo>
                  <a:lnTo>
                    <a:pt x="21228" y="36739"/>
                  </a:lnTo>
                  <a:lnTo>
                    <a:pt x="21675" y="36876"/>
                  </a:lnTo>
                  <a:lnTo>
                    <a:pt x="21866" y="36940"/>
                  </a:lnTo>
                  <a:lnTo>
                    <a:pt x="22049" y="37013"/>
                  </a:lnTo>
                  <a:lnTo>
                    <a:pt x="22231" y="37095"/>
                  </a:lnTo>
                  <a:lnTo>
                    <a:pt x="22404" y="37186"/>
                  </a:lnTo>
                  <a:lnTo>
                    <a:pt x="22569" y="37286"/>
                  </a:lnTo>
                  <a:lnTo>
                    <a:pt x="22733" y="37396"/>
                  </a:lnTo>
                  <a:lnTo>
                    <a:pt x="22888" y="37505"/>
                  </a:lnTo>
                  <a:lnTo>
                    <a:pt x="23034" y="37624"/>
                  </a:lnTo>
                  <a:lnTo>
                    <a:pt x="23180" y="37751"/>
                  </a:lnTo>
                  <a:lnTo>
                    <a:pt x="23316" y="37879"/>
                  </a:lnTo>
                  <a:lnTo>
                    <a:pt x="23444" y="38016"/>
                  </a:lnTo>
                  <a:lnTo>
                    <a:pt x="23572" y="38162"/>
                  </a:lnTo>
                  <a:lnTo>
                    <a:pt x="23681" y="38308"/>
                  </a:lnTo>
                  <a:lnTo>
                    <a:pt x="23790" y="38463"/>
                  </a:lnTo>
                  <a:lnTo>
                    <a:pt x="23900" y="38618"/>
                  </a:lnTo>
                  <a:lnTo>
                    <a:pt x="23991" y="38782"/>
                  </a:lnTo>
                  <a:lnTo>
                    <a:pt x="24082" y="38946"/>
                  </a:lnTo>
                  <a:lnTo>
                    <a:pt x="24164" y="39119"/>
                  </a:lnTo>
                  <a:lnTo>
                    <a:pt x="24237" y="39293"/>
                  </a:lnTo>
                  <a:lnTo>
                    <a:pt x="24301" y="39475"/>
                  </a:lnTo>
                  <a:lnTo>
                    <a:pt x="24356" y="39657"/>
                  </a:lnTo>
                  <a:lnTo>
                    <a:pt x="24411" y="39840"/>
                  </a:lnTo>
                  <a:lnTo>
                    <a:pt x="24456" y="40031"/>
                  </a:lnTo>
                  <a:lnTo>
                    <a:pt x="24484" y="40213"/>
                  </a:lnTo>
                  <a:lnTo>
                    <a:pt x="24511" y="40405"/>
                  </a:lnTo>
                  <a:lnTo>
                    <a:pt x="24529" y="40606"/>
                  </a:lnTo>
                  <a:lnTo>
                    <a:pt x="24538" y="40797"/>
                  </a:lnTo>
                  <a:lnTo>
                    <a:pt x="24538" y="40989"/>
                  </a:lnTo>
                  <a:lnTo>
                    <a:pt x="24538" y="41189"/>
                  </a:lnTo>
                  <a:lnTo>
                    <a:pt x="24520" y="41390"/>
                  </a:lnTo>
                  <a:lnTo>
                    <a:pt x="24493" y="41581"/>
                  </a:lnTo>
                  <a:lnTo>
                    <a:pt x="24456" y="41782"/>
                  </a:lnTo>
                  <a:lnTo>
                    <a:pt x="24411" y="42037"/>
                  </a:lnTo>
                  <a:lnTo>
                    <a:pt x="24365" y="42302"/>
                  </a:lnTo>
                  <a:lnTo>
                    <a:pt x="24310" y="42739"/>
                  </a:lnTo>
                  <a:lnTo>
                    <a:pt x="24265" y="43177"/>
                  </a:lnTo>
                  <a:lnTo>
                    <a:pt x="24228" y="43596"/>
                  </a:lnTo>
                  <a:lnTo>
                    <a:pt x="24192" y="44016"/>
                  </a:lnTo>
                  <a:lnTo>
                    <a:pt x="24128" y="44837"/>
                  </a:lnTo>
                  <a:lnTo>
                    <a:pt x="24101" y="45247"/>
                  </a:lnTo>
                  <a:lnTo>
                    <a:pt x="24064" y="45657"/>
                  </a:lnTo>
                  <a:lnTo>
                    <a:pt x="24018" y="46058"/>
                  </a:lnTo>
                  <a:lnTo>
                    <a:pt x="23964" y="46460"/>
                  </a:lnTo>
                  <a:lnTo>
                    <a:pt x="23900" y="46861"/>
                  </a:lnTo>
                  <a:lnTo>
                    <a:pt x="23827" y="47262"/>
                  </a:lnTo>
                  <a:lnTo>
                    <a:pt x="23727" y="47663"/>
                  </a:lnTo>
                  <a:lnTo>
                    <a:pt x="23608" y="48074"/>
                  </a:lnTo>
                  <a:lnTo>
                    <a:pt x="23471" y="48484"/>
                  </a:lnTo>
                  <a:lnTo>
                    <a:pt x="23398" y="48685"/>
                  </a:lnTo>
                  <a:lnTo>
                    <a:pt x="23307" y="48894"/>
                  </a:lnTo>
                  <a:lnTo>
                    <a:pt x="23371" y="48767"/>
                  </a:lnTo>
                  <a:lnTo>
                    <a:pt x="23453" y="48648"/>
                  </a:lnTo>
                  <a:lnTo>
                    <a:pt x="23544" y="48539"/>
                  </a:lnTo>
                  <a:lnTo>
                    <a:pt x="23635" y="48438"/>
                  </a:lnTo>
                  <a:lnTo>
                    <a:pt x="23727" y="48329"/>
                  </a:lnTo>
                  <a:lnTo>
                    <a:pt x="23818" y="48229"/>
                  </a:lnTo>
                  <a:lnTo>
                    <a:pt x="23900" y="48110"/>
                  </a:lnTo>
                  <a:lnTo>
                    <a:pt x="23964" y="47983"/>
                  </a:lnTo>
                  <a:lnTo>
                    <a:pt x="24128" y="47590"/>
                  </a:lnTo>
                  <a:lnTo>
                    <a:pt x="24274" y="47180"/>
                  </a:lnTo>
                  <a:lnTo>
                    <a:pt x="24420" y="46761"/>
                  </a:lnTo>
                  <a:lnTo>
                    <a:pt x="24538" y="46359"/>
                  </a:lnTo>
                  <a:lnTo>
                    <a:pt x="24629" y="46068"/>
                  </a:lnTo>
                  <a:lnTo>
                    <a:pt x="24748" y="45721"/>
                  </a:lnTo>
                  <a:lnTo>
                    <a:pt x="24821" y="45557"/>
                  </a:lnTo>
                  <a:lnTo>
                    <a:pt x="24894" y="45384"/>
                  </a:lnTo>
                  <a:lnTo>
                    <a:pt x="24976" y="45238"/>
                  </a:lnTo>
                  <a:lnTo>
                    <a:pt x="25058" y="45110"/>
                  </a:lnTo>
                  <a:lnTo>
                    <a:pt x="25104" y="45055"/>
                  </a:lnTo>
                  <a:lnTo>
                    <a:pt x="25140" y="45001"/>
                  </a:lnTo>
                  <a:lnTo>
                    <a:pt x="25186" y="44964"/>
                  </a:lnTo>
                  <a:lnTo>
                    <a:pt x="25231" y="44937"/>
                  </a:lnTo>
                  <a:lnTo>
                    <a:pt x="25268" y="44919"/>
                  </a:lnTo>
                  <a:lnTo>
                    <a:pt x="25313" y="44910"/>
                  </a:lnTo>
                  <a:lnTo>
                    <a:pt x="25359" y="44919"/>
                  </a:lnTo>
                  <a:lnTo>
                    <a:pt x="25395" y="44937"/>
                  </a:lnTo>
                  <a:lnTo>
                    <a:pt x="25441" y="44964"/>
                  </a:lnTo>
                  <a:lnTo>
                    <a:pt x="25487" y="45010"/>
                  </a:lnTo>
                  <a:lnTo>
                    <a:pt x="25523" y="45074"/>
                  </a:lnTo>
                  <a:lnTo>
                    <a:pt x="25569" y="45147"/>
                  </a:lnTo>
                  <a:lnTo>
                    <a:pt x="25605" y="45247"/>
                  </a:lnTo>
                  <a:lnTo>
                    <a:pt x="25642" y="45356"/>
                  </a:lnTo>
                  <a:lnTo>
                    <a:pt x="25678" y="45484"/>
                  </a:lnTo>
                  <a:lnTo>
                    <a:pt x="25715" y="45639"/>
                  </a:lnTo>
                  <a:lnTo>
                    <a:pt x="25751" y="45849"/>
                  </a:lnTo>
                  <a:lnTo>
                    <a:pt x="25769" y="46058"/>
                  </a:lnTo>
                  <a:lnTo>
                    <a:pt x="25778" y="46277"/>
                  </a:lnTo>
                  <a:lnTo>
                    <a:pt x="25769" y="46496"/>
                  </a:lnTo>
                  <a:lnTo>
                    <a:pt x="25751" y="46724"/>
                  </a:lnTo>
                  <a:lnTo>
                    <a:pt x="25724" y="46952"/>
                  </a:lnTo>
                  <a:lnTo>
                    <a:pt x="25687" y="47180"/>
                  </a:lnTo>
                  <a:lnTo>
                    <a:pt x="25642" y="47408"/>
                  </a:lnTo>
                  <a:lnTo>
                    <a:pt x="25550" y="47864"/>
                  </a:lnTo>
                  <a:lnTo>
                    <a:pt x="25450" y="48320"/>
                  </a:lnTo>
                  <a:lnTo>
                    <a:pt x="25368" y="48758"/>
                  </a:lnTo>
                  <a:lnTo>
                    <a:pt x="25332" y="48976"/>
                  </a:lnTo>
                  <a:lnTo>
                    <a:pt x="25313" y="49186"/>
                  </a:lnTo>
                  <a:lnTo>
                    <a:pt x="25295" y="49432"/>
                  </a:lnTo>
                  <a:lnTo>
                    <a:pt x="25277" y="49697"/>
                  </a:lnTo>
                  <a:lnTo>
                    <a:pt x="25277" y="49961"/>
                  </a:lnTo>
                  <a:lnTo>
                    <a:pt x="25277" y="50235"/>
                  </a:lnTo>
                  <a:lnTo>
                    <a:pt x="25286" y="50508"/>
                  </a:lnTo>
                  <a:lnTo>
                    <a:pt x="25295" y="50791"/>
                  </a:lnTo>
                  <a:lnTo>
                    <a:pt x="25322" y="51065"/>
                  </a:lnTo>
                  <a:lnTo>
                    <a:pt x="25359" y="51338"/>
                  </a:lnTo>
                  <a:lnTo>
                    <a:pt x="25395" y="51603"/>
                  </a:lnTo>
                  <a:lnTo>
                    <a:pt x="25450" y="51858"/>
                  </a:lnTo>
                  <a:lnTo>
                    <a:pt x="25514" y="52113"/>
                  </a:lnTo>
                  <a:lnTo>
                    <a:pt x="25587" y="52341"/>
                  </a:lnTo>
                  <a:lnTo>
                    <a:pt x="25669" y="52569"/>
                  </a:lnTo>
                  <a:lnTo>
                    <a:pt x="25760" y="52770"/>
                  </a:lnTo>
                  <a:lnTo>
                    <a:pt x="25870" y="52952"/>
                  </a:lnTo>
                  <a:lnTo>
                    <a:pt x="25924" y="53034"/>
                  </a:lnTo>
                  <a:lnTo>
                    <a:pt x="25988" y="53116"/>
                  </a:lnTo>
                  <a:lnTo>
                    <a:pt x="25979" y="52970"/>
                  </a:lnTo>
                  <a:lnTo>
                    <a:pt x="25970" y="52824"/>
                  </a:lnTo>
                  <a:lnTo>
                    <a:pt x="25942" y="52524"/>
                  </a:lnTo>
                  <a:lnTo>
                    <a:pt x="25860" y="51876"/>
                  </a:lnTo>
                  <a:lnTo>
                    <a:pt x="25833" y="51548"/>
                  </a:lnTo>
                  <a:lnTo>
                    <a:pt x="25824" y="51393"/>
                  </a:lnTo>
                  <a:lnTo>
                    <a:pt x="25824" y="51238"/>
                  </a:lnTo>
                  <a:lnTo>
                    <a:pt x="25833" y="51083"/>
                  </a:lnTo>
                  <a:lnTo>
                    <a:pt x="25842" y="50937"/>
                  </a:lnTo>
                  <a:lnTo>
                    <a:pt x="25870" y="50791"/>
                  </a:lnTo>
                  <a:lnTo>
                    <a:pt x="25906" y="50654"/>
                  </a:lnTo>
                  <a:lnTo>
                    <a:pt x="25952" y="50536"/>
                  </a:lnTo>
                  <a:lnTo>
                    <a:pt x="26006" y="50435"/>
                  </a:lnTo>
                  <a:lnTo>
                    <a:pt x="26052" y="50362"/>
                  </a:lnTo>
                  <a:lnTo>
                    <a:pt x="26107" y="50317"/>
                  </a:lnTo>
                  <a:lnTo>
                    <a:pt x="26170" y="50299"/>
                  </a:lnTo>
                  <a:lnTo>
                    <a:pt x="26225" y="50289"/>
                  </a:lnTo>
                  <a:lnTo>
                    <a:pt x="26289" y="50308"/>
                  </a:lnTo>
                  <a:lnTo>
                    <a:pt x="26353" y="50344"/>
                  </a:lnTo>
                  <a:lnTo>
                    <a:pt x="26417" y="50390"/>
                  </a:lnTo>
                  <a:lnTo>
                    <a:pt x="26480" y="50445"/>
                  </a:lnTo>
                  <a:lnTo>
                    <a:pt x="26544" y="50517"/>
                  </a:lnTo>
                  <a:lnTo>
                    <a:pt x="26608" y="50600"/>
                  </a:lnTo>
                  <a:lnTo>
                    <a:pt x="26736" y="50782"/>
                  </a:lnTo>
                  <a:lnTo>
                    <a:pt x="26854" y="50973"/>
                  </a:lnTo>
                  <a:lnTo>
                    <a:pt x="26927" y="51101"/>
                  </a:lnTo>
                  <a:lnTo>
                    <a:pt x="26982" y="51238"/>
                  </a:lnTo>
                  <a:lnTo>
                    <a:pt x="27037" y="51375"/>
                  </a:lnTo>
                  <a:lnTo>
                    <a:pt x="27091" y="51530"/>
                  </a:lnTo>
                  <a:lnTo>
                    <a:pt x="27137" y="51685"/>
                  </a:lnTo>
                  <a:lnTo>
                    <a:pt x="27173" y="51840"/>
                  </a:lnTo>
                  <a:lnTo>
                    <a:pt x="27228" y="52141"/>
                  </a:lnTo>
                  <a:lnTo>
                    <a:pt x="27274" y="52423"/>
                  </a:lnTo>
                  <a:lnTo>
                    <a:pt x="27301" y="52669"/>
                  </a:lnTo>
                  <a:lnTo>
                    <a:pt x="27310" y="52852"/>
                  </a:lnTo>
                  <a:lnTo>
                    <a:pt x="27301" y="52952"/>
                  </a:lnTo>
                  <a:lnTo>
                    <a:pt x="27329" y="52815"/>
                  </a:lnTo>
                  <a:lnTo>
                    <a:pt x="27365" y="52679"/>
                  </a:lnTo>
                  <a:lnTo>
                    <a:pt x="27438" y="52396"/>
                  </a:lnTo>
                  <a:lnTo>
                    <a:pt x="27529" y="52104"/>
                  </a:lnTo>
                  <a:lnTo>
                    <a:pt x="27620" y="51812"/>
                  </a:lnTo>
                  <a:lnTo>
                    <a:pt x="27693" y="51521"/>
                  </a:lnTo>
                  <a:lnTo>
                    <a:pt x="27721" y="51365"/>
                  </a:lnTo>
                  <a:lnTo>
                    <a:pt x="27739" y="51220"/>
                  </a:lnTo>
                  <a:lnTo>
                    <a:pt x="27757" y="51083"/>
                  </a:lnTo>
                  <a:lnTo>
                    <a:pt x="27757" y="50937"/>
                  </a:lnTo>
                  <a:lnTo>
                    <a:pt x="27739" y="50800"/>
                  </a:lnTo>
                  <a:lnTo>
                    <a:pt x="27711" y="50663"/>
                  </a:lnTo>
                  <a:lnTo>
                    <a:pt x="27675" y="50554"/>
                  </a:lnTo>
                  <a:lnTo>
                    <a:pt x="27629" y="50445"/>
                  </a:lnTo>
                  <a:lnTo>
                    <a:pt x="27566" y="50335"/>
                  </a:lnTo>
                  <a:lnTo>
                    <a:pt x="27502" y="50235"/>
                  </a:lnTo>
                  <a:lnTo>
                    <a:pt x="27429" y="50144"/>
                  </a:lnTo>
                  <a:lnTo>
                    <a:pt x="27356" y="50043"/>
                  </a:lnTo>
                  <a:lnTo>
                    <a:pt x="27192" y="49861"/>
                  </a:lnTo>
                  <a:lnTo>
                    <a:pt x="27028" y="49669"/>
                  </a:lnTo>
                  <a:lnTo>
                    <a:pt x="26946" y="49578"/>
                  </a:lnTo>
                  <a:lnTo>
                    <a:pt x="26873" y="49478"/>
                  </a:lnTo>
                  <a:lnTo>
                    <a:pt x="26809" y="49378"/>
                  </a:lnTo>
                  <a:lnTo>
                    <a:pt x="26745" y="49277"/>
                  </a:lnTo>
                  <a:lnTo>
                    <a:pt x="26699" y="49168"/>
                  </a:lnTo>
                  <a:lnTo>
                    <a:pt x="26654" y="49049"/>
                  </a:lnTo>
                  <a:lnTo>
                    <a:pt x="26581" y="48748"/>
                  </a:lnTo>
                  <a:lnTo>
                    <a:pt x="26508" y="48429"/>
                  </a:lnTo>
                  <a:lnTo>
                    <a:pt x="26453" y="48101"/>
                  </a:lnTo>
                  <a:lnTo>
                    <a:pt x="26408" y="47773"/>
                  </a:lnTo>
                  <a:lnTo>
                    <a:pt x="26380" y="47445"/>
                  </a:lnTo>
                  <a:lnTo>
                    <a:pt x="26362" y="47116"/>
                  </a:lnTo>
                  <a:lnTo>
                    <a:pt x="26362" y="46788"/>
                  </a:lnTo>
                  <a:lnTo>
                    <a:pt x="26371" y="46478"/>
                  </a:lnTo>
                  <a:lnTo>
                    <a:pt x="26389" y="46049"/>
                  </a:lnTo>
                  <a:lnTo>
                    <a:pt x="26408" y="45785"/>
                  </a:lnTo>
                  <a:lnTo>
                    <a:pt x="26435" y="45520"/>
                  </a:lnTo>
                  <a:lnTo>
                    <a:pt x="26462" y="45384"/>
                  </a:lnTo>
                  <a:lnTo>
                    <a:pt x="26490" y="45265"/>
                  </a:lnTo>
                  <a:lnTo>
                    <a:pt x="26526" y="45138"/>
                  </a:lnTo>
                  <a:lnTo>
                    <a:pt x="26572" y="45028"/>
                  </a:lnTo>
                  <a:lnTo>
                    <a:pt x="26617" y="44928"/>
                  </a:lnTo>
                  <a:lnTo>
                    <a:pt x="26681" y="44846"/>
                  </a:lnTo>
                  <a:lnTo>
                    <a:pt x="26754" y="44773"/>
                  </a:lnTo>
                  <a:lnTo>
                    <a:pt x="26791" y="44745"/>
                  </a:lnTo>
                  <a:lnTo>
                    <a:pt x="26836" y="44727"/>
                  </a:lnTo>
                  <a:lnTo>
                    <a:pt x="26882" y="44700"/>
                  </a:lnTo>
                  <a:lnTo>
                    <a:pt x="26927" y="44691"/>
                  </a:lnTo>
                  <a:lnTo>
                    <a:pt x="27009" y="44682"/>
                  </a:lnTo>
                  <a:lnTo>
                    <a:pt x="27101" y="44691"/>
                  </a:lnTo>
                  <a:lnTo>
                    <a:pt x="27183" y="44718"/>
                  </a:lnTo>
                  <a:lnTo>
                    <a:pt x="27265" y="44764"/>
                  </a:lnTo>
                  <a:lnTo>
                    <a:pt x="27338" y="44818"/>
                  </a:lnTo>
                  <a:lnTo>
                    <a:pt x="27411" y="44891"/>
                  </a:lnTo>
                  <a:lnTo>
                    <a:pt x="27484" y="44973"/>
                  </a:lnTo>
                  <a:lnTo>
                    <a:pt x="27547" y="45055"/>
                  </a:lnTo>
                  <a:lnTo>
                    <a:pt x="27602" y="45147"/>
                  </a:lnTo>
                  <a:lnTo>
                    <a:pt x="27721" y="45338"/>
                  </a:lnTo>
                  <a:lnTo>
                    <a:pt x="27812" y="45511"/>
                  </a:lnTo>
                  <a:lnTo>
                    <a:pt x="27885" y="45657"/>
                  </a:lnTo>
                  <a:lnTo>
                    <a:pt x="27976" y="45849"/>
                  </a:lnTo>
                  <a:lnTo>
                    <a:pt x="28058" y="46058"/>
                  </a:lnTo>
                  <a:lnTo>
                    <a:pt x="28222" y="46505"/>
                  </a:lnTo>
                  <a:lnTo>
                    <a:pt x="28395" y="46979"/>
                  </a:lnTo>
                  <a:lnTo>
                    <a:pt x="28496" y="47217"/>
                  </a:lnTo>
                  <a:lnTo>
                    <a:pt x="28596" y="47445"/>
                  </a:lnTo>
                  <a:lnTo>
                    <a:pt x="28705" y="47663"/>
                  </a:lnTo>
                  <a:lnTo>
                    <a:pt x="28824" y="47882"/>
                  </a:lnTo>
                  <a:lnTo>
                    <a:pt x="28952" y="48083"/>
                  </a:lnTo>
                  <a:lnTo>
                    <a:pt x="29025" y="48174"/>
                  </a:lnTo>
                  <a:lnTo>
                    <a:pt x="29098" y="48265"/>
                  </a:lnTo>
                  <a:lnTo>
                    <a:pt x="29180" y="48347"/>
                  </a:lnTo>
                  <a:lnTo>
                    <a:pt x="29262" y="48420"/>
                  </a:lnTo>
                  <a:lnTo>
                    <a:pt x="29344" y="48493"/>
                  </a:lnTo>
                  <a:lnTo>
                    <a:pt x="29435" y="48566"/>
                  </a:lnTo>
                  <a:lnTo>
                    <a:pt x="29535" y="48621"/>
                  </a:lnTo>
                  <a:lnTo>
                    <a:pt x="29636" y="48676"/>
                  </a:lnTo>
                  <a:lnTo>
                    <a:pt x="29745" y="48721"/>
                  </a:lnTo>
                  <a:lnTo>
                    <a:pt x="29854" y="48758"/>
                  </a:lnTo>
                  <a:lnTo>
                    <a:pt x="29772" y="48676"/>
                  </a:lnTo>
                  <a:lnTo>
                    <a:pt x="29672" y="48566"/>
                  </a:lnTo>
                  <a:lnTo>
                    <a:pt x="29563" y="48438"/>
                  </a:lnTo>
                  <a:lnTo>
                    <a:pt x="29453" y="48274"/>
                  </a:lnTo>
                  <a:lnTo>
                    <a:pt x="29335" y="48101"/>
                  </a:lnTo>
                  <a:lnTo>
                    <a:pt x="29216" y="47919"/>
                  </a:lnTo>
                  <a:lnTo>
                    <a:pt x="29107" y="47718"/>
                  </a:lnTo>
                  <a:lnTo>
                    <a:pt x="29006" y="47517"/>
                  </a:lnTo>
                  <a:lnTo>
                    <a:pt x="28915" y="47317"/>
                  </a:lnTo>
                  <a:lnTo>
                    <a:pt x="28842" y="47116"/>
                  </a:lnTo>
                  <a:lnTo>
                    <a:pt x="28787" y="46916"/>
                  </a:lnTo>
                  <a:lnTo>
                    <a:pt x="28769" y="46824"/>
                  </a:lnTo>
                  <a:lnTo>
                    <a:pt x="28751" y="46733"/>
                  </a:lnTo>
                  <a:lnTo>
                    <a:pt x="28742" y="46642"/>
                  </a:lnTo>
                  <a:lnTo>
                    <a:pt x="28742" y="46560"/>
                  </a:lnTo>
                  <a:lnTo>
                    <a:pt x="28751" y="46487"/>
                  </a:lnTo>
                  <a:lnTo>
                    <a:pt x="28769" y="46414"/>
                  </a:lnTo>
                  <a:lnTo>
                    <a:pt x="28787" y="46341"/>
                  </a:lnTo>
                  <a:lnTo>
                    <a:pt x="28824" y="46277"/>
                  </a:lnTo>
                  <a:lnTo>
                    <a:pt x="28860" y="46223"/>
                  </a:lnTo>
                  <a:lnTo>
                    <a:pt x="28915" y="46177"/>
                  </a:lnTo>
                  <a:lnTo>
                    <a:pt x="28979" y="46131"/>
                  </a:lnTo>
                  <a:lnTo>
                    <a:pt x="29052" y="46095"/>
                  </a:lnTo>
                  <a:lnTo>
                    <a:pt x="29116" y="46068"/>
                  </a:lnTo>
                  <a:lnTo>
                    <a:pt x="29189" y="46049"/>
                  </a:lnTo>
                  <a:lnTo>
                    <a:pt x="29253" y="46040"/>
                  </a:lnTo>
                  <a:lnTo>
                    <a:pt x="29316" y="46049"/>
                  </a:lnTo>
                  <a:lnTo>
                    <a:pt x="29380" y="46058"/>
                  </a:lnTo>
                  <a:lnTo>
                    <a:pt x="29444" y="46077"/>
                  </a:lnTo>
                  <a:lnTo>
                    <a:pt x="29508" y="46104"/>
                  </a:lnTo>
                  <a:lnTo>
                    <a:pt x="29563" y="46141"/>
                  </a:lnTo>
                  <a:lnTo>
                    <a:pt x="29626" y="46186"/>
                  </a:lnTo>
                  <a:lnTo>
                    <a:pt x="29681" y="46232"/>
                  </a:lnTo>
                  <a:lnTo>
                    <a:pt x="29800" y="46341"/>
                  </a:lnTo>
                  <a:lnTo>
                    <a:pt x="29909" y="46469"/>
                  </a:lnTo>
                  <a:lnTo>
                    <a:pt x="30009" y="46606"/>
                  </a:lnTo>
                  <a:lnTo>
                    <a:pt x="30110" y="46751"/>
                  </a:lnTo>
                  <a:lnTo>
                    <a:pt x="30292" y="47052"/>
                  </a:lnTo>
                  <a:lnTo>
                    <a:pt x="30447" y="47317"/>
                  </a:lnTo>
                  <a:lnTo>
                    <a:pt x="30520" y="47426"/>
                  </a:lnTo>
                  <a:lnTo>
                    <a:pt x="30534" y="47447"/>
                  </a:lnTo>
                  <a:lnTo>
                    <a:pt x="30502" y="47390"/>
                  </a:lnTo>
                  <a:lnTo>
                    <a:pt x="30474" y="47317"/>
                  </a:lnTo>
                  <a:lnTo>
                    <a:pt x="30447" y="47244"/>
                  </a:lnTo>
                  <a:lnTo>
                    <a:pt x="30411" y="47089"/>
                  </a:lnTo>
                  <a:lnTo>
                    <a:pt x="30383" y="46925"/>
                  </a:lnTo>
                  <a:lnTo>
                    <a:pt x="30329" y="46587"/>
                  </a:lnTo>
                  <a:lnTo>
                    <a:pt x="30292" y="46432"/>
                  </a:lnTo>
                  <a:lnTo>
                    <a:pt x="30274" y="46359"/>
                  </a:lnTo>
                  <a:lnTo>
                    <a:pt x="30246" y="46286"/>
                  </a:lnTo>
                  <a:lnTo>
                    <a:pt x="30101" y="45976"/>
                  </a:lnTo>
                  <a:lnTo>
                    <a:pt x="29927" y="45666"/>
                  </a:lnTo>
                  <a:lnTo>
                    <a:pt x="29836" y="45520"/>
                  </a:lnTo>
                  <a:lnTo>
                    <a:pt x="29745" y="45375"/>
                  </a:lnTo>
                  <a:lnTo>
                    <a:pt x="29645" y="45229"/>
                  </a:lnTo>
                  <a:lnTo>
                    <a:pt x="29535" y="45092"/>
                  </a:lnTo>
                  <a:lnTo>
                    <a:pt x="29426" y="44955"/>
                  </a:lnTo>
                  <a:lnTo>
                    <a:pt x="29307" y="44827"/>
                  </a:lnTo>
                  <a:lnTo>
                    <a:pt x="29180" y="44709"/>
                  </a:lnTo>
                  <a:lnTo>
                    <a:pt x="29043" y="44600"/>
                  </a:lnTo>
                  <a:lnTo>
                    <a:pt x="28906" y="44499"/>
                  </a:lnTo>
                  <a:lnTo>
                    <a:pt x="28760" y="44408"/>
                  </a:lnTo>
                  <a:lnTo>
                    <a:pt x="28614" y="44326"/>
                  </a:lnTo>
                  <a:lnTo>
                    <a:pt x="28450" y="44253"/>
                  </a:lnTo>
                  <a:lnTo>
                    <a:pt x="27903" y="44043"/>
                  </a:lnTo>
                  <a:lnTo>
                    <a:pt x="27766" y="43989"/>
                  </a:lnTo>
                  <a:lnTo>
                    <a:pt x="27629" y="43934"/>
                  </a:lnTo>
                  <a:lnTo>
                    <a:pt x="27502" y="43861"/>
                  </a:lnTo>
                  <a:lnTo>
                    <a:pt x="27374" y="43788"/>
                  </a:lnTo>
                  <a:lnTo>
                    <a:pt x="27164" y="43642"/>
                  </a:lnTo>
                  <a:lnTo>
                    <a:pt x="26955" y="43469"/>
                  </a:lnTo>
                  <a:lnTo>
                    <a:pt x="26736" y="43268"/>
                  </a:lnTo>
                  <a:lnTo>
                    <a:pt x="26526" y="43058"/>
                  </a:lnTo>
                  <a:lnTo>
                    <a:pt x="26325" y="42840"/>
                  </a:lnTo>
                  <a:lnTo>
                    <a:pt x="26143" y="42612"/>
                  </a:lnTo>
                  <a:lnTo>
                    <a:pt x="25979" y="42393"/>
                  </a:lnTo>
                  <a:lnTo>
                    <a:pt x="25842" y="42183"/>
                  </a:lnTo>
                  <a:lnTo>
                    <a:pt x="25787" y="42065"/>
                  </a:lnTo>
                  <a:lnTo>
                    <a:pt x="25742" y="41946"/>
                  </a:lnTo>
                  <a:lnTo>
                    <a:pt x="25705" y="41809"/>
                  </a:lnTo>
                  <a:lnTo>
                    <a:pt x="25678" y="41663"/>
                  </a:lnTo>
                  <a:lnTo>
                    <a:pt x="25669" y="41517"/>
                  </a:lnTo>
                  <a:lnTo>
                    <a:pt x="25660" y="41362"/>
                  </a:lnTo>
                  <a:lnTo>
                    <a:pt x="25669" y="41207"/>
                  </a:lnTo>
                  <a:lnTo>
                    <a:pt x="25678" y="41052"/>
                  </a:lnTo>
                  <a:lnTo>
                    <a:pt x="25705" y="40733"/>
                  </a:lnTo>
                  <a:lnTo>
                    <a:pt x="25751" y="40423"/>
                  </a:lnTo>
                  <a:lnTo>
                    <a:pt x="25833" y="39867"/>
                  </a:lnTo>
                  <a:lnTo>
                    <a:pt x="25870" y="39603"/>
                  </a:lnTo>
                  <a:lnTo>
                    <a:pt x="25933" y="39338"/>
                  </a:lnTo>
                  <a:lnTo>
                    <a:pt x="26006" y="39083"/>
                  </a:lnTo>
                  <a:lnTo>
                    <a:pt x="26097" y="38827"/>
                  </a:lnTo>
                  <a:lnTo>
                    <a:pt x="26198" y="38581"/>
                  </a:lnTo>
                  <a:lnTo>
                    <a:pt x="26316" y="38344"/>
                  </a:lnTo>
                  <a:lnTo>
                    <a:pt x="26435" y="38107"/>
                  </a:lnTo>
                  <a:lnTo>
                    <a:pt x="26581" y="37870"/>
                  </a:lnTo>
                  <a:lnTo>
                    <a:pt x="26772" y="37587"/>
                  </a:lnTo>
                  <a:lnTo>
                    <a:pt x="26973" y="37314"/>
                  </a:lnTo>
                  <a:lnTo>
                    <a:pt x="27192" y="37040"/>
                  </a:lnTo>
                  <a:lnTo>
                    <a:pt x="27420" y="36785"/>
                  </a:lnTo>
                  <a:lnTo>
                    <a:pt x="27666" y="36539"/>
                  </a:lnTo>
                  <a:lnTo>
                    <a:pt x="27912" y="36292"/>
                  </a:lnTo>
                  <a:lnTo>
                    <a:pt x="28167" y="36065"/>
                  </a:lnTo>
                  <a:lnTo>
                    <a:pt x="28432" y="35837"/>
                  </a:lnTo>
                  <a:lnTo>
                    <a:pt x="28696" y="35618"/>
                  </a:lnTo>
                  <a:lnTo>
                    <a:pt x="28970" y="35399"/>
                  </a:lnTo>
                  <a:lnTo>
                    <a:pt x="29508" y="34979"/>
                  </a:lnTo>
                  <a:lnTo>
                    <a:pt x="30557" y="34195"/>
                  </a:lnTo>
                  <a:lnTo>
                    <a:pt x="30748" y="34058"/>
                  </a:lnTo>
                  <a:lnTo>
                    <a:pt x="30939" y="33940"/>
                  </a:lnTo>
                  <a:lnTo>
                    <a:pt x="31140" y="33840"/>
                  </a:lnTo>
                  <a:lnTo>
                    <a:pt x="31341" y="33739"/>
                  </a:lnTo>
                  <a:lnTo>
                    <a:pt x="31550" y="33657"/>
                  </a:lnTo>
                  <a:lnTo>
                    <a:pt x="31769" y="33584"/>
                  </a:lnTo>
                  <a:lnTo>
                    <a:pt x="31988" y="33520"/>
                  </a:lnTo>
                  <a:lnTo>
                    <a:pt x="32216" y="33475"/>
                  </a:lnTo>
                  <a:lnTo>
                    <a:pt x="32262" y="33466"/>
                  </a:lnTo>
                  <a:lnTo>
                    <a:pt x="32453" y="33420"/>
                  </a:lnTo>
                  <a:lnTo>
                    <a:pt x="32645" y="33402"/>
                  </a:lnTo>
                  <a:lnTo>
                    <a:pt x="32827" y="33393"/>
                  </a:lnTo>
                  <a:lnTo>
                    <a:pt x="33019" y="33402"/>
                  </a:lnTo>
                  <a:lnTo>
                    <a:pt x="33201" y="33420"/>
                  </a:lnTo>
                  <a:lnTo>
                    <a:pt x="33392" y="33466"/>
                  </a:lnTo>
                  <a:lnTo>
                    <a:pt x="33566" y="33520"/>
                  </a:lnTo>
                  <a:lnTo>
                    <a:pt x="33739" y="33584"/>
                  </a:lnTo>
                  <a:lnTo>
                    <a:pt x="33903" y="33675"/>
                  </a:lnTo>
                  <a:lnTo>
                    <a:pt x="34067" y="33767"/>
                  </a:lnTo>
                  <a:lnTo>
                    <a:pt x="34222" y="33885"/>
                  </a:lnTo>
                  <a:lnTo>
                    <a:pt x="34359" y="34004"/>
                  </a:lnTo>
                  <a:lnTo>
                    <a:pt x="34496" y="34141"/>
                  </a:lnTo>
                  <a:lnTo>
                    <a:pt x="34623" y="34286"/>
                  </a:lnTo>
                  <a:lnTo>
                    <a:pt x="34733" y="34441"/>
                  </a:lnTo>
                  <a:lnTo>
                    <a:pt x="34833" y="34615"/>
                  </a:lnTo>
                  <a:lnTo>
                    <a:pt x="34897" y="34715"/>
                  </a:lnTo>
                  <a:lnTo>
                    <a:pt x="35025" y="34879"/>
                  </a:lnTo>
                  <a:lnTo>
                    <a:pt x="35362" y="35299"/>
                  </a:lnTo>
                  <a:lnTo>
                    <a:pt x="35544" y="35536"/>
                  </a:lnTo>
                  <a:lnTo>
                    <a:pt x="35718" y="35764"/>
                  </a:lnTo>
                  <a:lnTo>
                    <a:pt x="35845" y="35973"/>
                  </a:lnTo>
                  <a:lnTo>
                    <a:pt x="35900" y="36065"/>
                  </a:lnTo>
                  <a:lnTo>
                    <a:pt x="35936" y="36147"/>
                  </a:lnTo>
                  <a:lnTo>
                    <a:pt x="36000" y="36347"/>
                  </a:lnTo>
                  <a:lnTo>
                    <a:pt x="36055" y="36557"/>
                  </a:lnTo>
                  <a:lnTo>
                    <a:pt x="36101" y="36767"/>
                  </a:lnTo>
                  <a:lnTo>
                    <a:pt x="36137" y="36976"/>
                  </a:lnTo>
                  <a:lnTo>
                    <a:pt x="36174" y="37195"/>
                  </a:lnTo>
                  <a:lnTo>
                    <a:pt x="36201" y="37423"/>
                  </a:lnTo>
                  <a:lnTo>
                    <a:pt x="36219" y="37642"/>
                  </a:lnTo>
                  <a:lnTo>
                    <a:pt x="36228" y="37870"/>
                  </a:lnTo>
                  <a:lnTo>
                    <a:pt x="36237" y="38098"/>
                  </a:lnTo>
                  <a:lnTo>
                    <a:pt x="36237" y="38317"/>
                  </a:lnTo>
                  <a:lnTo>
                    <a:pt x="36228" y="38764"/>
                  </a:lnTo>
                  <a:lnTo>
                    <a:pt x="36192" y="39201"/>
                  </a:lnTo>
                  <a:lnTo>
                    <a:pt x="36137" y="39621"/>
                  </a:lnTo>
                  <a:lnTo>
                    <a:pt x="36110" y="39803"/>
                  </a:lnTo>
                  <a:lnTo>
                    <a:pt x="36064" y="39986"/>
                  </a:lnTo>
                  <a:lnTo>
                    <a:pt x="36009" y="40168"/>
                  </a:lnTo>
                  <a:lnTo>
                    <a:pt x="35936" y="40350"/>
                  </a:lnTo>
                  <a:lnTo>
                    <a:pt x="35791" y="40715"/>
                  </a:lnTo>
                  <a:lnTo>
                    <a:pt x="35645" y="41052"/>
                  </a:lnTo>
                  <a:lnTo>
                    <a:pt x="35563" y="41198"/>
                  </a:lnTo>
                  <a:lnTo>
                    <a:pt x="35462" y="41353"/>
                  </a:lnTo>
                  <a:lnTo>
                    <a:pt x="35253" y="41645"/>
                  </a:lnTo>
                  <a:lnTo>
                    <a:pt x="35143" y="41791"/>
                  </a:lnTo>
                  <a:lnTo>
                    <a:pt x="35043" y="41937"/>
                  </a:lnTo>
                  <a:lnTo>
                    <a:pt x="34961" y="42083"/>
                  </a:lnTo>
                  <a:lnTo>
                    <a:pt x="34924" y="42156"/>
                  </a:lnTo>
                  <a:lnTo>
                    <a:pt x="34897" y="42238"/>
                  </a:lnTo>
                  <a:lnTo>
                    <a:pt x="34997" y="42165"/>
                  </a:lnTo>
                  <a:lnTo>
                    <a:pt x="35107" y="42065"/>
                  </a:lnTo>
                  <a:lnTo>
                    <a:pt x="35216" y="41946"/>
                  </a:lnTo>
                  <a:lnTo>
                    <a:pt x="35326" y="41818"/>
                  </a:lnTo>
                  <a:lnTo>
                    <a:pt x="35554" y="41554"/>
                  </a:lnTo>
                  <a:lnTo>
                    <a:pt x="35663" y="41426"/>
                  </a:lnTo>
                  <a:lnTo>
                    <a:pt x="35781" y="41308"/>
                  </a:lnTo>
                  <a:lnTo>
                    <a:pt x="35900" y="41198"/>
                  </a:lnTo>
                  <a:lnTo>
                    <a:pt x="36019" y="41107"/>
                  </a:lnTo>
                  <a:lnTo>
                    <a:pt x="36073" y="41062"/>
                  </a:lnTo>
                  <a:lnTo>
                    <a:pt x="36137" y="41034"/>
                  </a:lnTo>
                  <a:lnTo>
                    <a:pt x="36192" y="41007"/>
                  </a:lnTo>
                  <a:lnTo>
                    <a:pt x="36256" y="40989"/>
                  </a:lnTo>
                  <a:lnTo>
                    <a:pt x="36310" y="40979"/>
                  </a:lnTo>
                  <a:lnTo>
                    <a:pt x="36374" y="40979"/>
                  </a:lnTo>
                  <a:lnTo>
                    <a:pt x="36429" y="40989"/>
                  </a:lnTo>
                  <a:lnTo>
                    <a:pt x="36493" y="41007"/>
                  </a:lnTo>
                  <a:lnTo>
                    <a:pt x="36547" y="41043"/>
                  </a:lnTo>
                  <a:lnTo>
                    <a:pt x="36602" y="41080"/>
                  </a:lnTo>
                  <a:lnTo>
                    <a:pt x="36666" y="41134"/>
                  </a:lnTo>
                  <a:lnTo>
                    <a:pt x="36721" y="41198"/>
                  </a:lnTo>
                  <a:lnTo>
                    <a:pt x="36785" y="41280"/>
                  </a:lnTo>
                  <a:lnTo>
                    <a:pt x="36848" y="41372"/>
                  </a:lnTo>
                  <a:lnTo>
                    <a:pt x="36967" y="41572"/>
                  </a:lnTo>
                  <a:lnTo>
                    <a:pt x="37076" y="41809"/>
                  </a:lnTo>
                  <a:lnTo>
                    <a:pt x="37177" y="42055"/>
                  </a:lnTo>
                  <a:lnTo>
                    <a:pt x="37259" y="42302"/>
                  </a:lnTo>
                  <a:lnTo>
                    <a:pt x="37295" y="42429"/>
                  </a:lnTo>
                  <a:lnTo>
                    <a:pt x="37323" y="42557"/>
                  </a:lnTo>
                  <a:lnTo>
                    <a:pt x="37341" y="42675"/>
                  </a:lnTo>
                  <a:lnTo>
                    <a:pt x="37350" y="42794"/>
                  </a:lnTo>
                  <a:lnTo>
                    <a:pt x="37358" y="42897"/>
                  </a:lnTo>
                  <a:lnTo>
                    <a:pt x="37377" y="42666"/>
                  </a:lnTo>
                  <a:lnTo>
                    <a:pt x="37386" y="42329"/>
                  </a:lnTo>
                  <a:lnTo>
                    <a:pt x="37395" y="41992"/>
                  </a:lnTo>
                  <a:lnTo>
                    <a:pt x="37386" y="41654"/>
                  </a:lnTo>
                  <a:lnTo>
                    <a:pt x="37368" y="41317"/>
                  </a:lnTo>
                  <a:lnTo>
                    <a:pt x="37341" y="40970"/>
                  </a:lnTo>
                  <a:lnTo>
                    <a:pt x="37304" y="40642"/>
                  </a:lnTo>
                  <a:lnTo>
                    <a:pt x="37259" y="40305"/>
                  </a:lnTo>
                  <a:lnTo>
                    <a:pt x="37250" y="40204"/>
                  </a:lnTo>
                  <a:lnTo>
                    <a:pt x="37222" y="40104"/>
                  </a:lnTo>
                  <a:lnTo>
                    <a:pt x="37158" y="39876"/>
                  </a:lnTo>
                  <a:lnTo>
                    <a:pt x="37104" y="39639"/>
                  </a:lnTo>
                  <a:lnTo>
                    <a:pt x="37085" y="39520"/>
                  </a:lnTo>
                  <a:lnTo>
                    <a:pt x="37067" y="39402"/>
                  </a:lnTo>
                  <a:lnTo>
                    <a:pt x="37067" y="39302"/>
                  </a:lnTo>
                  <a:lnTo>
                    <a:pt x="37076" y="39192"/>
                  </a:lnTo>
                  <a:lnTo>
                    <a:pt x="37104" y="39101"/>
                  </a:lnTo>
                  <a:lnTo>
                    <a:pt x="37131" y="39065"/>
                  </a:lnTo>
                  <a:lnTo>
                    <a:pt x="37149" y="39019"/>
                  </a:lnTo>
                  <a:lnTo>
                    <a:pt x="37186" y="38982"/>
                  </a:lnTo>
                  <a:lnTo>
                    <a:pt x="37222" y="38955"/>
                  </a:lnTo>
                  <a:lnTo>
                    <a:pt x="37259" y="38928"/>
                  </a:lnTo>
                  <a:lnTo>
                    <a:pt x="37313" y="38900"/>
                  </a:lnTo>
                  <a:lnTo>
                    <a:pt x="37368" y="38882"/>
                  </a:lnTo>
                  <a:lnTo>
                    <a:pt x="37423" y="38864"/>
                  </a:lnTo>
                  <a:lnTo>
                    <a:pt x="37496" y="38855"/>
                  </a:lnTo>
                  <a:lnTo>
                    <a:pt x="37569" y="38846"/>
                  </a:lnTo>
                  <a:lnTo>
                    <a:pt x="37660" y="38846"/>
                  </a:lnTo>
                  <a:lnTo>
                    <a:pt x="37742" y="38864"/>
                  </a:lnTo>
                  <a:lnTo>
                    <a:pt x="37824" y="38882"/>
                  </a:lnTo>
                  <a:lnTo>
                    <a:pt x="37897" y="38910"/>
                  </a:lnTo>
                  <a:lnTo>
                    <a:pt x="37970" y="38946"/>
                  </a:lnTo>
                  <a:lnTo>
                    <a:pt x="38052" y="38982"/>
                  </a:lnTo>
                  <a:lnTo>
                    <a:pt x="38116" y="39028"/>
                  </a:lnTo>
                  <a:lnTo>
                    <a:pt x="38189" y="39083"/>
                  </a:lnTo>
                  <a:lnTo>
                    <a:pt x="38316" y="39201"/>
                  </a:lnTo>
                  <a:lnTo>
                    <a:pt x="38435" y="39320"/>
                  </a:lnTo>
                  <a:lnTo>
                    <a:pt x="38554" y="39448"/>
                  </a:lnTo>
                  <a:lnTo>
                    <a:pt x="38654" y="39575"/>
                  </a:lnTo>
                  <a:lnTo>
                    <a:pt x="38772" y="39730"/>
                  </a:lnTo>
                  <a:lnTo>
                    <a:pt x="38882" y="39894"/>
                  </a:lnTo>
                  <a:lnTo>
                    <a:pt x="39101" y="40232"/>
                  </a:lnTo>
                  <a:lnTo>
                    <a:pt x="39310" y="40578"/>
                  </a:lnTo>
                  <a:lnTo>
                    <a:pt x="39502" y="40934"/>
                  </a:lnTo>
                  <a:lnTo>
                    <a:pt x="39675" y="41299"/>
                  </a:lnTo>
                  <a:lnTo>
                    <a:pt x="39839" y="41663"/>
                  </a:lnTo>
                  <a:lnTo>
                    <a:pt x="39985" y="42037"/>
                  </a:lnTo>
                  <a:lnTo>
                    <a:pt x="40122" y="42411"/>
                  </a:lnTo>
                  <a:lnTo>
                    <a:pt x="40368" y="43104"/>
                  </a:lnTo>
                  <a:lnTo>
                    <a:pt x="40596" y="43761"/>
                  </a:lnTo>
                  <a:lnTo>
                    <a:pt x="40715" y="44080"/>
                  </a:lnTo>
                  <a:lnTo>
                    <a:pt x="40842" y="44390"/>
                  </a:lnTo>
                  <a:lnTo>
                    <a:pt x="40970" y="44700"/>
                  </a:lnTo>
                  <a:lnTo>
                    <a:pt x="41098" y="44992"/>
                  </a:lnTo>
                  <a:lnTo>
                    <a:pt x="41234" y="45283"/>
                  </a:lnTo>
                  <a:lnTo>
                    <a:pt x="41380" y="45566"/>
                  </a:lnTo>
                  <a:lnTo>
                    <a:pt x="41544" y="45849"/>
                  </a:lnTo>
                  <a:lnTo>
                    <a:pt x="41709" y="46131"/>
                  </a:lnTo>
                  <a:lnTo>
                    <a:pt x="41891" y="46405"/>
                  </a:lnTo>
                  <a:lnTo>
                    <a:pt x="42082" y="46669"/>
                  </a:lnTo>
                  <a:lnTo>
                    <a:pt x="42292" y="46943"/>
                  </a:lnTo>
                  <a:lnTo>
                    <a:pt x="42520" y="47207"/>
                  </a:lnTo>
                  <a:lnTo>
                    <a:pt x="42520" y="47207"/>
                  </a:lnTo>
                  <a:lnTo>
                    <a:pt x="42402" y="46861"/>
                  </a:lnTo>
                  <a:lnTo>
                    <a:pt x="42292" y="46514"/>
                  </a:lnTo>
                  <a:lnTo>
                    <a:pt x="42073" y="45821"/>
                  </a:lnTo>
                  <a:lnTo>
                    <a:pt x="41864" y="45128"/>
                  </a:lnTo>
                  <a:lnTo>
                    <a:pt x="41645" y="44444"/>
                  </a:lnTo>
                  <a:lnTo>
                    <a:pt x="41544" y="44171"/>
                  </a:lnTo>
                  <a:lnTo>
                    <a:pt x="41481" y="43961"/>
                  </a:lnTo>
                  <a:lnTo>
                    <a:pt x="41426" y="43751"/>
                  </a:lnTo>
                  <a:lnTo>
                    <a:pt x="41408" y="43660"/>
                  </a:lnTo>
                  <a:lnTo>
                    <a:pt x="41399" y="43569"/>
                  </a:lnTo>
                  <a:lnTo>
                    <a:pt x="41399" y="43496"/>
                  </a:lnTo>
                  <a:lnTo>
                    <a:pt x="41417" y="43441"/>
                  </a:lnTo>
                  <a:lnTo>
                    <a:pt x="41435" y="43414"/>
                  </a:lnTo>
                  <a:lnTo>
                    <a:pt x="41453" y="43396"/>
                  </a:lnTo>
                  <a:lnTo>
                    <a:pt x="41481" y="43387"/>
                  </a:lnTo>
                  <a:lnTo>
                    <a:pt x="41535" y="43387"/>
                  </a:lnTo>
                  <a:lnTo>
                    <a:pt x="41581" y="43396"/>
                  </a:lnTo>
                  <a:lnTo>
                    <a:pt x="41672" y="43441"/>
                  </a:lnTo>
                  <a:lnTo>
                    <a:pt x="41745" y="43496"/>
                  </a:lnTo>
                  <a:lnTo>
                    <a:pt x="41809" y="43560"/>
                  </a:lnTo>
                  <a:lnTo>
                    <a:pt x="41882" y="43642"/>
                  </a:lnTo>
                  <a:lnTo>
                    <a:pt x="41946" y="43742"/>
                  </a:lnTo>
                  <a:lnTo>
                    <a:pt x="42000" y="43843"/>
                  </a:lnTo>
                  <a:lnTo>
                    <a:pt x="42064" y="43952"/>
                  </a:lnTo>
                  <a:lnTo>
                    <a:pt x="42174" y="44198"/>
                  </a:lnTo>
                  <a:lnTo>
                    <a:pt x="42392" y="44682"/>
                  </a:lnTo>
                  <a:lnTo>
                    <a:pt x="42493" y="44891"/>
                  </a:lnTo>
                  <a:lnTo>
                    <a:pt x="42547" y="44982"/>
                  </a:lnTo>
                  <a:lnTo>
                    <a:pt x="42593" y="45065"/>
                  </a:lnTo>
                  <a:lnTo>
                    <a:pt x="42739" y="45256"/>
                  </a:lnTo>
                  <a:lnTo>
                    <a:pt x="42903" y="45448"/>
                  </a:lnTo>
                  <a:lnTo>
                    <a:pt x="43067" y="45630"/>
                  </a:lnTo>
                  <a:lnTo>
                    <a:pt x="43250" y="45794"/>
                  </a:lnTo>
                  <a:lnTo>
                    <a:pt x="43350" y="45876"/>
                  </a:lnTo>
                  <a:lnTo>
                    <a:pt x="43450" y="45949"/>
                  </a:lnTo>
                  <a:lnTo>
                    <a:pt x="43551" y="46013"/>
                  </a:lnTo>
                  <a:lnTo>
                    <a:pt x="43660" y="46077"/>
                  </a:lnTo>
                  <a:lnTo>
                    <a:pt x="43760" y="46131"/>
                  </a:lnTo>
                  <a:lnTo>
                    <a:pt x="43879" y="46186"/>
                  </a:lnTo>
                  <a:lnTo>
                    <a:pt x="43997" y="46223"/>
                  </a:lnTo>
                  <a:lnTo>
                    <a:pt x="44116" y="46259"/>
                  </a:lnTo>
                  <a:lnTo>
                    <a:pt x="44034" y="46168"/>
                  </a:lnTo>
                  <a:lnTo>
                    <a:pt x="43952" y="46068"/>
                  </a:lnTo>
                  <a:lnTo>
                    <a:pt x="43815" y="45876"/>
                  </a:lnTo>
                  <a:lnTo>
                    <a:pt x="43687" y="45666"/>
                  </a:lnTo>
                  <a:lnTo>
                    <a:pt x="43578" y="45457"/>
                  </a:lnTo>
                  <a:lnTo>
                    <a:pt x="43478" y="45238"/>
                  </a:lnTo>
                  <a:lnTo>
                    <a:pt x="43386" y="45019"/>
                  </a:lnTo>
                  <a:lnTo>
                    <a:pt x="43222" y="44563"/>
                  </a:lnTo>
                  <a:lnTo>
                    <a:pt x="43058" y="44107"/>
                  </a:lnTo>
                  <a:lnTo>
                    <a:pt x="42976" y="43879"/>
                  </a:lnTo>
                  <a:lnTo>
                    <a:pt x="42885" y="43660"/>
                  </a:lnTo>
                  <a:lnTo>
                    <a:pt x="42785" y="43441"/>
                  </a:lnTo>
                  <a:lnTo>
                    <a:pt x="42675" y="43232"/>
                  </a:lnTo>
                  <a:lnTo>
                    <a:pt x="42547" y="43031"/>
                  </a:lnTo>
                  <a:lnTo>
                    <a:pt x="42411" y="42840"/>
                  </a:lnTo>
                  <a:lnTo>
                    <a:pt x="42265" y="42657"/>
                  </a:lnTo>
                  <a:lnTo>
                    <a:pt x="42128" y="42493"/>
                  </a:lnTo>
                  <a:lnTo>
                    <a:pt x="41982" y="42338"/>
                  </a:lnTo>
                  <a:lnTo>
                    <a:pt x="41836" y="42183"/>
                  </a:lnTo>
                  <a:lnTo>
                    <a:pt x="41544" y="41891"/>
                  </a:lnTo>
                  <a:lnTo>
                    <a:pt x="41253" y="41618"/>
                  </a:lnTo>
                  <a:lnTo>
                    <a:pt x="40961" y="41335"/>
                  </a:lnTo>
                  <a:lnTo>
                    <a:pt x="40824" y="41189"/>
                  </a:lnTo>
                  <a:lnTo>
                    <a:pt x="40687" y="41043"/>
                  </a:lnTo>
                  <a:lnTo>
                    <a:pt x="40551" y="40888"/>
                  </a:lnTo>
                  <a:lnTo>
                    <a:pt x="40414" y="40715"/>
                  </a:lnTo>
                  <a:lnTo>
                    <a:pt x="40277" y="40542"/>
                  </a:lnTo>
                  <a:lnTo>
                    <a:pt x="40149" y="40350"/>
                  </a:lnTo>
                  <a:lnTo>
                    <a:pt x="39985" y="40122"/>
                  </a:lnTo>
                  <a:lnTo>
                    <a:pt x="39702" y="39767"/>
                  </a:lnTo>
                  <a:lnTo>
                    <a:pt x="39365" y="39338"/>
                  </a:lnTo>
                  <a:lnTo>
                    <a:pt x="39009" y="38864"/>
                  </a:lnTo>
                  <a:lnTo>
                    <a:pt x="38836" y="38627"/>
                  </a:lnTo>
                  <a:lnTo>
                    <a:pt x="38672" y="38390"/>
                  </a:lnTo>
                  <a:lnTo>
                    <a:pt x="38535" y="38162"/>
                  </a:lnTo>
                  <a:lnTo>
                    <a:pt x="38408" y="37952"/>
                  </a:lnTo>
                  <a:lnTo>
                    <a:pt x="38316" y="37761"/>
                  </a:lnTo>
                  <a:lnTo>
                    <a:pt x="38280" y="37669"/>
                  </a:lnTo>
                  <a:lnTo>
                    <a:pt x="38253" y="37587"/>
                  </a:lnTo>
                  <a:lnTo>
                    <a:pt x="38234" y="37514"/>
                  </a:lnTo>
                  <a:lnTo>
                    <a:pt x="38225" y="37451"/>
                  </a:lnTo>
                  <a:lnTo>
                    <a:pt x="38225" y="37396"/>
                  </a:lnTo>
                  <a:lnTo>
                    <a:pt x="38243" y="37341"/>
                  </a:lnTo>
                  <a:lnTo>
                    <a:pt x="38280" y="37286"/>
                  </a:lnTo>
                  <a:lnTo>
                    <a:pt x="38326" y="37241"/>
                  </a:lnTo>
                  <a:lnTo>
                    <a:pt x="38380" y="37204"/>
                  </a:lnTo>
                  <a:lnTo>
                    <a:pt x="38453" y="37177"/>
                  </a:lnTo>
                  <a:lnTo>
                    <a:pt x="38526" y="37159"/>
                  </a:lnTo>
                  <a:lnTo>
                    <a:pt x="38617" y="37150"/>
                  </a:lnTo>
                  <a:lnTo>
                    <a:pt x="38709" y="37141"/>
                  </a:lnTo>
                  <a:lnTo>
                    <a:pt x="38818" y="37150"/>
                  </a:lnTo>
                  <a:lnTo>
                    <a:pt x="39046" y="37177"/>
                  </a:lnTo>
                  <a:lnTo>
                    <a:pt x="39292" y="37223"/>
                  </a:lnTo>
                  <a:lnTo>
                    <a:pt x="39547" y="37286"/>
                  </a:lnTo>
                  <a:lnTo>
                    <a:pt x="39821" y="37368"/>
                  </a:lnTo>
                  <a:lnTo>
                    <a:pt x="40368" y="37542"/>
                  </a:lnTo>
                  <a:lnTo>
                    <a:pt x="40888" y="37715"/>
                  </a:lnTo>
                  <a:lnTo>
                    <a:pt x="41116" y="37788"/>
                  </a:lnTo>
                  <a:lnTo>
                    <a:pt x="41326" y="37843"/>
                  </a:lnTo>
                  <a:lnTo>
                    <a:pt x="41499" y="37879"/>
                  </a:lnTo>
                  <a:lnTo>
                    <a:pt x="41636" y="37897"/>
                  </a:lnTo>
                  <a:lnTo>
                    <a:pt x="41353" y="37761"/>
                  </a:lnTo>
                  <a:lnTo>
                    <a:pt x="41089" y="37615"/>
                  </a:lnTo>
                  <a:lnTo>
                    <a:pt x="40861" y="37460"/>
                  </a:lnTo>
                  <a:lnTo>
                    <a:pt x="40642" y="37305"/>
                  </a:lnTo>
                  <a:lnTo>
                    <a:pt x="40432" y="37150"/>
                  </a:lnTo>
                  <a:lnTo>
                    <a:pt x="40231" y="36986"/>
                  </a:lnTo>
                  <a:lnTo>
                    <a:pt x="39848" y="36675"/>
                  </a:lnTo>
                  <a:lnTo>
                    <a:pt x="39657" y="36530"/>
                  </a:lnTo>
                  <a:lnTo>
                    <a:pt x="39447" y="36384"/>
                  </a:lnTo>
                  <a:lnTo>
                    <a:pt x="39228" y="36247"/>
                  </a:lnTo>
                  <a:lnTo>
                    <a:pt x="39000" y="36128"/>
                  </a:lnTo>
                  <a:lnTo>
                    <a:pt x="38873" y="36074"/>
                  </a:lnTo>
                  <a:lnTo>
                    <a:pt x="38745" y="36019"/>
                  </a:lnTo>
                  <a:lnTo>
                    <a:pt x="38608" y="35973"/>
                  </a:lnTo>
                  <a:lnTo>
                    <a:pt x="38462" y="35928"/>
                  </a:lnTo>
                  <a:lnTo>
                    <a:pt x="38307" y="35882"/>
                  </a:lnTo>
                  <a:lnTo>
                    <a:pt x="38152" y="35846"/>
                  </a:lnTo>
                  <a:lnTo>
                    <a:pt x="37988" y="35809"/>
                  </a:lnTo>
                  <a:lnTo>
                    <a:pt x="37806" y="35782"/>
                  </a:lnTo>
                  <a:lnTo>
                    <a:pt x="37605" y="35745"/>
                  </a:lnTo>
                  <a:lnTo>
                    <a:pt x="37414" y="35700"/>
                  </a:lnTo>
                  <a:lnTo>
                    <a:pt x="37231" y="35636"/>
                  </a:lnTo>
                  <a:lnTo>
                    <a:pt x="37067" y="35563"/>
                  </a:lnTo>
                  <a:lnTo>
                    <a:pt x="36903" y="35481"/>
                  </a:lnTo>
                  <a:lnTo>
                    <a:pt x="36757" y="35381"/>
                  </a:lnTo>
                  <a:lnTo>
                    <a:pt x="36611" y="35280"/>
                  </a:lnTo>
                  <a:lnTo>
                    <a:pt x="36484" y="35162"/>
                  </a:lnTo>
                  <a:lnTo>
                    <a:pt x="36347" y="35043"/>
                  </a:lnTo>
                  <a:lnTo>
                    <a:pt x="36228" y="34916"/>
                  </a:lnTo>
                  <a:lnTo>
                    <a:pt x="35982" y="34651"/>
                  </a:lnTo>
                  <a:lnTo>
                    <a:pt x="35481" y="34068"/>
                  </a:lnTo>
                  <a:lnTo>
                    <a:pt x="35398" y="33967"/>
                  </a:lnTo>
                  <a:lnTo>
                    <a:pt x="35307" y="33858"/>
                  </a:lnTo>
                  <a:lnTo>
                    <a:pt x="35225" y="33730"/>
                  </a:lnTo>
                  <a:lnTo>
                    <a:pt x="35152" y="33603"/>
                  </a:lnTo>
                  <a:lnTo>
                    <a:pt x="35088" y="33466"/>
                  </a:lnTo>
                  <a:lnTo>
                    <a:pt x="35025" y="33329"/>
                  </a:lnTo>
                  <a:lnTo>
                    <a:pt x="34988" y="33201"/>
                  </a:lnTo>
                  <a:lnTo>
                    <a:pt x="34961" y="33065"/>
                  </a:lnTo>
                  <a:lnTo>
                    <a:pt x="34952" y="32937"/>
                  </a:lnTo>
                  <a:lnTo>
                    <a:pt x="34952" y="32873"/>
                  </a:lnTo>
                  <a:lnTo>
                    <a:pt x="34961" y="32809"/>
                  </a:lnTo>
                  <a:lnTo>
                    <a:pt x="34970" y="32745"/>
                  </a:lnTo>
                  <a:lnTo>
                    <a:pt x="34997" y="32691"/>
                  </a:lnTo>
                  <a:lnTo>
                    <a:pt x="35025" y="32636"/>
                  </a:lnTo>
                  <a:lnTo>
                    <a:pt x="35061" y="32581"/>
                  </a:lnTo>
                  <a:lnTo>
                    <a:pt x="35098" y="32536"/>
                  </a:lnTo>
                  <a:lnTo>
                    <a:pt x="35143" y="32490"/>
                  </a:lnTo>
                  <a:lnTo>
                    <a:pt x="35207" y="32454"/>
                  </a:lnTo>
                  <a:lnTo>
                    <a:pt x="35271" y="32408"/>
                  </a:lnTo>
                  <a:lnTo>
                    <a:pt x="35344" y="32381"/>
                  </a:lnTo>
                  <a:lnTo>
                    <a:pt x="35426" y="32344"/>
                  </a:lnTo>
                  <a:lnTo>
                    <a:pt x="35517" y="32326"/>
                  </a:lnTo>
                  <a:lnTo>
                    <a:pt x="35617" y="32299"/>
                  </a:lnTo>
                  <a:lnTo>
                    <a:pt x="35736" y="32289"/>
                  </a:lnTo>
                  <a:lnTo>
                    <a:pt x="35891" y="32299"/>
                  </a:lnTo>
                  <a:lnTo>
                    <a:pt x="36073" y="32308"/>
                  </a:lnTo>
                  <a:lnTo>
                    <a:pt x="36283" y="32344"/>
                  </a:lnTo>
                  <a:lnTo>
                    <a:pt x="36757" y="32426"/>
                  </a:lnTo>
                  <a:lnTo>
                    <a:pt x="37268" y="32527"/>
                  </a:lnTo>
                  <a:lnTo>
                    <a:pt x="37778" y="32645"/>
                  </a:lnTo>
                  <a:lnTo>
                    <a:pt x="38243" y="32754"/>
                  </a:lnTo>
                  <a:lnTo>
                    <a:pt x="38918" y="32919"/>
                  </a:lnTo>
                  <a:lnTo>
                    <a:pt x="39274" y="33001"/>
                  </a:lnTo>
                  <a:lnTo>
                    <a:pt x="39639" y="33092"/>
                  </a:lnTo>
                  <a:lnTo>
                    <a:pt x="40003" y="33192"/>
                  </a:lnTo>
                  <a:lnTo>
                    <a:pt x="40368" y="33320"/>
                  </a:lnTo>
                  <a:lnTo>
                    <a:pt x="40541" y="33384"/>
                  </a:lnTo>
                  <a:lnTo>
                    <a:pt x="40715" y="33457"/>
                  </a:lnTo>
                  <a:lnTo>
                    <a:pt x="40888" y="33539"/>
                  </a:lnTo>
                  <a:lnTo>
                    <a:pt x="41052" y="33621"/>
                  </a:lnTo>
                  <a:lnTo>
                    <a:pt x="41216" y="33721"/>
                  </a:lnTo>
                  <a:lnTo>
                    <a:pt x="41371" y="33821"/>
                  </a:lnTo>
                  <a:lnTo>
                    <a:pt x="41517" y="33931"/>
                  </a:lnTo>
                  <a:lnTo>
                    <a:pt x="41663" y="34049"/>
                  </a:lnTo>
                  <a:lnTo>
                    <a:pt x="41845" y="34232"/>
                  </a:lnTo>
                  <a:lnTo>
                    <a:pt x="42019" y="34414"/>
                  </a:lnTo>
                  <a:lnTo>
                    <a:pt x="42174" y="34615"/>
                  </a:lnTo>
                  <a:lnTo>
                    <a:pt x="42310" y="34815"/>
                  </a:lnTo>
                  <a:lnTo>
                    <a:pt x="42447" y="35016"/>
                  </a:lnTo>
                  <a:lnTo>
                    <a:pt x="42575" y="35226"/>
                  </a:lnTo>
                  <a:lnTo>
                    <a:pt x="42821" y="35654"/>
                  </a:lnTo>
                  <a:lnTo>
                    <a:pt x="43058" y="36083"/>
                  </a:lnTo>
                  <a:lnTo>
                    <a:pt x="43177" y="36292"/>
                  </a:lnTo>
                  <a:lnTo>
                    <a:pt x="43304" y="36511"/>
                  </a:lnTo>
                  <a:lnTo>
                    <a:pt x="43441" y="36721"/>
                  </a:lnTo>
                  <a:lnTo>
                    <a:pt x="43587" y="36922"/>
                  </a:lnTo>
                  <a:lnTo>
                    <a:pt x="43751" y="37122"/>
                  </a:lnTo>
                  <a:lnTo>
                    <a:pt x="43924" y="37314"/>
                  </a:lnTo>
                  <a:lnTo>
                    <a:pt x="44271" y="37697"/>
                  </a:lnTo>
                  <a:lnTo>
                    <a:pt x="44617" y="38080"/>
                  </a:lnTo>
                  <a:lnTo>
                    <a:pt x="44964" y="38463"/>
                  </a:lnTo>
                  <a:lnTo>
                    <a:pt x="45310" y="38837"/>
                  </a:lnTo>
                  <a:lnTo>
                    <a:pt x="45493" y="39019"/>
                  </a:lnTo>
                  <a:lnTo>
                    <a:pt x="45666" y="39192"/>
                  </a:lnTo>
                  <a:lnTo>
                    <a:pt x="45858" y="39365"/>
                  </a:lnTo>
                  <a:lnTo>
                    <a:pt x="46049" y="39539"/>
                  </a:lnTo>
                  <a:lnTo>
                    <a:pt x="46241" y="39694"/>
                  </a:lnTo>
                  <a:lnTo>
                    <a:pt x="46441" y="39849"/>
                  </a:lnTo>
                  <a:lnTo>
                    <a:pt x="46651" y="39995"/>
                  </a:lnTo>
                  <a:lnTo>
                    <a:pt x="46870" y="40131"/>
                  </a:lnTo>
                  <a:lnTo>
                    <a:pt x="46769" y="39876"/>
                  </a:lnTo>
                  <a:lnTo>
                    <a:pt x="46669" y="39621"/>
                  </a:lnTo>
                  <a:lnTo>
                    <a:pt x="46560" y="39375"/>
                  </a:lnTo>
                  <a:lnTo>
                    <a:pt x="46441" y="39128"/>
                  </a:lnTo>
                  <a:lnTo>
                    <a:pt x="46304" y="38900"/>
                  </a:lnTo>
                  <a:lnTo>
                    <a:pt x="46177" y="38663"/>
                  </a:lnTo>
                  <a:lnTo>
                    <a:pt x="46031" y="38435"/>
                  </a:lnTo>
                  <a:lnTo>
                    <a:pt x="45885" y="38217"/>
                  </a:lnTo>
                  <a:lnTo>
                    <a:pt x="45721" y="37998"/>
                  </a:lnTo>
                  <a:lnTo>
                    <a:pt x="45566" y="37788"/>
                  </a:lnTo>
                  <a:lnTo>
                    <a:pt x="45228" y="37359"/>
                  </a:lnTo>
                  <a:lnTo>
                    <a:pt x="44873" y="36949"/>
                  </a:lnTo>
                  <a:lnTo>
                    <a:pt x="44508" y="36548"/>
                  </a:lnTo>
                  <a:lnTo>
                    <a:pt x="44389" y="36429"/>
                  </a:lnTo>
                  <a:lnTo>
                    <a:pt x="44225" y="36283"/>
                  </a:lnTo>
                  <a:lnTo>
                    <a:pt x="44043" y="36110"/>
                  </a:lnTo>
                  <a:lnTo>
                    <a:pt x="43851" y="35919"/>
                  </a:lnTo>
                  <a:lnTo>
                    <a:pt x="43760" y="35827"/>
                  </a:lnTo>
                  <a:lnTo>
                    <a:pt x="43687" y="35727"/>
                  </a:lnTo>
                  <a:lnTo>
                    <a:pt x="43614" y="35627"/>
                  </a:lnTo>
                  <a:lnTo>
                    <a:pt x="43560" y="35527"/>
                  </a:lnTo>
                  <a:lnTo>
                    <a:pt x="43523" y="35435"/>
                  </a:lnTo>
                  <a:lnTo>
                    <a:pt x="43505" y="35344"/>
                  </a:lnTo>
                  <a:lnTo>
                    <a:pt x="43505" y="35299"/>
                  </a:lnTo>
                  <a:lnTo>
                    <a:pt x="43505" y="35253"/>
                  </a:lnTo>
                  <a:lnTo>
                    <a:pt x="43514" y="35207"/>
                  </a:lnTo>
                  <a:lnTo>
                    <a:pt x="43532" y="35162"/>
                  </a:lnTo>
                  <a:lnTo>
                    <a:pt x="43560" y="35116"/>
                  </a:lnTo>
                  <a:lnTo>
                    <a:pt x="43587" y="35080"/>
                  </a:lnTo>
                  <a:lnTo>
                    <a:pt x="43614" y="35043"/>
                  </a:lnTo>
                  <a:lnTo>
                    <a:pt x="43651" y="35016"/>
                  </a:lnTo>
                  <a:lnTo>
                    <a:pt x="43687" y="34998"/>
                  </a:lnTo>
                  <a:lnTo>
                    <a:pt x="43724" y="34979"/>
                  </a:lnTo>
                  <a:lnTo>
                    <a:pt x="43797" y="34961"/>
                  </a:lnTo>
                  <a:lnTo>
                    <a:pt x="43879" y="34961"/>
                  </a:lnTo>
                  <a:lnTo>
                    <a:pt x="43970" y="34970"/>
                  </a:lnTo>
                  <a:lnTo>
                    <a:pt x="44061" y="34989"/>
                  </a:lnTo>
                  <a:lnTo>
                    <a:pt x="44161" y="35025"/>
                  </a:lnTo>
                  <a:lnTo>
                    <a:pt x="44353" y="35098"/>
                  </a:lnTo>
                  <a:lnTo>
                    <a:pt x="44544" y="35180"/>
                  </a:lnTo>
                  <a:lnTo>
                    <a:pt x="44718" y="35253"/>
                  </a:lnTo>
                  <a:lnTo>
                    <a:pt x="44800" y="35280"/>
                  </a:lnTo>
                  <a:lnTo>
                    <a:pt x="44873" y="35289"/>
                  </a:lnTo>
                  <a:lnTo>
                    <a:pt x="44973" y="35299"/>
                  </a:lnTo>
                  <a:lnTo>
                    <a:pt x="45092" y="35299"/>
                  </a:lnTo>
                  <a:lnTo>
                    <a:pt x="45329" y="35280"/>
                  </a:lnTo>
                  <a:lnTo>
                    <a:pt x="45575" y="35253"/>
                  </a:lnTo>
                  <a:lnTo>
                    <a:pt x="45821" y="35198"/>
                  </a:lnTo>
                  <a:lnTo>
                    <a:pt x="46067" y="35144"/>
                  </a:lnTo>
                  <a:lnTo>
                    <a:pt x="46304" y="35061"/>
                  </a:lnTo>
                  <a:lnTo>
                    <a:pt x="46523" y="34979"/>
                  </a:lnTo>
                  <a:lnTo>
                    <a:pt x="46706" y="34888"/>
                  </a:lnTo>
                  <a:lnTo>
                    <a:pt x="46523" y="34824"/>
                  </a:lnTo>
                  <a:lnTo>
                    <a:pt x="46350" y="34770"/>
                  </a:lnTo>
                  <a:lnTo>
                    <a:pt x="46022" y="34651"/>
                  </a:lnTo>
                  <a:lnTo>
                    <a:pt x="45858" y="34596"/>
                  </a:lnTo>
                  <a:lnTo>
                    <a:pt x="45684" y="34551"/>
                  </a:lnTo>
                  <a:lnTo>
                    <a:pt x="45511" y="34505"/>
                  </a:lnTo>
                  <a:lnTo>
                    <a:pt x="45320" y="34478"/>
                  </a:lnTo>
                  <a:lnTo>
                    <a:pt x="45155" y="34460"/>
                  </a:lnTo>
                  <a:lnTo>
                    <a:pt x="45000" y="34423"/>
                  </a:lnTo>
                  <a:lnTo>
                    <a:pt x="44845" y="34378"/>
                  </a:lnTo>
                  <a:lnTo>
                    <a:pt x="44690" y="34332"/>
                  </a:lnTo>
                  <a:lnTo>
                    <a:pt x="44380" y="34232"/>
                  </a:lnTo>
                  <a:lnTo>
                    <a:pt x="44225" y="34195"/>
                  </a:lnTo>
                  <a:lnTo>
                    <a:pt x="44070" y="34159"/>
                  </a:lnTo>
                  <a:lnTo>
                    <a:pt x="43532" y="34049"/>
                  </a:lnTo>
                  <a:lnTo>
                    <a:pt x="43268" y="33986"/>
                  </a:lnTo>
                  <a:lnTo>
                    <a:pt x="42994" y="33903"/>
                  </a:lnTo>
                  <a:lnTo>
                    <a:pt x="42839" y="33849"/>
                  </a:lnTo>
                  <a:lnTo>
                    <a:pt x="42666" y="33776"/>
                  </a:lnTo>
                  <a:lnTo>
                    <a:pt x="42502" y="33685"/>
                  </a:lnTo>
                  <a:lnTo>
                    <a:pt x="42329" y="33584"/>
                  </a:lnTo>
                  <a:lnTo>
                    <a:pt x="42174" y="33466"/>
                  </a:lnTo>
                  <a:lnTo>
                    <a:pt x="42009" y="33347"/>
                  </a:lnTo>
                  <a:lnTo>
                    <a:pt x="41864" y="33210"/>
                  </a:lnTo>
                  <a:lnTo>
                    <a:pt x="41736" y="33065"/>
                  </a:lnTo>
                  <a:lnTo>
                    <a:pt x="41617" y="32910"/>
                  </a:lnTo>
                  <a:lnTo>
                    <a:pt x="41517" y="32745"/>
                  </a:lnTo>
                  <a:lnTo>
                    <a:pt x="41471" y="32663"/>
                  </a:lnTo>
                  <a:lnTo>
                    <a:pt x="41435" y="32581"/>
                  </a:lnTo>
                  <a:lnTo>
                    <a:pt x="41408" y="32490"/>
                  </a:lnTo>
                  <a:lnTo>
                    <a:pt x="41380" y="32408"/>
                  </a:lnTo>
                  <a:lnTo>
                    <a:pt x="41371" y="32317"/>
                  </a:lnTo>
                  <a:lnTo>
                    <a:pt x="41362" y="32226"/>
                  </a:lnTo>
                  <a:lnTo>
                    <a:pt x="41362" y="32134"/>
                  </a:lnTo>
                  <a:lnTo>
                    <a:pt x="41362" y="32043"/>
                  </a:lnTo>
                  <a:lnTo>
                    <a:pt x="41380" y="31952"/>
                  </a:lnTo>
                  <a:lnTo>
                    <a:pt x="41399" y="31852"/>
                  </a:lnTo>
                  <a:lnTo>
                    <a:pt x="41435" y="31761"/>
                  </a:lnTo>
                  <a:lnTo>
                    <a:pt x="41481" y="31669"/>
                  </a:lnTo>
                  <a:lnTo>
                    <a:pt x="41554" y="31533"/>
                  </a:lnTo>
                  <a:lnTo>
                    <a:pt x="41645" y="31396"/>
                  </a:lnTo>
                  <a:lnTo>
                    <a:pt x="41754" y="31277"/>
                  </a:lnTo>
                  <a:lnTo>
                    <a:pt x="41873" y="31168"/>
                  </a:lnTo>
                  <a:lnTo>
                    <a:pt x="41991" y="31068"/>
                  </a:lnTo>
                  <a:lnTo>
                    <a:pt x="42128" y="30967"/>
                  </a:lnTo>
                  <a:lnTo>
                    <a:pt x="42274" y="30876"/>
                  </a:lnTo>
                  <a:lnTo>
                    <a:pt x="42420" y="30794"/>
                  </a:lnTo>
                  <a:lnTo>
                    <a:pt x="42566" y="30712"/>
                  </a:lnTo>
                  <a:lnTo>
                    <a:pt x="42721" y="30639"/>
                  </a:lnTo>
                  <a:lnTo>
                    <a:pt x="43031" y="30502"/>
                  </a:lnTo>
                  <a:lnTo>
                    <a:pt x="43623" y="30274"/>
                  </a:lnTo>
                  <a:lnTo>
                    <a:pt x="43851" y="30192"/>
                  </a:lnTo>
                  <a:lnTo>
                    <a:pt x="44070" y="30119"/>
                  </a:lnTo>
                  <a:lnTo>
                    <a:pt x="44499" y="29992"/>
                  </a:lnTo>
                  <a:lnTo>
                    <a:pt x="44909" y="29891"/>
                  </a:lnTo>
                  <a:lnTo>
                    <a:pt x="45101" y="29837"/>
                  </a:lnTo>
                  <a:lnTo>
                    <a:pt x="45301" y="29773"/>
                  </a:lnTo>
                  <a:lnTo>
                    <a:pt x="45493" y="29709"/>
                  </a:lnTo>
                  <a:lnTo>
                    <a:pt x="45684" y="29636"/>
                  </a:lnTo>
                  <a:lnTo>
                    <a:pt x="45876" y="29554"/>
                  </a:lnTo>
                  <a:lnTo>
                    <a:pt x="46067" y="29444"/>
                  </a:lnTo>
                  <a:lnTo>
                    <a:pt x="46259" y="29326"/>
                  </a:lnTo>
                  <a:lnTo>
                    <a:pt x="46450" y="29189"/>
                  </a:lnTo>
                  <a:lnTo>
                    <a:pt x="46651" y="29034"/>
                  </a:lnTo>
                  <a:lnTo>
                    <a:pt x="46851" y="28843"/>
                  </a:lnTo>
                  <a:lnTo>
                    <a:pt x="46851" y="28843"/>
                  </a:lnTo>
                  <a:lnTo>
                    <a:pt x="46687" y="28870"/>
                  </a:lnTo>
                  <a:lnTo>
                    <a:pt x="46532" y="28906"/>
                  </a:lnTo>
                  <a:lnTo>
                    <a:pt x="46377" y="28943"/>
                  </a:lnTo>
                  <a:lnTo>
                    <a:pt x="46222" y="28989"/>
                  </a:lnTo>
                  <a:lnTo>
                    <a:pt x="45575" y="29189"/>
                  </a:lnTo>
                  <a:lnTo>
                    <a:pt x="45247" y="29271"/>
                  </a:lnTo>
                  <a:lnTo>
                    <a:pt x="45073" y="29308"/>
                  </a:lnTo>
                  <a:lnTo>
                    <a:pt x="44909" y="29335"/>
                  </a:lnTo>
                  <a:lnTo>
                    <a:pt x="44736" y="29353"/>
                  </a:lnTo>
                  <a:lnTo>
                    <a:pt x="44563" y="29362"/>
                  </a:lnTo>
                  <a:lnTo>
                    <a:pt x="44389" y="29362"/>
                  </a:lnTo>
                  <a:lnTo>
                    <a:pt x="44216" y="29335"/>
                  </a:lnTo>
                  <a:lnTo>
                    <a:pt x="44207" y="29262"/>
                  </a:lnTo>
                  <a:lnTo>
                    <a:pt x="44198" y="29189"/>
                  </a:lnTo>
                  <a:lnTo>
                    <a:pt x="44207" y="29116"/>
                  </a:lnTo>
                  <a:lnTo>
                    <a:pt x="44216" y="29043"/>
                  </a:lnTo>
                  <a:lnTo>
                    <a:pt x="44234" y="28970"/>
                  </a:lnTo>
                  <a:lnTo>
                    <a:pt x="44253" y="28897"/>
                  </a:lnTo>
                  <a:lnTo>
                    <a:pt x="44307" y="28761"/>
                  </a:lnTo>
                  <a:lnTo>
                    <a:pt x="44389" y="28633"/>
                  </a:lnTo>
                  <a:lnTo>
                    <a:pt x="44481" y="28505"/>
                  </a:lnTo>
                  <a:lnTo>
                    <a:pt x="44581" y="28378"/>
                  </a:lnTo>
                  <a:lnTo>
                    <a:pt x="44690" y="28250"/>
                  </a:lnTo>
                  <a:lnTo>
                    <a:pt x="44937" y="28013"/>
                  </a:lnTo>
                  <a:lnTo>
                    <a:pt x="45192" y="27785"/>
                  </a:lnTo>
                  <a:lnTo>
                    <a:pt x="45429" y="27557"/>
                  </a:lnTo>
                  <a:lnTo>
                    <a:pt x="45529" y="27438"/>
                  </a:lnTo>
                  <a:lnTo>
                    <a:pt x="45630" y="27329"/>
                  </a:lnTo>
                  <a:lnTo>
                    <a:pt x="45402" y="27420"/>
                  </a:lnTo>
                  <a:lnTo>
                    <a:pt x="45183" y="27530"/>
                  </a:lnTo>
                  <a:lnTo>
                    <a:pt x="44955" y="27648"/>
                  </a:lnTo>
                  <a:lnTo>
                    <a:pt x="44736" y="27785"/>
                  </a:lnTo>
                  <a:lnTo>
                    <a:pt x="44508" y="27931"/>
                  </a:lnTo>
                  <a:lnTo>
                    <a:pt x="44289" y="28086"/>
                  </a:lnTo>
                  <a:lnTo>
                    <a:pt x="44061" y="28250"/>
                  </a:lnTo>
                  <a:lnTo>
                    <a:pt x="43842" y="28423"/>
                  </a:lnTo>
                  <a:lnTo>
                    <a:pt x="43386" y="28779"/>
                  </a:lnTo>
                  <a:lnTo>
                    <a:pt x="42930" y="29144"/>
                  </a:lnTo>
                  <a:lnTo>
                    <a:pt x="42475" y="29508"/>
                  </a:lnTo>
                  <a:lnTo>
                    <a:pt x="42019" y="29864"/>
                  </a:lnTo>
                  <a:lnTo>
                    <a:pt x="41782" y="30028"/>
                  </a:lnTo>
                  <a:lnTo>
                    <a:pt x="41544" y="30183"/>
                  </a:lnTo>
                  <a:lnTo>
                    <a:pt x="41316" y="30338"/>
                  </a:lnTo>
                  <a:lnTo>
                    <a:pt x="41079" y="30475"/>
                  </a:lnTo>
                  <a:lnTo>
                    <a:pt x="40833" y="30603"/>
                  </a:lnTo>
                  <a:lnTo>
                    <a:pt x="40596" y="30712"/>
                  </a:lnTo>
                  <a:lnTo>
                    <a:pt x="40350" y="30812"/>
                  </a:lnTo>
                  <a:lnTo>
                    <a:pt x="40104" y="30894"/>
                  </a:lnTo>
                  <a:lnTo>
                    <a:pt x="39857" y="30958"/>
                  </a:lnTo>
                  <a:lnTo>
                    <a:pt x="39602" y="30995"/>
                  </a:lnTo>
                  <a:lnTo>
                    <a:pt x="39484" y="31013"/>
                  </a:lnTo>
                  <a:lnTo>
                    <a:pt x="39356" y="31022"/>
                  </a:lnTo>
                  <a:lnTo>
                    <a:pt x="39101" y="31022"/>
                  </a:lnTo>
                  <a:lnTo>
                    <a:pt x="38973" y="31013"/>
                  </a:lnTo>
                  <a:lnTo>
                    <a:pt x="38836" y="30995"/>
                  </a:lnTo>
                  <a:lnTo>
                    <a:pt x="38709" y="30976"/>
                  </a:lnTo>
                  <a:lnTo>
                    <a:pt x="38581" y="30940"/>
                  </a:lnTo>
                  <a:lnTo>
                    <a:pt x="38444" y="30913"/>
                  </a:lnTo>
                  <a:lnTo>
                    <a:pt x="38316" y="30867"/>
                  </a:lnTo>
                  <a:lnTo>
                    <a:pt x="38180" y="30821"/>
                  </a:lnTo>
                  <a:lnTo>
                    <a:pt x="38043" y="30758"/>
                  </a:lnTo>
                  <a:lnTo>
                    <a:pt x="37851" y="30666"/>
                  </a:lnTo>
                  <a:lnTo>
                    <a:pt x="37669" y="30566"/>
                  </a:lnTo>
                  <a:lnTo>
                    <a:pt x="37505" y="30457"/>
                  </a:lnTo>
                  <a:lnTo>
                    <a:pt x="37341" y="30338"/>
                  </a:lnTo>
                  <a:lnTo>
                    <a:pt x="37195" y="30220"/>
                  </a:lnTo>
                  <a:lnTo>
                    <a:pt x="37049" y="30092"/>
                  </a:lnTo>
                  <a:lnTo>
                    <a:pt x="36921" y="29946"/>
                  </a:lnTo>
                  <a:lnTo>
                    <a:pt x="36794" y="29809"/>
                  </a:lnTo>
                  <a:lnTo>
                    <a:pt x="36684" y="29654"/>
                  </a:lnTo>
                  <a:lnTo>
                    <a:pt x="36575" y="29499"/>
                  </a:lnTo>
                  <a:lnTo>
                    <a:pt x="36474" y="29335"/>
                  </a:lnTo>
                  <a:lnTo>
                    <a:pt x="36392" y="29162"/>
                  </a:lnTo>
                  <a:lnTo>
                    <a:pt x="36301" y="28989"/>
                  </a:lnTo>
                  <a:lnTo>
                    <a:pt x="36228" y="28806"/>
                  </a:lnTo>
                  <a:lnTo>
                    <a:pt x="36164" y="28615"/>
                  </a:lnTo>
                  <a:lnTo>
                    <a:pt x="36101" y="28423"/>
                  </a:lnTo>
                  <a:lnTo>
                    <a:pt x="36037" y="28223"/>
                  </a:lnTo>
                  <a:lnTo>
                    <a:pt x="35991" y="28022"/>
                  </a:lnTo>
                  <a:lnTo>
                    <a:pt x="35946" y="27812"/>
                  </a:lnTo>
                  <a:lnTo>
                    <a:pt x="35900" y="27603"/>
                  </a:lnTo>
                  <a:lnTo>
                    <a:pt x="35836" y="27165"/>
                  </a:lnTo>
                  <a:lnTo>
                    <a:pt x="35781" y="26700"/>
                  </a:lnTo>
                  <a:lnTo>
                    <a:pt x="35745" y="26235"/>
                  </a:lnTo>
                  <a:lnTo>
                    <a:pt x="35718" y="25742"/>
                  </a:lnTo>
                  <a:lnTo>
                    <a:pt x="35699" y="25250"/>
                  </a:lnTo>
                  <a:lnTo>
                    <a:pt x="35681" y="24739"/>
                  </a:lnTo>
                  <a:lnTo>
                    <a:pt x="35681" y="24511"/>
                  </a:lnTo>
                  <a:lnTo>
                    <a:pt x="35681" y="24302"/>
                  </a:lnTo>
                  <a:lnTo>
                    <a:pt x="35699" y="24092"/>
                  </a:lnTo>
                  <a:lnTo>
                    <a:pt x="35718" y="23882"/>
                  </a:lnTo>
                  <a:lnTo>
                    <a:pt x="35736" y="23682"/>
                  </a:lnTo>
                  <a:lnTo>
                    <a:pt x="35772" y="23481"/>
                  </a:lnTo>
                  <a:lnTo>
                    <a:pt x="35809" y="23289"/>
                  </a:lnTo>
                  <a:lnTo>
                    <a:pt x="35845" y="23107"/>
                  </a:lnTo>
                  <a:lnTo>
                    <a:pt x="35900" y="22925"/>
                  </a:lnTo>
                  <a:lnTo>
                    <a:pt x="35955" y="22751"/>
                  </a:lnTo>
                  <a:lnTo>
                    <a:pt x="36009" y="22578"/>
                  </a:lnTo>
                  <a:lnTo>
                    <a:pt x="36073" y="22414"/>
                  </a:lnTo>
                  <a:lnTo>
                    <a:pt x="36146" y="22250"/>
                  </a:lnTo>
                  <a:lnTo>
                    <a:pt x="36219" y="22095"/>
                  </a:lnTo>
                  <a:lnTo>
                    <a:pt x="36301" y="21949"/>
                  </a:lnTo>
                  <a:lnTo>
                    <a:pt x="36392" y="21803"/>
                  </a:lnTo>
                  <a:lnTo>
                    <a:pt x="36484" y="21657"/>
                  </a:lnTo>
                  <a:lnTo>
                    <a:pt x="36575" y="21530"/>
                  </a:lnTo>
                  <a:lnTo>
                    <a:pt x="36684" y="21393"/>
                  </a:lnTo>
                  <a:lnTo>
                    <a:pt x="36785" y="21274"/>
                  </a:lnTo>
                  <a:lnTo>
                    <a:pt x="36894" y="21156"/>
                  </a:lnTo>
                  <a:lnTo>
                    <a:pt x="37012" y="21037"/>
                  </a:lnTo>
                  <a:lnTo>
                    <a:pt x="37131" y="20928"/>
                  </a:lnTo>
                  <a:lnTo>
                    <a:pt x="37250" y="20827"/>
                  </a:lnTo>
                  <a:lnTo>
                    <a:pt x="37377" y="20727"/>
                  </a:lnTo>
                  <a:lnTo>
                    <a:pt x="37514" y="20636"/>
                  </a:lnTo>
                  <a:lnTo>
                    <a:pt x="37651" y="20545"/>
                  </a:lnTo>
                  <a:lnTo>
                    <a:pt x="37788" y="20463"/>
                  </a:lnTo>
                  <a:lnTo>
                    <a:pt x="37924" y="20381"/>
                  </a:lnTo>
                  <a:lnTo>
                    <a:pt x="38070" y="20317"/>
                  </a:lnTo>
                  <a:lnTo>
                    <a:pt x="38225" y="20244"/>
                  </a:lnTo>
                  <a:lnTo>
                    <a:pt x="38380" y="20189"/>
                  </a:lnTo>
                  <a:lnTo>
                    <a:pt x="38599" y="20107"/>
                  </a:lnTo>
                  <a:lnTo>
                    <a:pt x="38854" y="20034"/>
                  </a:lnTo>
                  <a:lnTo>
                    <a:pt x="39110" y="19961"/>
                  </a:lnTo>
                  <a:lnTo>
                    <a:pt x="39338" y="19916"/>
                  </a:lnTo>
                  <a:lnTo>
                    <a:pt x="39693" y="19870"/>
                  </a:lnTo>
                  <a:lnTo>
                    <a:pt x="40049" y="19833"/>
                  </a:lnTo>
                  <a:lnTo>
                    <a:pt x="40414" y="19806"/>
                  </a:lnTo>
                  <a:lnTo>
                    <a:pt x="40778" y="19797"/>
                  </a:lnTo>
                  <a:lnTo>
                    <a:pt x="41517" y="19779"/>
                  </a:lnTo>
                  <a:lnTo>
                    <a:pt x="42256" y="19770"/>
                  </a:lnTo>
                  <a:lnTo>
                    <a:pt x="42620" y="19761"/>
                  </a:lnTo>
                  <a:lnTo>
                    <a:pt x="42976" y="19742"/>
                  </a:lnTo>
                  <a:lnTo>
                    <a:pt x="43341" y="19724"/>
                  </a:lnTo>
                  <a:lnTo>
                    <a:pt x="43687" y="19688"/>
                  </a:lnTo>
                  <a:lnTo>
                    <a:pt x="44034" y="19633"/>
                  </a:lnTo>
                  <a:lnTo>
                    <a:pt x="44371" y="19569"/>
                  </a:lnTo>
                  <a:lnTo>
                    <a:pt x="44535" y="19533"/>
                  </a:lnTo>
                  <a:lnTo>
                    <a:pt x="44699" y="19487"/>
                  </a:lnTo>
                  <a:lnTo>
                    <a:pt x="44864" y="19432"/>
                  </a:lnTo>
                  <a:lnTo>
                    <a:pt x="45019" y="19378"/>
                  </a:lnTo>
                  <a:lnTo>
                    <a:pt x="45000" y="19378"/>
                  </a:lnTo>
                  <a:lnTo>
                    <a:pt x="44955" y="19368"/>
                  </a:lnTo>
                  <a:lnTo>
                    <a:pt x="44809" y="19323"/>
                  </a:lnTo>
                  <a:lnTo>
                    <a:pt x="44399" y="19177"/>
                  </a:lnTo>
                  <a:lnTo>
                    <a:pt x="43970" y="19022"/>
                  </a:lnTo>
                  <a:lnTo>
                    <a:pt x="43797" y="18967"/>
                  </a:lnTo>
                  <a:lnTo>
                    <a:pt x="43678" y="18949"/>
                  </a:lnTo>
                  <a:lnTo>
                    <a:pt x="43450" y="18922"/>
                  </a:lnTo>
                  <a:lnTo>
                    <a:pt x="43213" y="18913"/>
                  </a:lnTo>
                  <a:lnTo>
                    <a:pt x="42748" y="18903"/>
                  </a:lnTo>
                  <a:lnTo>
                    <a:pt x="41809" y="18903"/>
                  </a:lnTo>
                  <a:lnTo>
                    <a:pt x="41490" y="18913"/>
                  </a:lnTo>
                  <a:lnTo>
                    <a:pt x="41326" y="18913"/>
                  </a:lnTo>
                  <a:lnTo>
                    <a:pt x="41171" y="18903"/>
                  </a:lnTo>
                  <a:lnTo>
                    <a:pt x="41089" y="18885"/>
                  </a:lnTo>
                  <a:lnTo>
                    <a:pt x="41016" y="18876"/>
                  </a:lnTo>
                  <a:lnTo>
                    <a:pt x="40943" y="18849"/>
                  </a:lnTo>
                  <a:lnTo>
                    <a:pt x="40879" y="18821"/>
                  </a:lnTo>
                  <a:lnTo>
                    <a:pt x="40815" y="18776"/>
                  </a:lnTo>
                  <a:lnTo>
                    <a:pt x="40760" y="18730"/>
                  </a:lnTo>
                  <a:lnTo>
                    <a:pt x="40706" y="18675"/>
                  </a:lnTo>
                  <a:lnTo>
                    <a:pt x="40651" y="18602"/>
                  </a:lnTo>
                  <a:lnTo>
                    <a:pt x="40596" y="18493"/>
                  </a:lnTo>
                  <a:lnTo>
                    <a:pt x="40560" y="18393"/>
                  </a:lnTo>
                  <a:lnTo>
                    <a:pt x="40551" y="18292"/>
                  </a:lnTo>
                  <a:lnTo>
                    <a:pt x="40551" y="18201"/>
                  </a:lnTo>
                  <a:lnTo>
                    <a:pt x="40560" y="18110"/>
                  </a:lnTo>
                  <a:lnTo>
                    <a:pt x="40587" y="18028"/>
                  </a:lnTo>
                  <a:lnTo>
                    <a:pt x="40633" y="17946"/>
                  </a:lnTo>
                  <a:lnTo>
                    <a:pt x="40687" y="17873"/>
                  </a:lnTo>
                  <a:lnTo>
                    <a:pt x="40742" y="17791"/>
                  </a:lnTo>
                  <a:lnTo>
                    <a:pt x="40815" y="17727"/>
                  </a:lnTo>
                  <a:lnTo>
                    <a:pt x="40888" y="17663"/>
                  </a:lnTo>
                  <a:lnTo>
                    <a:pt x="40961" y="17599"/>
                  </a:lnTo>
                  <a:lnTo>
                    <a:pt x="41125" y="17490"/>
                  </a:lnTo>
                  <a:lnTo>
                    <a:pt x="41289" y="17390"/>
                  </a:lnTo>
                  <a:lnTo>
                    <a:pt x="41617" y="17216"/>
                  </a:lnTo>
                  <a:lnTo>
                    <a:pt x="41955" y="17061"/>
                  </a:lnTo>
                  <a:lnTo>
                    <a:pt x="42292" y="16925"/>
                  </a:lnTo>
                  <a:lnTo>
                    <a:pt x="42630" y="16797"/>
                  </a:lnTo>
                  <a:lnTo>
                    <a:pt x="42976" y="16688"/>
                  </a:lnTo>
                  <a:lnTo>
                    <a:pt x="43323" y="16587"/>
                  </a:lnTo>
                  <a:lnTo>
                    <a:pt x="43687" y="16496"/>
                  </a:lnTo>
                  <a:lnTo>
                    <a:pt x="44052" y="16405"/>
                  </a:lnTo>
                  <a:lnTo>
                    <a:pt x="44344" y="16332"/>
                  </a:lnTo>
                  <a:lnTo>
                    <a:pt x="44636" y="16250"/>
                  </a:lnTo>
                  <a:lnTo>
                    <a:pt x="44918" y="16159"/>
                  </a:lnTo>
                  <a:lnTo>
                    <a:pt x="45201" y="16058"/>
                  </a:lnTo>
                  <a:lnTo>
                    <a:pt x="45484" y="15958"/>
                  </a:lnTo>
                  <a:lnTo>
                    <a:pt x="45757" y="15849"/>
                  </a:lnTo>
                  <a:lnTo>
                    <a:pt x="46304" y="15612"/>
                  </a:lnTo>
                  <a:lnTo>
                    <a:pt x="46851" y="15375"/>
                  </a:lnTo>
                  <a:lnTo>
                    <a:pt x="47389" y="15128"/>
                  </a:lnTo>
                  <a:lnTo>
                    <a:pt x="47927" y="14882"/>
                  </a:lnTo>
                  <a:lnTo>
                    <a:pt x="48465" y="14654"/>
                  </a:lnTo>
                  <a:lnTo>
                    <a:pt x="48274" y="14654"/>
                  </a:lnTo>
                  <a:lnTo>
                    <a:pt x="48019" y="14691"/>
                  </a:lnTo>
                  <a:lnTo>
                    <a:pt x="47709" y="14745"/>
                  </a:lnTo>
                  <a:lnTo>
                    <a:pt x="47353" y="14818"/>
                  </a:lnTo>
                  <a:lnTo>
                    <a:pt x="46578" y="14982"/>
                  </a:lnTo>
                  <a:lnTo>
                    <a:pt x="46168" y="15064"/>
                  </a:lnTo>
                  <a:lnTo>
                    <a:pt x="45775" y="15137"/>
                  </a:lnTo>
                  <a:lnTo>
                    <a:pt x="45392" y="15192"/>
                  </a:lnTo>
                  <a:lnTo>
                    <a:pt x="45210" y="15210"/>
                  </a:lnTo>
                  <a:lnTo>
                    <a:pt x="45046" y="15219"/>
                  </a:lnTo>
                  <a:lnTo>
                    <a:pt x="44882" y="15229"/>
                  </a:lnTo>
                  <a:lnTo>
                    <a:pt x="44736" y="15219"/>
                  </a:lnTo>
                  <a:lnTo>
                    <a:pt x="44599" y="15210"/>
                  </a:lnTo>
                  <a:lnTo>
                    <a:pt x="44481" y="15192"/>
                  </a:lnTo>
                  <a:lnTo>
                    <a:pt x="44371" y="15156"/>
                  </a:lnTo>
                  <a:lnTo>
                    <a:pt x="44289" y="15110"/>
                  </a:lnTo>
                  <a:lnTo>
                    <a:pt x="44253" y="15083"/>
                  </a:lnTo>
                  <a:lnTo>
                    <a:pt x="44225" y="15055"/>
                  </a:lnTo>
                  <a:lnTo>
                    <a:pt x="44198" y="15019"/>
                  </a:lnTo>
                  <a:lnTo>
                    <a:pt x="44171" y="14982"/>
                  </a:lnTo>
                  <a:lnTo>
                    <a:pt x="44161" y="14946"/>
                  </a:lnTo>
                  <a:lnTo>
                    <a:pt x="44152" y="14900"/>
                  </a:lnTo>
                  <a:lnTo>
                    <a:pt x="44143" y="14855"/>
                  </a:lnTo>
                  <a:lnTo>
                    <a:pt x="44152" y="14800"/>
                  </a:lnTo>
                  <a:lnTo>
                    <a:pt x="44161" y="14745"/>
                  </a:lnTo>
                  <a:lnTo>
                    <a:pt x="44171" y="14681"/>
                  </a:lnTo>
                  <a:lnTo>
                    <a:pt x="44225" y="14554"/>
                  </a:lnTo>
                  <a:lnTo>
                    <a:pt x="44262" y="14481"/>
                  </a:lnTo>
                  <a:lnTo>
                    <a:pt x="44316" y="14399"/>
                  </a:lnTo>
                  <a:lnTo>
                    <a:pt x="44389" y="14326"/>
                  </a:lnTo>
                  <a:lnTo>
                    <a:pt x="44462" y="14244"/>
                  </a:lnTo>
                  <a:lnTo>
                    <a:pt x="44554" y="14171"/>
                  </a:lnTo>
                  <a:lnTo>
                    <a:pt x="44654" y="14089"/>
                  </a:lnTo>
                  <a:lnTo>
                    <a:pt x="44873" y="13925"/>
                  </a:lnTo>
                  <a:lnTo>
                    <a:pt x="45128" y="13770"/>
                  </a:lnTo>
                  <a:lnTo>
                    <a:pt x="45402" y="13605"/>
                  </a:lnTo>
                  <a:lnTo>
                    <a:pt x="45703" y="13441"/>
                  </a:lnTo>
                  <a:lnTo>
                    <a:pt x="46003" y="13277"/>
                  </a:lnTo>
                  <a:lnTo>
                    <a:pt x="46623" y="12958"/>
                  </a:lnTo>
                  <a:lnTo>
                    <a:pt x="47207" y="12648"/>
                  </a:lnTo>
                  <a:lnTo>
                    <a:pt x="47472" y="12502"/>
                  </a:lnTo>
                  <a:lnTo>
                    <a:pt x="47699" y="12356"/>
                  </a:lnTo>
                  <a:lnTo>
                    <a:pt x="47900" y="12219"/>
                  </a:lnTo>
                  <a:lnTo>
                    <a:pt x="47991" y="12156"/>
                  </a:lnTo>
                  <a:lnTo>
                    <a:pt x="48064" y="12092"/>
                  </a:lnTo>
                  <a:lnTo>
                    <a:pt x="47627" y="12156"/>
                  </a:lnTo>
                  <a:lnTo>
                    <a:pt x="47189" y="12247"/>
                  </a:lnTo>
                  <a:lnTo>
                    <a:pt x="46751" y="12347"/>
                  </a:lnTo>
                  <a:lnTo>
                    <a:pt x="46323" y="12466"/>
                  </a:lnTo>
                  <a:lnTo>
                    <a:pt x="45894" y="12602"/>
                  </a:lnTo>
                  <a:lnTo>
                    <a:pt x="45465" y="12757"/>
                  </a:lnTo>
                  <a:lnTo>
                    <a:pt x="45046" y="12922"/>
                  </a:lnTo>
                  <a:lnTo>
                    <a:pt x="44636" y="13113"/>
                  </a:lnTo>
                  <a:lnTo>
                    <a:pt x="44234" y="13314"/>
                  </a:lnTo>
                  <a:lnTo>
                    <a:pt x="43833" y="13533"/>
                  </a:lnTo>
                  <a:lnTo>
                    <a:pt x="43450" y="13770"/>
                  </a:lnTo>
                  <a:lnTo>
                    <a:pt x="43067" y="14025"/>
                  </a:lnTo>
                  <a:lnTo>
                    <a:pt x="42702" y="14289"/>
                  </a:lnTo>
                  <a:lnTo>
                    <a:pt x="42347" y="14581"/>
                  </a:lnTo>
                  <a:lnTo>
                    <a:pt x="42000" y="14882"/>
                  </a:lnTo>
                  <a:lnTo>
                    <a:pt x="41663" y="15201"/>
                  </a:lnTo>
                  <a:lnTo>
                    <a:pt x="41499" y="15365"/>
                  </a:lnTo>
                  <a:lnTo>
                    <a:pt x="41344" y="15539"/>
                  </a:lnTo>
                  <a:lnTo>
                    <a:pt x="41034" y="15894"/>
                  </a:lnTo>
                  <a:lnTo>
                    <a:pt x="40742" y="16259"/>
                  </a:lnTo>
                  <a:lnTo>
                    <a:pt x="40441" y="16624"/>
                  </a:lnTo>
                  <a:lnTo>
                    <a:pt x="40149" y="16988"/>
                  </a:lnTo>
                  <a:lnTo>
                    <a:pt x="39839" y="17344"/>
                  </a:lnTo>
                  <a:lnTo>
                    <a:pt x="39684" y="17517"/>
                  </a:lnTo>
                  <a:lnTo>
                    <a:pt x="39520" y="17681"/>
                  </a:lnTo>
                  <a:lnTo>
                    <a:pt x="39347" y="17846"/>
                  </a:lnTo>
                  <a:lnTo>
                    <a:pt x="39174" y="17992"/>
                  </a:lnTo>
                  <a:lnTo>
                    <a:pt x="39037" y="18110"/>
                  </a:lnTo>
                  <a:lnTo>
                    <a:pt x="38918" y="18229"/>
                  </a:lnTo>
                  <a:lnTo>
                    <a:pt x="38800" y="18347"/>
                  </a:lnTo>
                  <a:lnTo>
                    <a:pt x="38690" y="18457"/>
                  </a:lnTo>
                  <a:lnTo>
                    <a:pt x="38572" y="18548"/>
                  </a:lnTo>
                  <a:lnTo>
                    <a:pt x="38444" y="18639"/>
                  </a:lnTo>
                  <a:lnTo>
                    <a:pt x="38371" y="18675"/>
                  </a:lnTo>
                  <a:lnTo>
                    <a:pt x="38298" y="18703"/>
                  </a:lnTo>
                  <a:lnTo>
                    <a:pt x="38216" y="18730"/>
                  </a:lnTo>
                  <a:lnTo>
                    <a:pt x="38125" y="18748"/>
                  </a:lnTo>
                  <a:lnTo>
                    <a:pt x="38052" y="18757"/>
                  </a:lnTo>
                  <a:lnTo>
                    <a:pt x="37979" y="18757"/>
                  </a:lnTo>
                  <a:lnTo>
                    <a:pt x="37906" y="18748"/>
                  </a:lnTo>
                  <a:lnTo>
                    <a:pt x="37842" y="18739"/>
                  </a:lnTo>
                  <a:lnTo>
                    <a:pt x="37769" y="18721"/>
                  </a:lnTo>
                  <a:lnTo>
                    <a:pt x="37715" y="18694"/>
                  </a:lnTo>
                  <a:lnTo>
                    <a:pt x="37651" y="18657"/>
                  </a:lnTo>
                  <a:lnTo>
                    <a:pt x="37596" y="18612"/>
                  </a:lnTo>
                  <a:lnTo>
                    <a:pt x="37550" y="18566"/>
                  </a:lnTo>
                  <a:lnTo>
                    <a:pt x="37505" y="18520"/>
                  </a:lnTo>
                  <a:lnTo>
                    <a:pt x="37459" y="18457"/>
                  </a:lnTo>
                  <a:lnTo>
                    <a:pt x="37432" y="18402"/>
                  </a:lnTo>
                  <a:lnTo>
                    <a:pt x="37405" y="18338"/>
                  </a:lnTo>
                  <a:lnTo>
                    <a:pt x="37377" y="18265"/>
                  </a:lnTo>
                  <a:lnTo>
                    <a:pt x="37368" y="18192"/>
                  </a:lnTo>
                  <a:lnTo>
                    <a:pt x="37359" y="18119"/>
                  </a:lnTo>
                  <a:lnTo>
                    <a:pt x="37359" y="17964"/>
                  </a:lnTo>
                  <a:lnTo>
                    <a:pt x="37368" y="17827"/>
                  </a:lnTo>
                  <a:lnTo>
                    <a:pt x="37386" y="17681"/>
                  </a:lnTo>
                  <a:lnTo>
                    <a:pt x="37414" y="17545"/>
                  </a:lnTo>
                  <a:lnTo>
                    <a:pt x="37450" y="17408"/>
                  </a:lnTo>
                  <a:lnTo>
                    <a:pt x="37496" y="17280"/>
                  </a:lnTo>
                  <a:lnTo>
                    <a:pt x="37596" y="17025"/>
                  </a:lnTo>
                  <a:lnTo>
                    <a:pt x="37715" y="16770"/>
                  </a:lnTo>
                  <a:lnTo>
                    <a:pt x="37842" y="16523"/>
                  </a:lnTo>
                  <a:lnTo>
                    <a:pt x="37961" y="16268"/>
                  </a:lnTo>
                  <a:lnTo>
                    <a:pt x="38070" y="16004"/>
                  </a:lnTo>
                  <a:lnTo>
                    <a:pt x="38152" y="15785"/>
                  </a:lnTo>
                  <a:lnTo>
                    <a:pt x="38243" y="15575"/>
                  </a:lnTo>
                  <a:lnTo>
                    <a:pt x="38344" y="15375"/>
                  </a:lnTo>
                  <a:lnTo>
                    <a:pt x="38444" y="15174"/>
                  </a:lnTo>
                  <a:lnTo>
                    <a:pt x="38563" y="14973"/>
                  </a:lnTo>
                  <a:lnTo>
                    <a:pt x="38681" y="14791"/>
                  </a:lnTo>
                  <a:lnTo>
                    <a:pt x="38818" y="14609"/>
                  </a:lnTo>
                  <a:lnTo>
                    <a:pt x="38973" y="14435"/>
                  </a:lnTo>
                  <a:lnTo>
                    <a:pt x="39155" y="14244"/>
                  </a:lnTo>
                  <a:lnTo>
                    <a:pt x="39319" y="14034"/>
                  </a:lnTo>
                  <a:lnTo>
                    <a:pt x="39465" y="13824"/>
                  </a:lnTo>
                  <a:lnTo>
                    <a:pt x="39611" y="13615"/>
                  </a:lnTo>
                  <a:lnTo>
                    <a:pt x="39748" y="13396"/>
                  </a:lnTo>
                  <a:lnTo>
                    <a:pt x="39867" y="13168"/>
                  </a:lnTo>
                  <a:lnTo>
                    <a:pt x="39985" y="12940"/>
                  </a:lnTo>
                  <a:lnTo>
                    <a:pt x="40104" y="12712"/>
                  </a:lnTo>
                  <a:lnTo>
                    <a:pt x="40323" y="12247"/>
                  </a:lnTo>
                  <a:lnTo>
                    <a:pt x="40541" y="11791"/>
                  </a:lnTo>
                  <a:lnTo>
                    <a:pt x="40660" y="11563"/>
                  </a:lnTo>
                  <a:lnTo>
                    <a:pt x="40778" y="11335"/>
                  </a:lnTo>
                  <a:lnTo>
                    <a:pt x="40906" y="11116"/>
                  </a:lnTo>
                  <a:lnTo>
                    <a:pt x="41034" y="10897"/>
                  </a:lnTo>
                  <a:lnTo>
                    <a:pt x="40879" y="11007"/>
                  </a:lnTo>
                  <a:lnTo>
                    <a:pt x="40715" y="11125"/>
                  </a:lnTo>
                  <a:lnTo>
                    <a:pt x="40569" y="11262"/>
                  </a:lnTo>
                  <a:lnTo>
                    <a:pt x="40414" y="11399"/>
                  </a:lnTo>
                  <a:lnTo>
                    <a:pt x="40268" y="11554"/>
                  </a:lnTo>
                  <a:lnTo>
                    <a:pt x="40131" y="11709"/>
                  </a:lnTo>
                  <a:lnTo>
                    <a:pt x="39985" y="11873"/>
                  </a:lnTo>
                  <a:lnTo>
                    <a:pt x="39857" y="12037"/>
                  </a:lnTo>
                  <a:lnTo>
                    <a:pt x="39602" y="12393"/>
                  </a:lnTo>
                  <a:lnTo>
                    <a:pt x="39356" y="12739"/>
                  </a:lnTo>
                  <a:lnTo>
                    <a:pt x="39128" y="13086"/>
                  </a:lnTo>
                  <a:lnTo>
                    <a:pt x="38918" y="13423"/>
                  </a:lnTo>
                  <a:lnTo>
                    <a:pt x="38781" y="13651"/>
                  </a:lnTo>
                  <a:lnTo>
                    <a:pt x="38709" y="13751"/>
                  </a:lnTo>
                  <a:lnTo>
                    <a:pt x="38672" y="13788"/>
                  </a:lnTo>
                  <a:lnTo>
                    <a:pt x="38636" y="13815"/>
                  </a:lnTo>
                  <a:lnTo>
                    <a:pt x="38599" y="13833"/>
                  </a:lnTo>
                  <a:lnTo>
                    <a:pt x="38563" y="13843"/>
                  </a:lnTo>
                  <a:lnTo>
                    <a:pt x="38526" y="13833"/>
                  </a:lnTo>
                  <a:lnTo>
                    <a:pt x="38490" y="13815"/>
                  </a:lnTo>
                  <a:lnTo>
                    <a:pt x="38444" y="13788"/>
                  </a:lnTo>
                  <a:lnTo>
                    <a:pt x="38408" y="13733"/>
                  </a:lnTo>
                  <a:lnTo>
                    <a:pt x="38362" y="13669"/>
                  </a:lnTo>
                  <a:lnTo>
                    <a:pt x="38307" y="13587"/>
                  </a:lnTo>
                  <a:lnTo>
                    <a:pt x="38289" y="13533"/>
                  </a:lnTo>
                  <a:lnTo>
                    <a:pt x="38271" y="13469"/>
                  </a:lnTo>
                  <a:lnTo>
                    <a:pt x="38243" y="13350"/>
                  </a:lnTo>
                  <a:lnTo>
                    <a:pt x="38225" y="13213"/>
                  </a:lnTo>
                  <a:lnTo>
                    <a:pt x="38225" y="13068"/>
                  </a:lnTo>
                  <a:lnTo>
                    <a:pt x="38225" y="12922"/>
                  </a:lnTo>
                  <a:lnTo>
                    <a:pt x="38234" y="12785"/>
                  </a:lnTo>
                  <a:lnTo>
                    <a:pt x="38271" y="12530"/>
                  </a:lnTo>
                  <a:lnTo>
                    <a:pt x="38362" y="12119"/>
                  </a:lnTo>
                  <a:lnTo>
                    <a:pt x="38462" y="11700"/>
                  </a:lnTo>
                  <a:lnTo>
                    <a:pt x="38672" y="10861"/>
                  </a:lnTo>
                  <a:lnTo>
                    <a:pt x="38772" y="10450"/>
                  </a:lnTo>
                  <a:lnTo>
                    <a:pt x="38854" y="10031"/>
                  </a:lnTo>
                  <a:lnTo>
                    <a:pt x="38891" y="9812"/>
                  </a:lnTo>
                  <a:lnTo>
                    <a:pt x="38918" y="9602"/>
                  </a:lnTo>
                  <a:lnTo>
                    <a:pt x="38927" y="9393"/>
                  </a:lnTo>
                  <a:lnTo>
                    <a:pt x="38937" y="9174"/>
                  </a:lnTo>
                  <a:lnTo>
                    <a:pt x="38772" y="9420"/>
                  </a:lnTo>
                  <a:lnTo>
                    <a:pt x="38617" y="9675"/>
                  </a:lnTo>
                  <a:lnTo>
                    <a:pt x="38471" y="9940"/>
                  </a:lnTo>
                  <a:lnTo>
                    <a:pt x="38335" y="10204"/>
                  </a:lnTo>
                  <a:lnTo>
                    <a:pt x="38216" y="10469"/>
                  </a:lnTo>
                  <a:lnTo>
                    <a:pt x="38107" y="10742"/>
                  </a:lnTo>
                  <a:lnTo>
                    <a:pt x="37997" y="11025"/>
                  </a:lnTo>
                  <a:lnTo>
                    <a:pt x="37906" y="11308"/>
                  </a:lnTo>
                  <a:lnTo>
                    <a:pt x="37824" y="11590"/>
                  </a:lnTo>
                  <a:lnTo>
                    <a:pt x="37742" y="11882"/>
                  </a:lnTo>
                  <a:lnTo>
                    <a:pt x="37669" y="12174"/>
                  </a:lnTo>
                  <a:lnTo>
                    <a:pt x="37605" y="12466"/>
                  </a:lnTo>
                  <a:lnTo>
                    <a:pt x="37487" y="13058"/>
                  </a:lnTo>
                  <a:lnTo>
                    <a:pt x="37377" y="13651"/>
                  </a:lnTo>
                  <a:lnTo>
                    <a:pt x="37186" y="14837"/>
                  </a:lnTo>
                  <a:lnTo>
                    <a:pt x="37085" y="15429"/>
                  </a:lnTo>
                  <a:lnTo>
                    <a:pt x="36967" y="16004"/>
                  </a:lnTo>
                  <a:lnTo>
                    <a:pt x="36903" y="16286"/>
                  </a:lnTo>
                  <a:lnTo>
                    <a:pt x="36839" y="16569"/>
                  </a:lnTo>
                  <a:lnTo>
                    <a:pt x="36766" y="16843"/>
                  </a:lnTo>
                  <a:lnTo>
                    <a:pt x="36684" y="17116"/>
                  </a:lnTo>
                  <a:lnTo>
                    <a:pt x="36593" y="17390"/>
                  </a:lnTo>
                  <a:lnTo>
                    <a:pt x="36493" y="17645"/>
                  </a:lnTo>
                  <a:lnTo>
                    <a:pt x="36392" y="17909"/>
                  </a:lnTo>
                  <a:lnTo>
                    <a:pt x="36274" y="18156"/>
                  </a:lnTo>
                  <a:lnTo>
                    <a:pt x="36210" y="18283"/>
                  </a:lnTo>
                  <a:lnTo>
                    <a:pt x="36146" y="18393"/>
                  </a:lnTo>
                  <a:lnTo>
                    <a:pt x="36073" y="18511"/>
                  </a:lnTo>
                  <a:lnTo>
                    <a:pt x="36000" y="18621"/>
                  </a:lnTo>
                  <a:lnTo>
                    <a:pt x="35918" y="18721"/>
                  </a:lnTo>
                  <a:lnTo>
                    <a:pt x="35836" y="18821"/>
                  </a:lnTo>
                  <a:lnTo>
                    <a:pt x="35745" y="18922"/>
                  </a:lnTo>
                  <a:lnTo>
                    <a:pt x="35654" y="19013"/>
                  </a:lnTo>
                  <a:lnTo>
                    <a:pt x="35554" y="19104"/>
                  </a:lnTo>
                  <a:lnTo>
                    <a:pt x="35453" y="19186"/>
                  </a:lnTo>
                  <a:lnTo>
                    <a:pt x="35353" y="19268"/>
                  </a:lnTo>
                  <a:lnTo>
                    <a:pt x="35243" y="19341"/>
                  </a:lnTo>
                  <a:lnTo>
                    <a:pt x="35134" y="19405"/>
                  </a:lnTo>
                  <a:lnTo>
                    <a:pt x="35025" y="19469"/>
                  </a:lnTo>
                  <a:lnTo>
                    <a:pt x="34906" y="19533"/>
                  </a:lnTo>
                  <a:lnTo>
                    <a:pt x="34788" y="19587"/>
                  </a:lnTo>
                  <a:lnTo>
                    <a:pt x="34669" y="19633"/>
                  </a:lnTo>
                  <a:lnTo>
                    <a:pt x="34550" y="19678"/>
                  </a:lnTo>
                  <a:lnTo>
                    <a:pt x="34432" y="19715"/>
                  </a:lnTo>
                  <a:lnTo>
                    <a:pt x="34304" y="19751"/>
                  </a:lnTo>
                  <a:lnTo>
                    <a:pt x="34177" y="19779"/>
                  </a:lnTo>
                  <a:lnTo>
                    <a:pt x="34049" y="19806"/>
                  </a:lnTo>
                  <a:lnTo>
                    <a:pt x="33921" y="19824"/>
                  </a:lnTo>
                  <a:lnTo>
                    <a:pt x="33784" y="19833"/>
                  </a:lnTo>
                  <a:lnTo>
                    <a:pt x="33657" y="19843"/>
                  </a:lnTo>
                  <a:lnTo>
                    <a:pt x="33392" y="19843"/>
                  </a:lnTo>
                  <a:lnTo>
                    <a:pt x="33265" y="19824"/>
                  </a:lnTo>
                  <a:lnTo>
                    <a:pt x="33128" y="19815"/>
                  </a:lnTo>
                  <a:lnTo>
                    <a:pt x="32991" y="19788"/>
                  </a:lnTo>
                  <a:lnTo>
                    <a:pt x="32864" y="19761"/>
                  </a:lnTo>
                  <a:lnTo>
                    <a:pt x="32727" y="19724"/>
                  </a:lnTo>
                  <a:lnTo>
                    <a:pt x="32170" y="19569"/>
                  </a:lnTo>
                  <a:lnTo>
                    <a:pt x="31614" y="19396"/>
                  </a:lnTo>
                  <a:lnTo>
                    <a:pt x="31049" y="19213"/>
                  </a:lnTo>
                  <a:lnTo>
                    <a:pt x="30493" y="19031"/>
                  </a:lnTo>
                  <a:lnTo>
                    <a:pt x="29936" y="18821"/>
                  </a:lnTo>
                  <a:lnTo>
                    <a:pt x="29398" y="18612"/>
                  </a:lnTo>
                  <a:lnTo>
                    <a:pt x="28870" y="18384"/>
                  </a:lnTo>
                  <a:lnTo>
                    <a:pt x="28614" y="18256"/>
                  </a:lnTo>
                  <a:lnTo>
                    <a:pt x="28368" y="18128"/>
                  </a:lnTo>
                  <a:lnTo>
                    <a:pt x="28204" y="18046"/>
                  </a:lnTo>
                  <a:lnTo>
                    <a:pt x="28049" y="17955"/>
                  </a:lnTo>
                  <a:lnTo>
                    <a:pt x="27903" y="17855"/>
                  </a:lnTo>
                  <a:lnTo>
                    <a:pt x="27757" y="17745"/>
                  </a:lnTo>
                  <a:lnTo>
                    <a:pt x="27620" y="17636"/>
                  </a:lnTo>
                  <a:lnTo>
                    <a:pt x="27484" y="17517"/>
                  </a:lnTo>
                  <a:lnTo>
                    <a:pt x="27347" y="17390"/>
                  </a:lnTo>
                  <a:lnTo>
                    <a:pt x="27228" y="17262"/>
                  </a:lnTo>
                  <a:lnTo>
                    <a:pt x="27110" y="17125"/>
                  </a:lnTo>
                  <a:lnTo>
                    <a:pt x="26991" y="16988"/>
                  </a:lnTo>
                  <a:lnTo>
                    <a:pt x="26891" y="16843"/>
                  </a:lnTo>
                  <a:lnTo>
                    <a:pt x="26791" y="16697"/>
                  </a:lnTo>
                  <a:lnTo>
                    <a:pt x="26699" y="16542"/>
                  </a:lnTo>
                  <a:lnTo>
                    <a:pt x="26608" y="16387"/>
                  </a:lnTo>
                  <a:lnTo>
                    <a:pt x="26535" y="16223"/>
                  </a:lnTo>
                  <a:lnTo>
                    <a:pt x="26471" y="16058"/>
                  </a:lnTo>
                  <a:lnTo>
                    <a:pt x="26408" y="15894"/>
                  </a:lnTo>
                  <a:lnTo>
                    <a:pt x="26353" y="15730"/>
                  </a:lnTo>
                  <a:lnTo>
                    <a:pt x="26316" y="15557"/>
                  </a:lnTo>
                  <a:lnTo>
                    <a:pt x="26280" y="15384"/>
                  </a:lnTo>
                  <a:lnTo>
                    <a:pt x="26262" y="15210"/>
                  </a:lnTo>
                  <a:lnTo>
                    <a:pt x="26253" y="15037"/>
                  </a:lnTo>
                  <a:lnTo>
                    <a:pt x="26253" y="14855"/>
                  </a:lnTo>
                  <a:lnTo>
                    <a:pt x="26262" y="14681"/>
                  </a:lnTo>
                  <a:lnTo>
                    <a:pt x="26280" y="14508"/>
                  </a:lnTo>
                  <a:lnTo>
                    <a:pt x="26316" y="14326"/>
                  </a:lnTo>
                  <a:lnTo>
                    <a:pt x="26353" y="14153"/>
                  </a:lnTo>
                  <a:lnTo>
                    <a:pt x="26417" y="13970"/>
                  </a:lnTo>
                  <a:lnTo>
                    <a:pt x="26480" y="13797"/>
                  </a:lnTo>
                  <a:lnTo>
                    <a:pt x="26563" y="13624"/>
                  </a:lnTo>
                  <a:lnTo>
                    <a:pt x="26654" y="13450"/>
                  </a:lnTo>
                  <a:lnTo>
                    <a:pt x="26763" y="13277"/>
                  </a:lnTo>
                  <a:lnTo>
                    <a:pt x="27128" y="12730"/>
                  </a:lnTo>
                  <a:lnTo>
                    <a:pt x="27319" y="12447"/>
                  </a:lnTo>
                  <a:lnTo>
                    <a:pt x="27520" y="12174"/>
                  </a:lnTo>
                  <a:lnTo>
                    <a:pt x="27721" y="11919"/>
                  </a:lnTo>
                  <a:lnTo>
                    <a:pt x="27930" y="11672"/>
                  </a:lnTo>
                  <a:lnTo>
                    <a:pt x="28040" y="11554"/>
                  </a:lnTo>
                  <a:lnTo>
                    <a:pt x="28149" y="11444"/>
                  </a:lnTo>
                  <a:lnTo>
                    <a:pt x="28268" y="11344"/>
                  </a:lnTo>
                  <a:lnTo>
                    <a:pt x="28377" y="11253"/>
                  </a:lnTo>
                  <a:lnTo>
                    <a:pt x="28514" y="11162"/>
                  </a:lnTo>
                  <a:lnTo>
                    <a:pt x="28642" y="11071"/>
                  </a:lnTo>
                  <a:lnTo>
                    <a:pt x="28778" y="10998"/>
                  </a:lnTo>
                  <a:lnTo>
                    <a:pt x="28906" y="10925"/>
                  </a:lnTo>
                  <a:lnTo>
                    <a:pt x="29170" y="10806"/>
                  </a:lnTo>
                  <a:lnTo>
                    <a:pt x="29426" y="10678"/>
                  </a:lnTo>
                  <a:lnTo>
                    <a:pt x="29690" y="10551"/>
                  </a:lnTo>
                  <a:lnTo>
                    <a:pt x="29818" y="10478"/>
                  </a:lnTo>
                  <a:lnTo>
                    <a:pt x="29955" y="10405"/>
                  </a:lnTo>
                  <a:lnTo>
                    <a:pt x="30082" y="10314"/>
                  </a:lnTo>
                  <a:lnTo>
                    <a:pt x="30210" y="10213"/>
                  </a:lnTo>
                  <a:lnTo>
                    <a:pt x="30338" y="10104"/>
                  </a:lnTo>
                  <a:lnTo>
                    <a:pt x="30474" y="9976"/>
                  </a:lnTo>
                  <a:lnTo>
                    <a:pt x="30712" y="9712"/>
                  </a:lnTo>
                  <a:lnTo>
                    <a:pt x="30949" y="9447"/>
                  </a:lnTo>
                  <a:lnTo>
                    <a:pt x="31405" y="8891"/>
                  </a:lnTo>
                  <a:lnTo>
                    <a:pt x="31860" y="8335"/>
                  </a:lnTo>
                  <a:lnTo>
                    <a:pt x="32079" y="8061"/>
                  </a:lnTo>
                  <a:lnTo>
                    <a:pt x="32307" y="7797"/>
                  </a:lnTo>
                  <a:lnTo>
                    <a:pt x="32307" y="7797"/>
                  </a:lnTo>
                  <a:lnTo>
                    <a:pt x="32253" y="7852"/>
                  </a:lnTo>
                  <a:lnTo>
                    <a:pt x="32189" y="7906"/>
                  </a:lnTo>
                  <a:lnTo>
                    <a:pt x="32043" y="8016"/>
                  </a:lnTo>
                  <a:lnTo>
                    <a:pt x="31870" y="8125"/>
                  </a:lnTo>
                  <a:lnTo>
                    <a:pt x="31687" y="8235"/>
                  </a:lnTo>
                  <a:lnTo>
                    <a:pt x="31313" y="8444"/>
                  </a:lnTo>
                  <a:lnTo>
                    <a:pt x="31149" y="8545"/>
                  </a:lnTo>
                  <a:lnTo>
                    <a:pt x="31003" y="8654"/>
                  </a:lnTo>
                  <a:lnTo>
                    <a:pt x="30712" y="8909"/>
                  </a:lnTo>
                  <a:lnTo>
                    <a:pt x="30429" y="9183"/>
                  </a:lnTo>
                  <a:lnTo>
                    <a:pt x="30155" y="9447"/>
                  </a:lnTo>
                  <a:lnTo>
                    <a:pt x="29863" y="9712"/>
                  </a:lnTo>
                  <a:lnTo>
                    <a:pt x="29654" y="9885"/>
                  </a:lnTo>
                  <a:lnTo>
                    <a:pt x="29563" y="9958"/>
                  </a:lnTo>
                  <a:lnTo>
                    <a:pt x="29508" y="9985"/>
                  </a:lnTo>
                  <a:lnTo>
                    <a:pt x="29462" y="10013"/>
                  </a:lnTo>
                  <a:lnTo>
                    <a:pt x="29417" y="10031"/>
                  </a:lnTo>
                  <a:lnTo>
                    <a:pt x="29362" y="10040"/>
                  </a:lnTo>
                  <a:lnTo>
                    <a:pt x="29307" y="10040"/>
                  </a:lnTo>
                  <a:lnTo>
                    <a:pt x="29253" y="10031"/>
                  </a:lnTo>
                  <a:lnTo>
                    <a:pt x="29198" y="10013"/>
                  </a:lnTo>
                  <a:lnTo>
                    <a:pt x="29143" y="9985"/>
                  </a:lnTo>
                  <a:lnTo>
                    <a:pt x="29079" y="9949"/>
                  </a:lnTo>
                  <a:lnTo>
                    <a:pt x="29015" y="9903"/>
                  </a:lnTo>
                  <a:lnTo>
                    <a:pt x="28943" y="9830"/>
                  </a:lnTo>
                  <a:lnTo>
                    <a:pt x="28888" y="9757"/>
                  </a:lnTo>
                  <a:lnTo>
                    <a:pt x="28842" y="9694"/>
                  </a:lnTo>
                  <a:lnTo>
                    <a:pt x="28815" y="9621"/>
                  </a:lnTo>
                  <a:lnTo>
                    <a:pt x="28806" y="9548"/>
                  </a:lnTo>
                  <a:lnTo>
                    <a:pt x="28806" y="9475"/>
                  </a:lnTo>
                  <a:lnTo>
                    <a:pt x="28806" y="9402"/>
                  </a:lnTo>
                  <a:lnTo>
                    <a:pt x="28824" y="9329"/>
                  </a:lnTo>
                  <a:lnTo>
                    <a:pt x="28870" y="9174"/>
                  </a:lnTo>
                  <a:lnTo>
                    <a:pt x="28933" y="9028"/>
                  </a:lnTo>
                  <a:lnTo>
                    <a:pt x="28997" y="8873"/>
                  </a:lnTo>
                  <a:lnTo>
                    <a:pt x="29052" y="8727"/>
                  </a:lnTo>
                  <a:lnTo>
                    <a:pt x="29098" y="8554"/>
                  </a:lnTo>
                  <a:lnTo>
                    <a:pt x="29134" y="8362"/>
                  </a:lnTo>
                  <a:lnTo>
                    <a:pt x="29161" y="8180"/>
                  </a:lnTo>
                  <a:lnTo>
                    <a:pt x="29180" y="7988"/>
                  </a:lnTo>
                  <a:lnTo>
                    <a:pt x="29198" y="7788"/>
                  </a:lnTo>
                  <a:lnTo>
                    <a:pt x="29198" y="7596"/>
                  </a:lnTo>
                  <a:lnTo>
                    <a:pt x="29198" y="7223"/>
                  </a:lnTo>
                  <a:lnTo>
                    <a:pt x="29198" y="7159"/>
                  </a:lnTo>
                  <a:lnTo>
                    <a:pt x="29189" y="7086"/>
                  </a:lnTo>
                  <a:lnTo>
                    <a:pt x="29152" y="6912"/>
                  </a:lnTo>
                  <a:lnTo>
                    <a:pt x="29052" y="6520"/>
                  </a:lnTo>
                  <a:lnTo>
                    <a:pt x="29006" y="6320"/>
                  </a:lnTo>
                  <a:lnTo>
                    <a:pt x="28970" y="6137"/>
                  </a:lnTo>
                  <a:lnTo>
                    <a:pt x="28952" y="5982"/>
                  </a:lnTo>
                  <a:lnTo>
                    <a:pt x="28952" y="5928"/>
                  </a:lnTo>
                  <a:lnTo>
                    <a:pt x="28961" y="5873"/>
                  </a:lnTo>
                  <a:lnTo>
                    <a:pt x="28906" y="6074"/>
                  </a:lnTo>
                  <a:lnTo>
                    <a:pt x="28860" y="6274"/>
                  </a:lnTo>
                  <a:lnTo>
                    <a:pt x="28778" y="6685"/>
                  </a:lnTo>
                  <a:lnTo>
                    <a:pt x="28715" y="7095"/>
                  </a:lnTo>
                  <a:lnTo>
                    <a:pt x="28660" y="7505"/>
                  </a:lnTo>
                  <a:lnTo>
                    <a:pt x="28605" y="7916"/>
                  </a:lnTo>
                  <a:lnTo>
                    <a:pt x="28550" y="8326"/>
                  </a:lnTo>
                  <a:lnTo>
                    <a:pt x="28487" y="8736"/>
                  </a:lnTo>
                  <a:lnTo>
                    <a:pt x="28405" y="9147"/>
                  </a:lnTo>
                  <a:lnTo>
                    <a:pt x="28332" y="9457"/>
                  </a:lnTo>
                  <a:lnTo>
                    <a:pt x="28277" y="9648"/>
                  </a:lnTo>
                  <a:lnTo>
                    <a:pt x="28204" y="9849"/>
                  </a:lnTo>
                  <a:lnTo>
                    <a:pt x="28131" y="10058"/>
                  </a:lnTo>
                  <a:lnTo>
                    <a:pt x="28049" y="10277"/>
                  </a:lnTo>
                  <a:lnTo>
                    <a:pt x="27949" y="10496"/>
                  </a:lnTo>
                  <a:lnTo>
                    <a:pt x="27839" y="10715"/>
                  </a:lnTo>
                  <a:lnTo>
                    <a:pt x="27721" y="10916"/>
                  </a:lnTo>
                  <a:lnTo>
                    <a:pt x="27602" y="11098"/>
                  </a:lnTo>
                  <a:lnTo>
                    <a:pt x="27529" y="11189"/>
                  </a:lnTo>
                  <a:lnTo>
                    <a:pt x="27465" y="11262"/>
                  </a:lnTo>
                  <a:lnTo>
                    <a:pt x="27392" y="11335"/>
                  </a:lnTo>
                  <a:lnTo>
                    <a:pt x="27319" y="11408"/>
                  </a:lnTo>
                  <a:lnTo>
                    <a:pt x="27237" y="11463"/>
                  </a:lnTo>
                  <a:lnTo>
                    <a:pt x="27164" y="11508"/>
                  </a:lnTo>
                  <a:lnTo>
                    <a:pt x="27082" y="11554"/>
                  </a:lnTo>
                  <a:lnTo>
                    <a:pt x="27000" y="11581"/>
                  </a:lnTo>
                  <a:lnTo>
                    <a:pt x="26909" y="11599"/>
                  </a:lnTo>
                  <a:lnTo>
                    <a:pt x="26827" y="11609"/>
                  </a:lnTo>
                  <a:lnTo>
                    <a:pt x="26736" y="11609"/>
                  </a:lnTo>
                  <a:lnTo>
                    <a:pt x="26645" y="11590"/>
                  </a:lnTo>
                  <a:lnTo>
                    <a:pt x="26526" y="11563"/>
                  </a:lnTo>
                  <a:lnTo>
                    <a:pt x="26426" y="11508"/>
                  </a:lnTo>
                  <a:lnTo>
                    <a:pt x="26335" y="11444"/>
                  </a:lnTo>
                  <a:lnTo>
                    <a:pt x="26262" y="11371"/>
                  </a:lnTo>
                  <a:lnTo>
                    <a:pt x="26189" y="11280"/>
                  </a:lnTo>
                  <a:lnTo>
                    <a:pt x="26134" y="11180"/>
                  </a:lnTo>
                  <a:lnTo>
                    <a:pt x="26079" y="11071"/>
                  </a:lnTo>
                  <a:lnTo>
                    <a:pt x="26043" y="10952"/>
                  </a:lnTo>
                  <a:lnTo>
                    <a:pt x="26006" y="10824"/>
                  </a:lnTo>
                  <a:lnTo>
                    <a:pt x="25988" y="10697"/>
                  </a:lnTo>
                  <a:lnTo>
                    <a:pt x="25970" y="10551"/>
                  </a:lnTo>
                  <a:lnTo>
                    <a:pt x="25961" y="10405"/>
                  </a:lnTo>
                  <a:lnTo>
                    <a:pt x="25961" y="10250"/>
                  </a:lnTo>
                  <a:lnTo>
                    <a:pt x="25961" y="10095"/>
                  </a:lnTo>
                  <a:lnTo>
                    <a:pt x="25988" y="9776"/>
                  </a:lnTo>
                  <a:lnTo>
                    <a:pt x="26034" y="9447"/>
                  </a:lnTo>
                  <a:lnTo>
                    <a:pt x="26088" y="9128"/>
                  </a:lnTo>
                  <a:lnTo>
                    <a:pt x="26161" y="8809"/>
                  </a:lnTo>
                  <a:lnTo>
                    <a:pt x="26234" y="8517"/>
                  </a:lnTo>
                  <a:lnTo>
                    <a:pt x="26325" y="8244"/>
                  </a:lnTo>
                  <a:lnTo>
                    <a:pt x="26408" y="7998"/>
                  </a:lnTo>
                  <a:lnTo>
                    <a:pt x="26490" y="7788"/>
                  </a:lnTo>
                  <a:lnTo>
                    <a:pt x="26563" y="7633"/>
                  </a:lnTo>
                  <a:lnTo>
                    <a:pt x="26754" y="7259"/>
                  </a:lnTo>
                  <a:lnTo>
                    <a:pt x="26955" y="6885"/>
                  </a:lnTo>
                  <a:lnTo>
                    <a:pt x="27155" y="6511"/>
                  </a:lnTo>
                  <a:lnTo>
                    <a:pt x="27347" y="6137"/>
                  </a:lnTo>
                  <a:lnTo>
                    <a:pt x="27438" y="5946"/>
                  </a:lnTo>
                  <a:lnTo>
                    <a:pt x="27520" y="5754"/>
                  </a:lnTo>
                  <a:lnTo>
                    <a:pt x="27602" y="5554"/>
                  </a:lnTo>
                  <a:lnTo>
                    <a:pt x="27675" y="5362"/>
                  </a:lnTo>
                  <a:lnTo>
                    <a:pt x="27739" y="5162"/>
                  </a:lnTo>
                  <a:lnTo>
                    <a:pt x="27803" y="4961"/>
                  </a:lnTo>
                  <a:lnTo>
                    <a:pt x="27848" y="4751"/>
                  </a:lnTo>
                  <a:lnTo>
                    <a:pt x="27885" y="4542"/>
                  </a:lnTo>
                  <a:lnTo>
                    <a:pt x="27912" y="4259"/>
                  </a:lnTo>
                  <a:lnTo>
                    <a:pt x="27939" y="3967"/>
                  </a:lnTo>
                  <a:lnTo>
                    <a:pt x="27949" y="3684"/>
                  </a:lnTo>
                  <a:lnTo>
                    <a:pt x="27939" y="3393"/>
                  </a:lnTo>
                  <a:lnTo>
                    <a:pt x="27930" y="3110"/>
                  </a:lnTo>
                  <a:lnTo>
                    <a:pt x="27912" y="2827"/>
                  </a:lnTo>
                  <a:lnTo>
                    <a:pt x="27867" y="2262"/>
                  </a:lnTo>
                  <a:lnTo>
                    <a:pt x="27812" y="1697"/>
                  </a:lnTo>
                  <a:lnTo>
                    <a:pt x="27766" y="1131"/>
                  </a:lnTo>
                  <a:lnTo>
                    <a:pt x="27748" y="849"/>
                  </a:lnTo>
                  <a:lnTo>
                    <a:pt x="27739" y="566"/>
                  </a:lnTo>
                  <a:lnTo>
                    <a:pt x="27739" y="283"/>
                  </a:lnTo>
                  <a:lnTo>
                    <a:pt x="27748" y="1"/>
                  </a:lnTo>
                  <a:close/>
                </a:path>
              </a:pathLst>
            </a:custGeom>
            <a:solidFill>
              <a:srgbClr val="8DA4B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2169368" y="2583040"/>
              <a:ext cx="585938" cy="517085"/>
            </a:xfrm>
            <a:custGeom>
              <a:rect b="b" l="l" r="r" t="t"/>
              <a:pathLst>
                <a:path extrusionOk="0" h="9102" w="10314">
                  <a:moveTo>
                    <a:pt x="4897" y="1"/>
                  </a:moveTo>
                  <a:lnTo>
                    <a:pt x="4633" y="19"/>
                  </a:lnTo>
                  <a:lnTo>
                    <a:pt x="4378" y="46"/>
                  </a:lnTo>
                  <a:lnTo>
                    <a:pt x="4122" y="92"/>
                  </a:lnTo>
                  <a:lnTo>
                    <a:pt x="3867" y="138"/>
                  </a:lnTo>
                  <a:lnTo>
                    <a:pt x="3621" y="201"/>
                  </a:lnTo>
                  <a:lnTo>
                    <a:pt x="3384" y="274"/>
                  </a:lnTo>
                  <a:lnTo>
                    <a:pt x="3147" y="356"/>
                  </a:lnTo>
                  <a:lnTo>
                    <a:pt x="2919" y="448"/>
                  </a:lnTo>
                  <a:lnTo>
                    <a:pt x="2700" y="548"/>
                  </a:lnTo>
                  <a:lnTo>
                    <a:pt x="2481" y="657"/>
                  </a:lnTo>
                  <a:lnTo>
                    <a:pt x="2271" y="776"/>
                  </a:lnTo>
                  <a:lnTo>
                    <a:pt x="2071" y="904"/>
                  </a:lnTo>
                  <a:lnTo>
                    <a:pt x="1879" y="1031"/>
                  </a:lnTo>
                  <a:lnTo>
                    <a:pt x="1688" y="1177"/>
                  </a:lnTo>
                  <a:lnTo>
                    <a:pt x="1514" y="1332"/>
                  </a:lnTo>
                  <a:lnTo>
                    <a:pt x="1341" y="1487"/>
                  </a:lnTo>
                  <a:lnTo>
                    <a:pt x="1177" y="1651"/>
                  </a:lnTo>
                  <a:lnTo>
                    <a:pt x="1022" y="1825"/>
                  </a:lnTo>
                  <a:lnTo>
                    <a:pt x="885" y="2007"/>
                  </a:lnTo>
                  <a:lnTo>
                    <a:pt x="748" y="2189"/>
                  </a:lnTo>
                  <a:lnTo>
                    <a:pt x="621" y="2381"/>
                  </a:lnTo>
                  <a:lnTo>
                    <a:pt x="511" y="2572"/>
                  </a:lnTo>
                  <a:lnTo>
                    <a:pt x="402" y="2773"/>
                  </a:lnTo>
                  <a:lnTo>
                    <a:pt x="311" y="2983"/>
                  </a:lnTo>
                  <a:lnTo>
                    <a:pt x="229" y="3192"/>
                  </a:lnTo>
                  <a:lnTo>
                    <a:pt x="165" y="3411"/>
                  </a:lnTo>
                  <a:lnTo>
                    <a:pt x="101" y="3630"/>
                  </a:lnTo>
                  <a:lnTo>
                    <a:pt x="55" y="3858"/>
                  </a:lnTo>
                  <a:lnTo>
                    <a:pt x="28" y="4086"/>
                  </a:lnTo>
                  <a:lnTo>
                    <a:pt x="10" y="4314"/>
                  </a:lnTo>
                  <a:lnTo>
                    <a:pt x="1" y="4551"/>
                  </a:lnTo>
                  <a:lnTo>
                    <a:pt x="10" y="4779"/>
                  </a:lnTo>
                  <a:lnTo>
                    <a:pt x="28" y="5016"/>
                  </a:lnTo>
                  <a:lnTo>
                    <a:pt x="55" y="5244"/>
                  </a:lnTo>
                  <a:lnTo>
                    <a:pt x="101" y="5463"/>
                  </a:lnTo>
                  <a:lnTo>
                    <a:pt x="165" y="5682"/>
                  </a:lnTo>
                  <a:lnTo>
                    <a:pt x="229" y="5901"/>
                  </a:lnTo>
                  <a:lnTo>
                    <a:pt x="311" y="6110"/>
                  </a:lnTo>
                  <a:lnTo>
                    <a:pt x="402" y="6320"/>
                  </a:lnTo>
                  <a:lnTo>
                    <a:pt x="511" y="6521"/>
                  </a:lnTo>
                  <a:lnTo>
                    <a:pt x="621" y="6721"/>
                  </a:lnTo>
                  <a:lnTo>
                    <a:pt x="748" y="6913"/>
                  </a:lnTo>
                  <a:lnTo>
                    <a:pt x="885" y="7095"/>
                  </a:lnTo>
                  <a:lnTo>
                    <a:pt x="1022" y="7268"/>
                  </a:lnTo>
                  <a:lnTo>
                    <a:pt x="1177" y="7442"/>
                  </a:lnTo>
                  <a:lnTo>
                    <a:pt x="1341" y="7606"/>
                  </a:lnTo>
                  <a:lnTo>
                    <a:pt x="1514" y="7770"/>
                  </a:lnTo>
                  <a:lnTo>
                    <a:pt x="1688" y="7916"/>
                  </a:lnTo>
                  <a:lnTo>
                    <a:pt x="1879" y="8062"/>
                  </a:lnTo>
                  <a:lnTo>
                    <a:pt x="2071" y="8198"/>
                  </a:lnTo>
                  <a:lnTo>
                    <a:pt x="2271" y="8326"/>
                  </a:lnTo>
                  <a:lnTo>
                    <a:pt x="2481" y="8445"/>
                  </a:lnTo>
                  <a:lnTo>
                    <a:pt x="2700" y="8554"/>
                  </a:lnTo>
                  <a:lnTo>
                    <a:pt x="2919" y="8654"/>
                  </a:lnTo>
                  <a:lnTo>
                    <a:pt x="3147" y="8746"/>
                  </a:lnTo>
                  <a:lnTo>
                    <a:pt x="3384" y="8828"/>
                  </a:lnTo>
                  <a:lnTo>
                    <a:pt x="3621" y="8891"/>
                  </a:lnTo>
                  <a:lnTo>
                    <a:pt x="3867" y="8955"/>
                  </a:lnTo>
                  <a:lnTo>
                    <a:pt x="4122" y="9010"/>
                  </a:lnTo>
                  <a:lnTo>
                    <a:pt x="4378" y="9046"/>
                  </a:lnTo>
                  <a:lnTo>
                    <a:pt x="4633" y="9074"/>
                  </a:lnTo>
                  <a:lnTo>
                    <a:pt x="4897" y="9092"/>
                  </a:lnTo>
                  <a:lnTo>
                    <a:pt x="5162" y="9101"/>
                  </a:lnTo>
                  <a:lnTo>
                    <a:pt x="5426" y="9092"/>
                  </a:lnTo>
                  <a:lnTo>
                    <a:pt x="5691" y="9074"/>
                  </a:lnTo>
                  <a:lnTo>
                    <a:pt x="5946" y="9046"/>
                  </a:lnTo>
                  <a:lnTo>
                    <a:pt x="6201" y="9010"/>
                  </a:lnTo>
                  <a:lnTo>
                    <a:pt x="6447" y="8955"/>
                  </a:lnTo>
                  <a:lnTo>
                    <a:pt x="6694" y="8891"/>
                  </a:lnTo>
                  <a:lnTo>
                    <a:pt x="6931" y="8828"/>
                  </a:lnTo>
                  <a:lnTo>
                    <a:pt x="7168" y="8746"/>
                  </a:lnTo>
                  <a:lnTo>
                    <a:pt x="7396" y="8654"/>
                  </a:lnTo>
                  <a:lnTo>
                    <a:pt x="7615" y="8554"/>
                  </a:lnTo>
                  <a:lnTo>
                    <a:pt x="7833" y="8445"/>
                  </a:lnTo>
                  <a:lnTo>
                    <a:pt x="8043" y="8326"/>
                  </a:lnTo>
                  <a:lnTo>
                    <a:pt x="8244" y="8198"/>
                  </a:lnTo>
                  <a:lnTo>
                    <a:pt x="8444" y="8062"/>
                  </a:lnTo>
                  <a:lnTo>
                    <a:pt x="8627" y="7916"/>
                  </a:lnTo>
                  <a:lnTo>
                    <a:pt x="8809" y="7770"/>
                  </a:lnTo>
                  <a:lnTo>
                    <a:pt x="8973" y="7606"/>
                  </a:lnTo>
                  <a:lnTo>
                    <a:pt x="9137" y="7442"/>
                  </a:lnTo>
                  <a:lnTo>
                    <a:pt x="9292" y="7268"/>
                  </a:lnTo>
                  <a:lnTo>
                    <a:pt x="9438" y="7095"/>
                  </a:lnTo>
                  <a:lnTo>
                    <a:pt x="9575" y="6913"/>
                  </a:lnTo>
                  <a:lnTo>
                    <a:pt x="9694" y="6721"/>
                  </a:lnTo>
                  <a:lnTo>
                    <a:pt x="9812" y="6521"/>
                  </a:lnTo>
                  <a:lnTo>
                    <a:pt x="9913" y="6320"/>
                  </a:lnTo>
                  <a:lnTo>
                    <a:pt x="10004" y="6110"/>
                  </a:lnTo>
                  <a:lnTo>
                    <a:pt x="10086" y="5901"/>
                  </a:lnTo>
                  <a:lnTo>
                    <a:pt x="10159" y="5682"/>
                  </a:lnTo>
                  <a:lnTo>
                    <a:pt x="10213" y="5463"/>
                  </a:lnTo>
                  <a:lnTo>
                    <a:pt x="10259" y="5244"/>
                  </a:lnTo>
                  <a:lnTo>
                    <a:pt x="10286" y="5016"/>
                  </a:lnTo>
                  <a:lnTo>
                    <a:pt x="10314" y="4779"/>
                  </a:lnTo>
                  <a:lnTo>
                    <a:pt x="10314" y="4551"/>
                  </a:lnTo>
                  <a:lnTo>
                    <a:pt x="10314" y="4314"/>
                  </a:lnTo>
                  <a:lnTo>
                    <a:pt x="10286" y="4086"/>
                  </a:lnTo>
                  <a:lnTo>
                    <a:pt x="10259" y="3858"/>
                  </a:lnTo>
                  <a:lnTo>
                    <a:pt x="10213" y="3630"/>
                  </a:lnTo>
                  <a:lnTo>
                    <a:pt x="10159" y="3411"/>
                  </a:lnTo>
                  <a:lnTo>
                    <a:pt x="10086" y="3192"/>
                  </a:lnTo>
                  <a:lnTo>
                    <a:pt x="10004" y="2983"/>
                  </a:lnTo>
                  <a:lnTo>
                    <a:pt x="9913" y="2773"/>
                  </a:lnTo>
                  <a:lnTo>
                    <a:pt x="9812" y="2572"/>
                  </a:lnTo>
                  <a:lnTo>
                    <a:pt x="9694" y="2381"/>
                  </a:lnTo>
                  <a:lnTo>
                    <a:pt x="9575" y="2189"/>
                  </a:lnTo>
                  <a:lnTo>
                    <a:pt x="9438" y="2007"/>
                  </a:lnTo>
                  <a:lnTo>
                    <a:pt x="9292" y="1825"/>
                  </a:lnTo>
                  <a:lnTo>
                    <a:pt x="9137" y="1651"/>
                  </a:lnTo>
                  <a:lnTo>
                    <a:pt x="8973" y="1487"/>
                  </a:lnTo>
                  <a:lnTo>
                    <a:pt x="8809" y="1332"/>
                  </a:lnTo>
                  <a:lnTo>
                    <a:pt x="8627" y="1177"/>
                  </a:lnTo>
                  <a:lnTo>
                    <a:pt x="8444" y="1031"/>
                  </a:lnTo>
                  <a:lnTo>
                    <a:pt x="8244" y="904"/>
                  </a:lnTo>
                  <a:lnTo>
                    <a:pt x="8043" y="776"/>
                  </a:lnTo>
                  <a:lnTo>
                    <a:pt x="7833" y="657"/>
                  </a:lnTo>
                  <a:lnTo>
                    <a:pt x="7615" y="548"/>
                  </a:lnTo>
                  <a:lnTo>
                    <a:pt x="7396" y="448"/>
                  </a:lnTo>
                  <a:lnTo>
                    <a:pt x="7168" y="356"/>
                  </a:lnTo>
                  <a:lnTo>
                    <a:pt x="6931" y="274"/>
                  </a:lnTo>
                  <a:lnTo>
                    <a:pt x="6694" y="201"/>
                  </a:lnTo>
                  <a:lnTo>
                    <a:pt x="6447" y="138"/>
                  </a:lnTo>
                  <a:lnTo>
                    <a:pt x="6201" y="92"/>
                  </a:lnTo>
                  <a:lnTo>
                    <a:pt x="5946" y="46"/>
                  </a:lnTo>
                  <a:lnTo>
                    <a:pt x="5691" y="19"/>
                  </a:lnTo>
                  <a:lnTo>
                    <a:pt x="5426" y="1"/>
                  </a:lnTo>
                  <a:close/>
                </a:path>
              </a:pathLst>
            </a:custGeom>
            <a:solidFill>
              <a:srgbClr val="419AB0">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13"/>
          <p:cNvSpPr txBox="1"/>
          <p:nvPr>
            <p:ph type="ctrTitle"/>
          </p:nvPr>
        </p:nvSpPr>
        <p:spPr>
          <a:xfrm>
            <a:off x="3498050" y="1268350"/>
            <a:ext cx="5463600" cy="16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 &amp; Motor Integration During a Discrimination Task</a:t>
            </a:r>
            <a:endParaRPr/>
          </a:p>
        </p:txBody>
      </p:sp>
      <p:sp>
        <p:nvSpPr>
          <p:cNvPr id="46" name="Google Shape;46;p13"/>
          <p:cNvSpPr txBox="1"/>
          <p:nvPr>
            <p:ph idx="1" type="subTitle"/>
          </p:nvPr>
        </p:nvSpPr>
        <p:spPr>
          <a:xfrm>
            <a:off x="3538349" y="3350150"/>
            <a:ext cx="33705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Corollary Cormorants</a:t>
            </a:r>
            <a:endParaRPr/>
          </a:p>
          <a:p>
            <a:pPr indent="0" lvl="0" marL="0" rtl="0" algn="l">
              <a:spcBef>
                <a:spcPts val="0"/>
              </a:spcBef>
              <a:spcAft>
                <a:spcPts val="0"/>
              </a:spcAft>
              <a:buNone/>
            </a:pPr>
            <a:r>
              <a:rPr lang="en" sz="1300"/>
              <a:t>Kai Park, Martina Acevedo, Dua </a:t>
            </a:r>
            <a:r>
              <a:rPr lang="en" sz="1300"/>
              <a:t>Azhar, Megan Nelson,</a:t>
            </a:r>
            <a:r>
              <a:rPr lang="en" sz="1300"/>
              <a:t> Armaan Raina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TAs: Benjie Miao, Younes Valibeigi</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4"/>
          <p:cNvSpPr/>
          <p:nvPr/>
        </p:nvSpPr>
        <p:spPr>
          <a:xfrm>
            <a:off x="177663" y="-72025"/>
            <a:ext cx="1562700" cy="156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&amp; Hypothesis</a:t>
            </a:r>
            <a:endParaRPr/>
          </a:p>
        </p:txBody>
      </p:sp>
      <p:sp>
        <p:nvSpPr>
          <p:cNvPr id="53" name="Google Shape;53;p14"/>
          <p:cNvSpPr/>
          <p:nvPr/>
        </p:nvSpPr>
        <p:spPr>
          <a:xfrm>
            <a:off x="5733688" y="1464875"/>
            <a:ext cx="226200" cy="22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4"/>
          <p:cNvSpPr/>
          <p:nvPr/>
        </p:nvSpPr>
        <p:spPr>
          <a:xfrm>
            <a:off x="6227588" y="2857500"/>
            <a:ext cx="226200" cy="22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6227588" y="2571750"/>
            <a:ext cx="226200" cy="22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6227588" y="3212350"/>
            <a:ext cx="226200" cy="22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457210" y="214365"/>
            <a:ext cx="1003629" cy="989907"/>
            <a:chOff x="3194273" y="4938102"/>
            <a:chExt cx="1003629" cy="989907"/>
          </a:xfrm>
        </p:grpSpPr>
        <p:sp>
          <p:nvSpPr>
            <p:cNvPr id="58" name="Google Shape;58;p14"/>
            <p:cNvSpPr/>
            <p:nvPr/>
          </p:nvSpPr>
          <p:spPr>
            <a:xfrm>
              <a:off x="3203715" y="4947544"/>
              <a:ext cx="476863" cy="971023"/>
            </a:xfrm>
            <a:custGeom>
              <a:rect b="b" l="l" r="r" t="t"/>
              <a:pathLst>
                <a:path extrusionOk="0" h="12238" w="6010">
                  <a:moveTo>
                    <a:pt x="4551" y="1"/>
                  </a:moveTo>
                  <a:lnTo>
                    <a:pt x="4396" y="10"/>
                  </a:lnTo>
                  <a:lnTo>
                    <a:pt x="4259" y="28"/>
                  </a:lnTo>
                  <a:lnTo>
                    <a:pt x="4113" y="64"/>
                  </a:lnTo>
                  <a:lnTo>
                    <a:pt x="3985" y="110"/>
                  </a:lnTo>
                  <a:lnTo>
                    <a:pt x="3858" y="174"/>
                  </a:lnTo>
                  <a:lnTo>
                    <a:pt x="3739" y="247"/>
                  </a:lnTo>
                  <a:lnTo>
                    <a:pt x="3621" y="329"/>
                  </a:lnTo>
                  <a:lnTo>
                    <a:pt x="3520" y="420"/>
                  </a:lnTo>
                  <a:lnTo>
                    <a:pt x="3429" y="520"/>
                  </a:lnTo>
                  <a:lnTo>
                    <a:pt x="3347" y="639"/>
                  </a:lnTo>
                  <a:lnTo>
                    <a:pt x="3265" y="757"/>
                  </a:lnTo>
                  <a:lnTo>
                    <a:pt x="3210" y="876"/>
                  </a:lnTo>
                  <a:lnTo>
                    <a:pt x="3156" y="1013"/>
                  </a:lnTo>
                  <a:lnTo>
                    <a:pt x="3119" y="1149"/>
                  </a:lnTo>
                  <a:lnTo>
                    <a:pt x="3092" y="1295"/>
                  </a:lnTo>
                  <a:lnTo>
                    <a:pt x="3083" y="1441"/>
                  </a:lnTo>
                  <a:lnTo>
                    <a:pt x="2900" y="1414"/>
                  </a:lnTo>
                  <a:lnTo>
                    <a:pt x="2709" y="1405"/>
                  </a:lnTo>
                  <a:lnTo>
                    <a:pt x="2499" y="1414"/>
                  </a:lnTo>
                  <a:lnTo>
                    <a:pt x="2298" y="1450"/>
                  </a:lnTo>
                  <a:lnTo>
                    <a:pt x="2098" y="1496"/>
                  </a:lnTo>
                  <a:lnTo>
                    <a:pt x="1906" y="1569"/>
                  </a:lnTo>
                  <a:lnTo>
                    <a:pt x="1724" y="1660"/>
                  </a:lnTo>
                  <a:lnTo>
                    <a:pt x="1551" y="1760"/>
                  </a:lnTo>
                  <a:lnTo>
                    <a:pt x="1396" y="1879"/>
                  </a:lnTo>
                  <a:lnTo>
                    <a:pt x="1241" y="2016"/>
                  </a:lnTo>
                  <a:lnTo>
                    <a:pt x="1113" y="2162"/>
                  </a:lnTo>
                  <a:lnTo>
                    <a:pt x="994" y="2326"/>
                  </a:lnTo>
                  <a:lnTo>
                    <a:pt x="885" y="2490"/>
                  </a:lnTo>
                  <a:lnTo>
                    <a:pt x="803" y="2672"/>
                  </a:lnTo>
                  <a:lnTo>
                    <a:pt x="730" y="2864"/>
                  </a:lnTo>
                  <a:lnTo>
                    <a:pt x="675" y="3064"/>
                  </a:lnTo>
                  <a:lnTo>
                    <a:pt x="648" y="3274"/>
                  </a:lnTo>
                  <a:lnTo>
                    <a:pt x="639" y="3484"/>
                  </a:lnTo>
                  <a:lnTo>
                    <a:pt x="639" y="3621"/>
                  </a:lnTo>
                  <a:lnTo>
                    <a:pt x="657" y="3766"/>
                  </a:lnTo>
                  <a:lnTo>
                    <a:pt x="675" y="3894"/>
                  </a:lnTo>
                  <a:lnTo>
                    <a:pt x="712" y="4031"/>
                  </a:lnTo>
                  <a:lnTo>
                    <a:pt x="748" y="4159"/>
                  </a:lnTo>
                  <a:lnTo>
                    <a:pt x="794" y="4286"/>
                  </a:lnTo>
                  <a:lnTo>
                    <a:pt x="858" y="4405"/>
                  </a:lnTo>
                  <a:lnTo>
                    <a:pt x="912" y="4523"/>
                  </a:lnTo>
                  <a:lnTo>
                    <a:pt x="849" y="4642"/>
                  </a:lnTo>
                  <a:lnTo>
                    <a:pt x="794" y="4760"/>
                  </a:lnTo>
                  <a:lnTo>
                    <a:pt x="739" y="4888"/>
                  </a:lnTo>
                  <a:lnTo>
                    <a:pt x="703" y="5016"/>
                  </a:lnTo>
                  <a:lnTo>
                    <a:pt x="666" y="5143"/>
                  </a:lnTo>
                  <a:lnTo>
                    <a:pt x="639" y="5280"/>
                  </a:lnTo>
                  <a:lnTo>
                    <a:pt x="630" y="5417"/>
                  </a:lnTo>
                  <a:lnTo>
                    <a:pt x="621" y="5563"/>
                  </a:lnTo>
                  <a:lnTo>
                    <a:pt x="621" y="5608"/>
                  </a:lnTo>
                  <a:lnTo>
                    <a:pt x="484" y="5745"/>
                  </a:lnTo>
                  <a:lnTo>
                    <a:pt x="365" y="5900"/>
                  </a:lnTo>
                  <a:lnTo>
                    <a:pt x="256" y="6064"/>
                  </a:lnTo>
                  <a:lnTo>
                    <a:pt x="165" y="6247"/>
                  </a:lnTo>
                  <a:lnTo>
                    <a:pt x="101" y="6429"/>
                  </a:lnTo>
                  <a:lnTo>
                    <a:pt x="46" y="6630"/>
                  </a:lnTo>
                  <a:lnTo>
                    <a:pt x="10" y="6830"/>
                  </a:lnTo>
                  <a:lnTo>
                    <a:pt x="1" y="6931"/>
                  </a:lnTo>
                  <a:lnTo>
                    <a:pt x="1" y="7040"/>
                  </a:lnTo>
                  <a:lnTo>
                    <a:pt x="10" y="7168"/>
                  </a:lnTo>
                  <a:lnTo>
                    <a:pt x="19" y="7295"/>
                  </a:lnTo>
                  <a:lnTo>
                    <a:pt x="37" y="7414"/>
                  </a:lnTo>
                  <a:lnTo>
                    <a:pt x="64" y="7532"/>
                  </a:lnTo>
                  <a:lnTo>
                    <a:pt x="101" y="7651"/>
                  </a:lnTo>
                  <a:lnTo>
                    <a:pt x="137" y="7770"/>
                  </a:lnTo>
                  <a:lnTo>
                    <a:pt x="192" y="7879"/>
                  </a:lnTo>
                  <a:lnTo>
                    <a:pt x="247" y="7988"/>
                  </a:lnTo>
                  <a:lnTo>
                    <a:pt x="311" y="8089"/>
                  </a:lnTo>
                  <a:lnTo>
                    <a:pt x="374" y="8189"/>
                  </a:lnTo>
                  <a:lnTo>
                    <a:pt x="447" y="8280"/>
                  </a:lnTo>
                  <a:lnTo>
                    <a:pt x="529" y="8371"/>
                  </a:lnTo>
                  <a:lnTo>
                    <a:pt x="611" y="8453"/>
                  </a:lnTo>
                  <a:lnTo>
                    <a:pt x="703" y="8535"/>
                  </a:lnTo>
                  <a:lnTo>
                    <a:pt x="794" y="8608"/>
                  </a:lnTo>
                  <a:lnTo>
                    <a:pt x="894" y="8681"/>
                  </a:lnTo>
                  <a:lnTo>
                    <a:pt x="867" y="8836"/>
                  </a:lnTo>
                  <a:lnTo>
                    <a:pt x="867" y="9001"/>
                  </a:lnTo>
                  <a:lnTo>
                    <a:pt x="876" y="9192"/>
                  </a:lnTo>
                  <a:lnTo>
                    <a:pt x="903" y="9384"/>
                  </a:lnTo>
                  <a:lnTo>
                    <a:pt x="949" y="9566"/>
                  </a:lnTo>
                  <a:lnTo>
                    <a:pt x="1004" y="9739"/>
                  </a:lnTo>
                  <a:lnTo>
                    <a:pt x="1086" y="9903"/>
                  </a:lnTo>
                  <a:lnTo>
                    <a:pt x="1177" y="10067"/>
                  </a:lnTo>
                  <a:lnTo>
                    <a:pt x="1286" y="10213"/>
                  </a:lnTo>
                  <a:lnTo>
                    <a:pt x="1405" y="10350"/>
                  </a:lnTo>
                  <a:lnTo>
                    <a:pt x="1532" y="10478"/>
                  </a:lnTo>
                  <a:lnTo>
                    <a:pt x="1678" y="10587"/>
                  </a:lnTo>
                  <a:lnTo>
                    <a:pt x="1824" y="10687"/>
                  </a:lnTo>
                  <a:lnTo>
                    <a:pt x="1988" y="10779"/>
                  </a:lnTo>
                  <a:lnTo>
                    <a:pt x="2162" y="10852"/>
                  </a:lnTo>
                  <a:lnTo>
                    <a:pt x="2335" y="10906"/>
                  </a:lnTo>
                  <a:lnTo>
                    <a:pt x="2526" y="10943"/>
                  </a:lnTo>
                  <a:lnTo>
                    <a:pt x="2718" y="10961"/>
                  </a:lnTo>
                  <a:lnTo>
                    <a:pt x="2754" y="11098"/>
                  </a:lnTo>
                  <a:lnTo>
                    <a:pt x="2800" y="11225"/>
                  </a:lnTo>
                  <a:lnTo>
                    <a:pt x="2864" y="11353"/>
                  </a:lnTo>
                  <a:lnTo>
                    <a:pt x="2937" y="11472"/>
                  </a:lnTo>
                  <a:lnTo>
                    <a:pt x="3010" y="11581"/>
                  </a:lnTo>
                  <a:lnTo>
                    <a:pt x="3101" y="11691"/>
                  </a:lnTo>
                  <a:lnTo>
                    <a:pt x="3192" y="11782"/>
                  </a:lnTo>
                  <a:lnTo>
                    <a:pt x="3301" y="11873"/>
                  </a:lnTo>
                  <a:lnTo>
                    <a:pt x="3411" y="11955"/>
                  </a:lnTo>
                  <a:lnTo>
                    <a:pt x="3529" y="12028"/>
                  </a:lnTo>
                  <a:lnTo>
                    <a:pt x="3648" y="12092"/>
                  </a:lnTo>
                  <a:lnTo>
                    <a:pt x="3776" y="12137"/>
                  </a:lnTo>
                  <a:lnTo>
                    <a:pt x="3912" y="12183"/>
                  </a:lnTo>
                  <a:lnTo>
                    <a:pt x="4049" y="12210"/>
                  </a:lnTo>
                  <a:lnTo>
                    <a:pt x="4195" y="12229"/>
                  </a:lnTo>
                  <a:lnTo>
                    <a:pt x="4341" y="12238"/>
                  </a:lnTo>
                  <a:lnTo>
                    <a:pt x="4505" y="12229"/>
                  </a:lnTo>
                  <a:lnTo>
                    <a:pt x="4678" y="12201"/>
                  </a:lnTo>
                  <a:lnTo>
                    <a:pt x="4833" y="12165"/>
                  </a:lnTo>
                  <a:lnTo>
                    <a:pt x="4988" y="12110"/>
                  </a:lnTo>
                  <a:lnTo>
                    <a:pt x="5134" y="12037"/>
                  </a:lnTo>
                  <a:lnTo>
                    <a:pt x="5271" y="11955"/>
                  </a:lnTo>
                  <a:lnTo>
                    <a:pt x="5399" y="11855"/>
                  </a:lnTo>
                  <a:lnTo>
                    <a:pt x="5517" y="11745"/>
                  </a:lnTo>
                  <a:lnTo>
                    <a:pt x="5627" y="11627"/>
                  </a:lnTo>
                  <a:lnTo>
                    <a:pt x="5727" y="11499"/>
                  </a:lnTo>
                  <a:lnTo>
                    <a:pt x="5809" y="11362"/>
                  </a:lnTo>
                  <a:lnTo>
                    <a:pt x="5882" y="11216"/>
                  </a:lnTo>
                  <a:lnTo>
                    <a:pt x="5937" y="11061"/>
                  </a:lnTo>
                  <a:lnTo>
                    <a:pt x="5973" y="10906"/>
                  </a:lnTo>
                  <a:lnTo>
                    <a:pt x="6001" y="10733"/>
                  </a:lnTo>
                  <a:lnTo>
                    <a:pt x="6010" y="10569"/>
                  </a:lnTo>
                  <a:lnTo>
                    <a:pt x="6010" y="1459"/>
                  </a:lnTo>
                  <a:lnTo>
                    <a:pt x="6001" y="1314"/>
                  </a:lnTo>
                  <a:lnTo>
                    <a:pt x="5982" y="1168"/>
                  </a:lnTo>
                  <a:lnTo>
                    <a:pt x="5946" y="1031"/>
                  </a:lnTo>
                  <a:lnTo>
                    <a:pt x="5891" y="894"/>
                  </a:lnTo>
                  <a:lnTo>
                    <a:pt x="5836" y="766"/>
                  </a:lnTo>
                  <a:lnTo>
                    <a:pt x="5763" y="648"/>
                  </a:lnTo>
                  <a:lnTo>
                    <a:pt x="5672" y="529"/>
                  </a:lnTo>
                  <a:lnTo>
                    <a:pt x="5581" y="429"/>
                  </a:lnTo>
                  <a:lnTo>
                    <a:pt x="5481" y="338"/>
                  </a:lnTo>
                  <a:lnTo>
                    <a:pt x="5362" y="247"/>
                  </a:lnTo>
                  <a:lnTo>
                    <a:pt x="5244" y="174"/>
                  </a:lnTo>
                  <a:lnTo>
                    <a:pt x="5116" y="119"/>
                  </a:lnTo>
                  <a:lnTo>
                    <a:pt x="4979" y="64"/>
                  </a:lnTo>
                  <a:lnTo>
                    <a:pt x="4843" y="28"/>
                  </a:lnTo>
                  <a:lnTo>
                    <a:pt x="4697" y="10"/>
                  </a:lnTo>
                  <a:lnTo>
                    <a:pt x="4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4"/>
            <p:cNvSpPr/>
            <p:nvPr/>
          </p:nvSpPr>
          <p:spPr>
            <a:xfrm>
              <a:off x="3711598" y="4947544"/>
              <a:ext cx="476863" cy="971023"/>
            </a:xfrm>
            <a:custGeom>
              <a:rect b="b" l="l" r="r" t="t"/>
              <a:pathLst>
                <a:path extrusionOk="0" h="12238" w="6010">
                  <a:moveTo>
                    <a:pt x="1469" y="1"/>
                  </a:moveTo>
                  <a:lnTo>
                    <a:pt x="1314" y="10"/>
                  </a:lnTo>
                  <a:lnTo>
                    <a:pt x="1168" y="28"/>
                  </a:lnTo>
                  <a:lnTo>
                    <a:pt x="1031" y="64"/>
                  </a:lnTo>
                  <a:lnTo>
                    <a:pt x="894" y="119"/>
                  </a:lnTo>
                  <a:lnTo>
                    <a:pt x="767" y="174"/>
                  </a:lnTo>
                  <a:lnTo>
                    <a:pt x="648" y="247"/>
                  </a:lnTo>
                  <a:lnTo>
                    <a:pt x="539" y="338"/>
                  </a:lnTo>
                  <a:lnTo>
                    <a:pt x="429" y="429"/>
                  </a:lnTo>
                  <a:lnTo>
                    <a:pt x="338" y="529"/>
                  </a:lnTo>
                  <a:lnTo>
                    <a:pt x="256" y="648"/>
                  </a:lnTo>
                  <a:lnTo>
                    <a:pt x="183" y="766"/>
                  </a:lnTo>
                  <a:lnTo>
                    <a:pt x="119" y="894"/>
                  </a:lnTo>
                  <a:lnTo>
                    <a:pt x="74" y="1031"/>
                  </a:lnTo>
                  <a:lnTo>
                    <a:pt x="37" y="1168"/>
                  </a:lnTo>
                  <a:lnTo>
                    <a:pt x="10" y="1314"/>
                  </a:lnTo>
                  <a:lnTo>
                    <a:pt x="1" y="1459"/>
                  </a:lnTo>
                  <a:lnTo>
                    <a:pt x="1" y="10569"/>
                  </a:lnTo>
                  <a:lnTo>
                    <a:pt x="10" y="10733"/>
                  </a:lnTo>
                  <a:lnTo>
                    <a:pt x="37" y="10906"/>
                  </a:lnTo>
                  <a:lnTo>
                    <a:pt x="83" y="11061"/>
                  </a:lnTo>
                  <a:lnTo>
                    <a:pt x="138" y="11216"/>
                  </a:lnTo>
                  <a:lnTo>
                    <a:pt x="201" y="11362"/>
                  </a:lnTo>
                  <a:lnTo>
                    <a:pt x="293" y="11499"/>
                  </a:lnTo>
                  <a:lnTo>
                    <a:pt x="384" y="11627"/>
                  </a:lnTo>
                  <a:lnTo>
                    <a:pt x="493" y="11745"/>
                  </a:lnTo>
                  <a:lnTo>
                    <a:pt x="612" y="11855"/>
                  </a:lnTo>
                  <a:lnTo>
                    <a:pt x="739" y="11955"/>
                  </a:lnTo>
                  <a:lnTo>
                    <a:pt x="876" y="12037"/>
                  </a:lnTo>
                  <a:lnTo>
                    <a:pt x="1022" y="12110"/>
                  </a:lnTo>
                  <a:lnTo>
                    <a:pt x="1177" y="12165"/>
                  </a:lnTo>
                  <a:lnTo>
                    <a:pt x="1341" y="12201"/>
                  </a:lnTo>
                  <a:lnTo>
                    <a:pt x="1505" y="12229"/>
                  </a:lnTo>
                  <a:lnTo>
                    <a:pt x="1679" y="12238"/>
                  </a:lnTo>
                  <a:lnTo>
                    <a:pt x="1825" y="12229"/>
                  </a:lnTo>
                  <a:lnTo>
                    <a:pt x="1961" y="12210"/>
                  </a:lnTo>
                  <a:lnTo>
                    <a:pt x="2098" y="12183"/>
                  </a:lnTo>
                  <a:lnTo>
                    <a:pt x="2235" y="12137"/>
                  </a:lnTo>
                  <a:lnTo>
                    <a:pt x="2363" y="12092"/>
                  </a:lnTo>
                  <a:lnTo>
                    <a:pt x="2490" y="12028"/>
                  </a:lnTo>
                  <a:lnTo>
                    <a:pt x="2609" y="11955"/>
                  </a:lnTo>
                  <a:lnTo>
                    <a:pt x="2718" y="11873"/>
                  </a:lnTo>
                  <a:lnTo>
                    <a:pt x="2818" y="11782"/>
                  </a:lnTo>
                  <a:lnTo>
                    <a:pt x="2919" y="11691"/>
                  </a:lnTo>
                  <a:lnTo>
                    <a:pt x="3001" y="11581"/>
                  </a:lnTo>
                  <a:lnTo>
                    <a:pt x="3083" y="11472"/>
                  </a:lnTo>
                  <a:lnTo>
                    <a:pt x="3147" y="11353"/>
                  </a:lnTo>
                  <a:lnTo>
                    <a:pt x="3211" y="11225"/>
                  </a:lnTo>
                  <a:lnTo>
                    <a:pt x="3256" y="11098"/>
                  </a:lnTo>
                  <a:lnTo>
                    <a:pt x="3302" y="10961"/>
                  </a:lnTo>
                  <a:lnTo>
                    <a:pt x="3493" y="10943"/>
                  </a:lnTo>
                  <a:lnTo>
                    <a:pt x="3676" y="10906"/>
                  </a:lnTo>
                  <a:lnTo>
                    <a:pt x="3849" y="10852"/>
                  </a:lnTo>
                  <a:lnTo>
                    <a:pt x="4022" y="10779"/>
                  </a:lnTo>
                  <a:lnTo>
                    <a:pt x="4186" y="10687"/>
                  </a:lnTo>
                  <a:lnTo>
                    <a:pt x="4341" y="10587"/>
                  </a:lnTo>
                  <a:lnTo>
                    <a:pt x="4478" y="10478"/>
                  </a:lnTo>
                  <a:lnTo>
                    <a:pt x="4615" y="10350"/>
                  </a:lnTo>
                  <a:lnTo>
                    <a:pt x="4733" y="10213"/>
                  </a:lnTo>
                  <a:lnTo>
                    <a:pt x="4834" y="10067"/>
                  </a:lnTo>
                  <a:lnTo>
                    <a:pt x="4925" y="9903"/>
                  </a:lnTo>
                  <a:lnTo>
                    <a:pt x="5007" y="9739"/>
                  </a:lnTo>
                  <a:lnTo>
                    <a:pt x="5071" y="9566"/>
                  </a:lnTo>
                  <a:lnTo>
                    <a:pt x="5116" y="9384"/>
                  </a:lnTo>
                  <a:lnTo>
                    <a:pt x="5144" y="9192"/>
                  </a:lnTo>
                  <a:lnTo>
                    <a:pt x="5153" y="9001"/>
                  </a:lnTo>
                  <a:lnTo>
                    <a:pt x="5144" y="8836"/>
                  </a:lnTo>
                  <a:lnTo>
                    <a:pt x="5125" y="8681"/>
                  </a:lnTo>
                  <a:lnTo>
                    <a:pt x="5226" y="8608"/>
                  </a:lnTo>
                  <a:lnTo>
                    <a:pt x="5317" y="8535"/>
                  </a:lnTo>
                  <a:lnTo>
                    <a:pt x="5408" y="8453"/>
                  </a:lnTo>
                  <a:lnTo>
                    <a:pt x="5490" y="8371"/>
                  </a:lnTo>
                  <a:lnTo>
                    <a:pt x="5563" y="8280"/>
                  </a:lnTo>
                  <a:lnTo>
                    <a:pt x="5636" y="8189"/>
                  </a:lnTo>
                  <a:lnTo>
                    <a:pt x="5709" y="8089"/>
                  </a:lnTo>
                  <a:lnTo>
                    <a:pt x="5773" y="7988"/>
                  </a:lnTo>
                  <a:lnTo>
                    <a:pt x="5828" y="7879"/>
                  </a:lnTo>
                  <a:lnTo>
                    <a:pt x="5873" y="7770"/>
                  </a:lnTo>
                  <a:lnTo>
                    <a:pt x="5910" y="7651"/>
                  </a:lnTo>
                  <a:lnTo>
                    <a:pt x="5946" y="7532"/>
                  </a:lnTo>
                  <a:lnTo>
                    <a:pt x="5973" y="7414"/>
                  </a:lnTo>
                  <a:lnTo>
                    <a:pt x="6001" y="7295"/>
                  </a:lnTo>
                  <a:lnTo>
                    <a:pt x="6010" y="7168"/>
                  </a:lnTo>
                  <a:lnTo>
                    <a:pt x="6010" y="7040"/>
                  </a:lnTo>
                  <a:lnTo>
                    <a:pt x="6010" y="6931"/>
                  </a:lnTo>
                  <a:lnTo>
                    <a:pt x="6001" y="6830"/>
                  </a:lnTo>
                  <a:lnTo>
                    <a:pt x="5973" y="6630"/>
                  </a:lnTo>
                  <a:lnTo>
                    <a:pt x="5919" y="6429"/>
                  </a:lnTo>
                  <a:lnTo>
                    <a:pt x="5846" y="6247"/>
                  </a:lnTo>
                  <a:lnTo>
                    <a:pt x="5755" y="6064"/>
                  </a:lnTo>
                  <a:lnTo>
                    <a:pt x="5654" y="5900"/>
                  </a:lnTo>
                  <a:lnTo>
                    <a:pt x="5527" y="5745"/>
                  </a:lnTo>
                  <a:lnTo>
                    <a:pt x="5390" y="5608"/>
                  </a:lnTo>
                  <a:lnTo>
                    <a:pt x="5390" y="5563"/>
                  </a:lnTo>
                  <a:lnTo>
                    <a:pt x="5390" y="5417"/>
                  </a:lnTo>
                  <a:lnTo>
                    <a:pt x="5372" y="5280"/>
                  </a:lnTo>
                  <a:lnTo>
                    <a:pt x="5353" y="5143"/>
                  </a:lnTo>
                  <a:lnTo>
                    <a:pt x="5317" y="5016"/>
                  </a:lnTo>
                  <a:lnTo>
                    <a:pt x="5271" y="4888"/>
                  </a:lnTo>
                  <a:lnTo>
                    <a:pt x="5226" y="4760"/>
                  </a:lnTo>
                  <a:lnTo>
                    <a:pt x="5162" y="4642"/>
                  </a:lnTo>
                  <a:lnTo>
                    <a:pt x="5098" y="4523"/>
                  </a:lnTo>
                  <a:lnTo>
                    <a:pt x="5162" y="4405"/>
                  </a:lnTo>
                  <a:lnTo>
                    <a:pt x="5217" y="4286"/>
                  </a:lnTo>
                  <a:lnTo>
                    <a:pt x="5262" y="4159"/>
                  </a:lnTo>
                  <a:lnTo>
                    <a:pt x="5308" y="4031"/>
                  </a:lnTo>
                  <a:lnTo>
                    <a:pt x="5335" y="3894"/>
                  </a:lnTo>
                  <a:lnTo>
                    <a:pt x="5363" y="3766"/>
                  </a:lnTo>
                  <a:lnTo>
                    <a:pt x="5372" y="3621"/>
                  </a:lnTo>
                  <a:lnTo>
                    <a:pt x="5381" y="3484"/>
                  </a:lnTo>
                  <a:lnTo>
                    <a:pt x="5363" y="3274"/>
                  </a:lnTo>
                  <a:lnTo>
                    <a:pt x="5335" y="3064"/>
                  </a:lnTo>
                  <a:lnTo>
                    <a:pt x="5280" y="2864"/>
                  </a:lnTo>
                  <a:lnTo>
                    <a:pt x="5217" y="2672"/>
                  </a:lnTo>
                  <a:lnTo>
                    <a:pt x="5125" y="2490"/>
                  </a:lnTo>
                  <a:lnTo>
                    <a:pt x="5025" y="2326"/>
                  </a:lnTo>
                  <a:lnTo>
                    <a:pt x="4907" y="2162"/>
                  </a:lnTo>
                  <a:lnTo>
                    <a:pt x="4770" y="2016"/>
                  </a:lnTo>
                  <a:lnTo>
                    <a:pt x="4624" y="1879"/>
                  </a:lnTo>
                  <a:lnTo>
                    <a:pt x="4460" y="1760"/>
                  </a:lnTo>
                  <a:lnTo>
                    <a:pt x="4287" y="1660"/>
                  </a:lnTo>
                  <a:lnTo>
                    <a:pt x="4113" y="1569"/>
                  </a:lnTo>
                  <a:lnTo>
                    <a:pt x="3922" y="1496"/>
                  </a:lnTo>
                  <a:lnTo>
                    <a:pt x="3721" y="1450"/>
                  </a:lnTo>
                  <a:lnTo>
                    <a:pt x="3511" y="1414"/>
                  </a:lnTo>
                  <a:lnTo>
                    <a:pt x="3302" y="1405"/>
                  </a:lnTo>
                  <a:lnTo>
                    <a:pt x="3110" y="1414"/>
                  </a:lnTo>
                  <a:lnTo>
                    <a:pt x="2928" y="1441"/>
                  </a:lnTo>
                  <a:lnTo>
                    <a:pt x="2919" y="1295"/>
                  </a:lnTo>
                  <a:lnTo>
                    <a:pt x="2891" y="1149"/>
                  </a:lnTo>
                  <a:lnTo>
                    <a:pt x="2855" y="1013"/>
                  </a:lnTo>
                  <a:lnTo>
                    <a:pt x="2809" y="876"/>
                  </a:lnTo>
                  <a:lnTo>
                    <a:pt x="2745" y="757"/>
                  </a:lnTo>
                  <a:lnTo>
                    <a:pt x="2673" y="639"/>
                  </a:lnTo>
                  <a:lnTo>
                    <a:pt x="2590" y="520"/>
                  </a:lnTo>
                  <a:lnTo>
                    <a:pt x="2490" y="420"/>
                  </a:lnTo>
                  <a:lnTo>
                    <a:pt x="2390" y="329"/>
                  </a:lnTo>
                  <a:lnTo>
                    <a:pt x="2280" y="247"/>
                  </a:lnTo>
                  <a:lnTo>
                    <a:pt x="2162" y="174"/>
                  </a:lnTo>
                  <a:lnTo>
                    <a:pt x="2034" y="110"/>
                  </a:lnTo>
                  <a:lnTo>
                    <a:pt x="1897" y="64"/>
                  </a:lnTo>
                  <a:lnTo>
                    <a:pt x="1761" y="28"/>
                  </a:lnTo>
                  <a:lnTo>
                    <a:pt x="1615" y="10"/>
                  </a:lnTo>
                  <a:lnTo>
                    <a:pt x="14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p:nvPr/>
          </p:nvSpPr>
          <p:spPr>
            <a:xfrm>
              <a:off x="3194273" y="4938102"/>
              <a:ext cx="495747" cy="989907"/>
            </a:xfrm>
            <a:custGeom>
              <a:rect b="b" l="l" r="r" t="t"/>
              <a:pathLst>
                <a:path extrusionOk="0" h="12476" w="6248">
                  <a:moveTo>
                    <a:pt x="4806" y="238"/>
                  </a:moveTo>
                  <a:lnTo>
                    <a:pt x="4934" y="265"/>
                  </a:lnTo>
                  <a:lnTo>
                    <a:pt x="5071" y="293"/>
                  </a:lnTo>
                  <a:lnTo>
                    <a:pt x="5189" y="338"/>
                  </a:lnTo>
                  <a:lnTo>
                    <a:pt x="5308" y="402"/>
                  </a:lnTo>
                  <a:lnTo>
                    <a:pt x="5417" y="466"/>
                  </a:lnTo>
                  <a:lnTo>
                    <a:pt x="5527" y="539"/>
                  </a:lnTo>
                  <a:lnTo>
                    <a:pt x="5618" y="630"/>
                  </a:lnTo>
                  <a:lnTo>
                    <a:pt x="5709" y="730"/>
                  </a:lnTo>
                  <a:lnTo>
                    <a:pt x="5782" y="831"/>
                  </a:lnTo>
                  <a:lnTo>
                    <a:pt x="5855" y="940"/>
                  </a:lnTo>
                  <a:lnTo>
                    <a:pt x="5910" y="1059"/>
                  </a:lnTo>
                  <a:lnTo>
                    <a:pt x="5955" y="1186"/>
                  </a:lnTo>
                  <a:lnTo>
                    <a:pt x="5983" y="1314"/>
                  </a:lnTo>
                  <a:lnTo>
                    <a:pt x="6010" y="1442"/>
                  </a:lnTo>
                  <a:lnTo>
                    <a:pt x="6010" y="1578"/>
                  </a:lnTo>
                  <a:lnTo>
                    <a:pt x="6010" y="10688"/>
                  </a:lnTo>
                  <a:lnTo>
                    <a:pt x="6010" y="10843"/>
                  </a:lnTo>
                  <a:lnTo>
                    <a:pt x="5983" y="10998"/>
                  </a:lnTo>
                  <a:lnTo>
                    <a:pt x="5946" y="11144"/>
                  </a:lnTo>
                  <a:lnTo>
                    <a:pt x="5892" y="11290"/>
                  </a:lnTo>
                  <a:lnTo>
                    <a:pt x="5828" y="11427"/>
                  </a:lnTo>
                  <a:lnTo>
                    <a:pt x="5746" y="11554"/>
                  </a:lnTo>
                  <a:lnTo>
                    <a:pt x="5655" y="11673"/>
                  </a:lnTo>
                  <a:lnTo>
                    <a:pt x="5554" y="11782"/>
                  </a:lnTo>
                  <a:lnTo>
                    <a:pt x="5445" y="11882"/>
                  </a:lnTo>
                  <a:lnTo>
                    <a:pt x="5326" y="11974"/>
                  </a:lnTo>
                  <a:lnTo>
                    <a:pt x="5199" y="12056"/>
                  </a:lnTo>
                  <a:lnTo>
                    <a:pt x="5062" y="12120"/>
                  </a:lnTo>
                  <a:lnTo>
                    <a:pt x="4916" y="12174"/>
                  </a:lnTo>
                  <a:lnTo>
                    <a:pt x="4770" y="12211"/>
                  </a:lnTo>
                  <a:lnTo>
                    <a:pt x="4615" y="12229"/>
                  </a:lnTo>
                  <a:lnTo>
                    <a:pt x="4460" y="12238"/>
                  </a:lnTo>
                  <a:lnTo>
                    <a:pt x="4323" y="12238"/>
                  </a:lnTo>
                  <a:lnTo>
                    <a:pt x="4196" y="12220"/>
                  </a:lnTo>
                  <a:lnTo>
                    <a:pt x="4068" y="12193"/>
                  </a:lnTo>
                  <a:lnTo>
                    <a:pt x="3940" y="12156"/>
                  </a:lnTo>
                  <a:lnTo>
                    <a:pt x="3822" y="12110"/>
                  </a:lnTo>
                  <a:lnTo>
                    <a:pt x="3703" y="12047"/>
                  </a:lnTo>
                  <a:lnTo>
                    <a:pt x="3603" y="11983"/>
                  </a:lnTo>
                  <a:lnTo>
                    <a:pt x="3493" y="11910"/>
                  </a:lnTo>
                  <a:lnTo>
                    <a:pt x="3402" y="11828"/>
                  </a:lnTo>
                  <a:lnTo>
                    <a:pt x="3311" y="11737"/>
                  </a:lnTo>
                  <a:lnTo>
                    <a:pt x="3229" y="11636"/>
                  </a:lnTo>
                  <a:lnTo>
                    <a:pt x="3156" y="11536"/>
                  </a:lnTo>
                  <a:lnTo>
                    <a:pt x="3083" y="11417"/>
                  </a:lnTo>
                  <a:lnTo>
                    <a:pt x="3028" y="11308"/>
                  </a:lnTo>
                  <a:lnTo>
                    <a:pt x="2983" y="11180"/>
                  </a:lnTo>
                  <a:lnTo>
                    <a:pt x="2946" y="11053"/>
                  </a:lnTo>
                  <a:lnTo>
                    <a:pt x="2928" y="10971"/>
                  </a:lnTo>
                  <a:lnTo>
                    <a:pt x="2837" y="10961"/>
                  </a:lnTo>
                  <a:lnTo>
                    <a:pt x="2664" y="10943"/>
                  </a:lnTo>
                  <a:lnTo>
                    <a:pt x="2481" y="10907"/>
                  </a:lnTo>
                  <a:lnTo>
                    <a:pt x="2317" y="10861"/>
                  </a:lnTo>
                  <a:lnTo>
                    <a:pt x="2153" y="10788"/>
                  </a:lnTo>
                  <a:lnTo>
                    <a:pt x="2007" y="10706"/>
                  </a:lnTo>
                  <a:lnTo>
                    <a:pt x="1861" y="10615"/>
                  </a:lnTo>
                  <a:lnTo>
                    <a:pt x="1724" y="10506"/>
                  </a:lnTo>
                  <a:lnTo>
                    <a:pt x="1606" y="10387"/>
                  </a:lnTo>
                  <a:lnTo>
                    <a:pt x="1487" y="10259"/>
                  </a:lnTo>
                  <a:lnTo>
                    <a:pt x="1396" y="10123"/>
                  </a:lnTo>
                  <a:lnTo>
                    <a:pt x="1305" y="9968"/>
                  </a:lnTo>
                  <a:lnTo>
                    <a:pt x="1232" y="9813"/>
                  </a:lnTo>
                  <a:lnTo>
                    <a:pt x="1177" y="9648"/>
                  </a:lnTo>
                  <a:lnTo>
                    <a:pt x="1132" y="9475"/>
                  </a:lnTo>
                  <a:lnTo>
                    <a:pt x="1104" y="9302"/>
                  </a:lnTo>
                  <a:lnTo>
                    <a:pt x="1095" y="9120"/>
                  </a:lnTo>
                  <a:lnTo>
                    <a:pt x="1104" y="8965"/>
                  </a:lnTo>
                  <a:lnTo>
                    <a:pt x="1123" y="8819"/>
                  </a:lnTo>
                  <a:lnTo>
                    <a:pt x="1132" y="8746"/>
                  </a:lnTo>
                  <a:lnTo>
                    <a:pt x="1068" y="8700"/>
                  </a:lnTo>
                  <a:lnTo>
                    <a:pt x="977" y="8636"/>
                  </a:lnTo>
                  <a:lnTo>
                    <a:pt x="885" y="8563"/>
                  </a:lnTo>
                  <a:lnTo>
                    <a:pt x="803" y="8490"/>
                  </a:lnTo>
                  <a:lnTo>
                    <a:pt x="721" y="8408"/>
                  </a:lnTo>
                  <a:lnTo>
                    <a:pt x="648" y="8317"/>
                  </a:lnTo>
                  <a:lnTo>
                    <a:pt x="575" y="8226"/>
                  </a:lnTo>
                  <a:lnTo>
                    <a:pt x="512" y="8135"/>
                  </a:lnTo>
                  <a:lnTo>
                    <a:pt x="457" y="8034"/>
                  </a:lnTo>
                  <a:lnTo>
                    <a:pt x="402" y="7934"/>
                  </a:lnTo>
                  <a:lnTo>
                    <a:pt x="366" y="7834"/>
                  </a:lnTo>
                  <a:lnTo>
                    <a:pt x="320" y="7724"/>
                  </a:lnTo>
                  <a:lnTo>
                    <a:pt x="293" y="7615"/>
                  </a:lnTo>
                  <a:lnTo>
                    <a:pt x="265" y="7506"/>
                  </a:lnTo>
                  <a:lnTo>
                    <a:pt x="247" y="7387"/>
                  </a:lnTo>
                  <a:lnTo>
                    <a:pt x="238" y="7278"/>
                  </a:lnTo>
                  <a:lnTo>
                    <a:pt x="238" y="7159"/>
                  </a:lnTo>
                  <a:lnTo>
                    <a:pt x="247" y="6968"/>
                  </a:lnTo>
                  <a:lnTo>
                    <a:pt x="275" y="6776"/>
                  </a:lnTo>
                  <a:lnTo>
                    <a:pt x="320" y="6594"/>
                  </a:lnTo>
                  <a:lnTo>
                    <a:pt x="384" y="6420"/>
                  </a:lnTo>
                  <a:lnTo>
                    <a:pt x="466" y="6256"/>
                  </a:lnTo>
                  <a:lnTo>
                    <a:pt x="566" y="6092"/>
                  </a:lnTo>
                  <a:lnTo>
                    <a:pt x="685" y="5946"/>
                  </a:lnTo>
                  <a:lnTo>
                    <a:pt x="822" y="5810"/>
                  </a:lnTo>
                  <a:lnTo>
                    <a:pt x="858" y="5773"/>
                  </a:lnTo>
                  <a:lnTo>
                    <a:pt x="858" y="5682"/>
                  </a:lnTo>
                  <a:lnTo>
                    <a:pt x="858" y="5545"/>
                  </a:lnTo>
                  <a:lnTo>
                    <a:pt x="876" y="5417"/>
                  </a:lnTo>
                  <a:lnTo>
                    <a:pt x="895" y="5299"/>
                  </a:lnTo>
                  <a:lnTo>
                    <a:pt x="922" y="5171"/>
                  </a:lnTo>
                  <a:lnTo>
                    <a:pt x="968" y="5053"/>
                  </a:lnTo>
                  <a:lnTo>
                    <a:pt x="1013" y="4934"/>
                  </a:lnTo>
                  <a:lnTo>
                    <a:pt x="1068" y="4816"/>
                  </a:lnTo>
                  <a:lnTo>
                    <a:pt x="1132" y="4706"/>
                  </a:lnTo>
                  <a:lnTo>
                    <a:pt x="1168" y="4642"/>
                  </a:lnTo>
                  <a:lnTo>
                    <a:pt x="1132" y="4588"/>
                  </a:lnTo>
                  <a:lnTo>
                    <a:pt x="1077" y="4469"/>
                  </a:lnTo>
                  <a:lnTo>
                    <a:pt x="1022" y="4351"/>
                  </a:lnTo>
                  <a:lnTo>
                    <a:pt x="977" y="4232"/>
                  </a:lnTo>
                  <a:lnTo>
                    <a:pt x="940" y="4113"/>
                  </a:lnTo>
                  <a:lnTo>
                    <a:pt x="913" y="3986"/>
                  </a:lnTo>
                  <a:lnTo>
                    <a:pt x="885" y="3858"/>
                  </a:lnTo>
                  <a:lnTo>
                    <a:pt x="876" y="3730"/>
                  </a:lnTo>
                  <a:lnTo>
                    <a:pt x="867" y="3603"/>
                  </a:lnTo>
                  <a:lnTo>
                    <a:pt x="876" y="3402"/>
                  </a:lnTo>
                  <a:lnTo>
                    <a:pt x="913" y="3211"/>
                  </a:lnTo>
                  <a:lnTo>
                    <a:pt x="958" y="3019"/>
                  </a:lnTo>
                  <a:lnTo>
                    <a:pt x="1022" y="2837"/>
                  </a:lnTo>
                  <a:lnTo>
                    <a:pt x="1104" y="2664"/>
                  </a:lnTo>
                  <a:lnTo>
                    <a:pt x="1205" y="2509"/>
                  </a:lnTo>
                  <a:lnTo>
                    <a:pt x="1323" y="2354"/>
                  </a:lnTo>
                  <a:lnTo>
                    <a:pt x="1442" y="2217"/>
                  </a:lnTo>
                  <a:lnTo>
                    <a:pt x="1588" y="2089"/>
                  </a:lnTo>
                  <a:lnTo>
                    <a:pt x="1734" y="1980"/>
                  </a:lnTo>
                  <a:lnTo>
                    <a:pt x="1898" y="1879"/>
                  </a:lnTo>
                  <a:lnTo>
                    <a:pt x="2071" y="1797"/>
                  </a:lnTo>
                  <a:lnTo>
                    <a:pt x="2253" y="1724"/>
                  </a:lnTo>
                  <a:lnTo>
                    <a:pt x="2436" y="1679"/>
                  </a:lnTo>
                  <a:lnTo>
                    <a:pt x="2636" y="1651"/>
                  </a:lnTo>
                  <a:lnTo>
                    <a:pt x="2828" y="1642"/>
                  </a:lnTo>
                  <a:lnTo>
                    <a:pt x="3010" y="1651"/>
                  </a:lnTo>
                  <a:lnTo>
                    <a:pt x="3183" y="1670"/>
                  </a:lnTo>
                  <a:lnTo>
                    <a:pt x="3320" y="1697"/>
                  </a:lnTo>
                  <a:lnTo>
                    <a:pt x="3320" y="1560"/>
                  </a:lnTo>
                  <a:lnTo>
                    <a:pt x="3329" y="1423"/>
                  </a:lnTo>
                  <a:lnTo>
                    <a:pt x="3348" y="1296"/>
                  </a:lnTo>
                  <a:lnTo>
                    <a:pt x="3384" y="1168"/>
                  </a:lnTo>
                  <a:lnTo>
                    <a:pt x="3430" y="1050"/>
                  </a:lnTo>
                  <a:lnTo>
                    <a:pt x="3493" y="931"/>
                  </a:lnTo>
                  <a:lnTo>
                    <a:pt x="3557" y="822"/>
                  </a:lnTo>
                  <a:lnTo>
                    <a:pt x="3639" y="721"/>
                  </a:lnTo>
                  <a:lnTo>
                    <a:pt x="3721" y="621"/>
                  </a:lnTo>
                  <a:lnTo>
                    <a:pt x="3822" y="539"/>
                  </a:lnTo>
                  <a:lnTo>
                    <a:pt x="3922" y="466"/>
                  </a:lnTo>
                  <a:lnTo>
                    <a:pt x="4031" y="393"/>
                  </a:lnTo>
                  <a:lnTo>
                    <a:pt x="4150" y="338"/>
                  </a:lnTo>
                  <a:lnTo>
                    <a:pt x="4268" y="293"/>
                  </a:lnTo>
                  <a:lnTo>
                    <a:pt x="4396" y="265"/>
                  </a:lnTo>
                  <a:lnTo>
                    <a:pt x="4533" y="238"/>
                  </a:lnTo>
                  <a:close/>
                  <a:moveTo>
                    <a:pt x="4670" y="1"/>
                  </a:moveTo>
                  <a:lnTo>
                    <a:pt x="4515" y="10"/>
                  </a:lnTo>
                  <a:lnTo>
                    <a:pt x="4369" y="28"/>
                  </a:lnTo>
                  <a:lnTo>
                    <a:pt x="4223" y="65"/>
                  </a:lnTo>
                  <a:lnTo>
                    <a:pt x="4086" y="110"/>
                  </a:lnTo>
                  <a:lnTo>
                    <a:pt x="3958" y="174"/>
                  </a:lnTo>
                  <a:lnTo>
                    <a:pt x="3831" y="247"/>
                  </a:lnTo>
                  <a:lnTo>
                    <a:pt x="3712" y="329"/>
                  </a:lnTo>
                  <a:lnTo>
                    <a:pt x="3603" y="420"/>
                  </a:lnTo>
                  <a:lnTo>
                    <a:pt x="3503" y="521"/>
                  </a:lnTo>
                  <a:lnTo>
                    <a:pt x="3411" y="630"/>
                  </a:lnTo>
                  <a:lnTo>
                    <a:pt x="3329" y="740"/>
                  </a:lnTo>
                  <a:lnTo>
                    <a:pt x="3265" y="867"/>
                  </a:lnTo>
                  <a:lnTo>
                    <a:pt x="3202" y="995"/>
                  </a:lnTo>
                  <a:lnTo>
                    <a:pt x="3156" y="1141"/>
                  </a:lnTo>
                  <a:lnTo>
                    <a:pt x="3120" y="1278"/>
                  </a:lnTo>
                  <a:lnTo>
                    <a:pt x="3101" y="1423"/>
                  </a:lnTo>
                  <a:lnTo>
                    <a:pt x="2965" y="1414"/>
                  </a:lnTo>
                  <a:lnTo>
                    <a:pt x="2828" y="1405"/>
                  </a:lnTo>
                  <a:lnTo>
                    <a:pt x="2718" y="1414"/>
                  </a:lnTo>
                  <a:lnTo>
                    <a:pt x="2609" y="1423"/>
                  </a:lnTo>
                  <a:lnTo>
                    <a:pt x="2499" y="1433"/>
                  </a:lnTo>
                  <a:lnTo>
                    <a:pt x="2390" y="1451"/>
                  </a:lnTo>
                  <a:lnTo>
                    <a:pt x="2180" y="1506"/>
                  </a:lnTo>
                  <a:lnTo>
                    <a:pt x="1980" y="1578"/>
                  </a:lnTo>
                  <a:lnTo>
                    <a:pt x="1788" y="1670"/>
                  </a:lnTo>
                  <a:lnTo>
                    <a:pt x="1606" y="1788"/>
                  </a:lnTo>
                  <a:lnTo>
                    <a:pt x="1442" y="1907"/>
                  </a:lnTo>
                  <a:lnTo>
                    <a:pt x="1287" y="2053"/>
                  </a:lnTo>
                  <a:lnTo>
                    <a:pt x="1141" y="2208"/>
                  </a:lnTo>
                  <a:lnTo>
                    <a:pt x="1013" y="2381"/>
                  </a:lnTo>
                  <a:lnTo>
                    <a:pt x="904" y="2554"/>
                  </a:lnTo>
                  <a:lnTo>
                    <a:pt x="813" y="2746"/>
                  </a:lnTo>
                  <a:lnTo>
                    <a:pt x="740" y="2946"/>
                  </a:lnTo>
                  <a:lnTo>
                    <a:pt x="685" y="3165"/>
                  </a:lnTo>
                  <a:lnTo>
                    <a:pt x="667" y="3265"/>
                  </a:lnTo>
                  <a:lnTo>
                    <a:pt x="648" y="3375"/>
                  </a:lnTo>
                  <a:lnTo>
                    <a:pt x="639" y="3493"/>
                  </a:lnTo>
                  <a:lnTo>
                    <a:pt x="639" y="3603"/>
                  </a:lnTo>
                  <a:lnTo>
                    <a:pt x="648" y="3740"/>
                  </a:lnTo>
                  <a:lnTo>
                    <a:pt x="658" y="3876"/>
                  </a:lnTo>
                  <a:lnTo>
                    <a:pt x="676" y="4004"/>
                  </a:lnTo>
                  <a:lnTo>
                    <a:pt x="703" y="4141"/>
                  </a:lnTo>
                  <a:lnTo>
                    <a:pt x="740" y="4268"/>
                  </a:lnTo>
                  <a:lnTo>
                    <a:pt x="785" y="4396"/>
                  </a:lnTo>
                  <a:lnTo>
                    <a:pt x="840" y="4524"/>
                  </a:lnTo>
                  <a:lnTo>
                    <a:pt x="904" y="4642"/>
                  </a:lnTo>
                  <a:lnTo>
                    <a:pt x="840" y="4761"/>
                  </a:lnTo>
                  <a:lnTo>
                    <a:pt x="785" y="4889"/>
                  </a:lnTo>
                  <a:lnTo>
                    <a:pt x="730" y="5007"/>
                  </a:lnTo>
                  <a:lnTo>
                    <a:pt x="694" y="5144"/>
                  </a:lnTo>
                  <a:lnTo>
                    <a:pt x="667" y="5272"/>
                  </a:lnTo>
                  <a:lnTo>
                    <a:pt x="639" y="5408"/>
                  </a:lnTo>
                  <a:lnTo>
                    <a:pt x="630" y="5536"/>
                  </a:lnTo>
                  <a:lnTo>
                    <a:pt x="621" y="5673"/>
                  </a:lnTo>
                  <a:lnTo>
                    <a:pt x="484" y="5828"/>
                  </a:lnTo>
                  <a:lnTo>
                    <a:pt x="366" y="5992"/>
                  </a:lnTo>
                  <a:lnTo>
                    <a:pt x="256" y="6174"/>
                  </a:lnTo>
                  <a:lnTo>
                    <a:pt x="165" y="6357"/>
                  </a:lnTo>
                  <a:lnTo>
                    <a:pt x="101" y="6548"/>
                  </a:lnTo>
                  <a:lnTo>
                    <a:pt x="47" y="6749"/>
                  </a:lnTo>
                  <a:lnTo>
                    <a:pt x="19" y="6949"/>
                  </a:lnTo>
                  <a:lnTo>
                    <a:pt x="1" y="7159"/>
                  </a:lnTo>
                  <a:lnTo>
                    <a:pt x="10" y="7287"/>
                  </a:lnTo>
                  <a:lnTo>
                    <a:pt x="19" y="7405"/>
                  </a:lnTo>
                  <a:lnTo>
                    <a:pt x="37" y="7533"/>
                  </a:lnTo>
                  <a:lnTo>
                    <a:pt x="65" y="7651"/>
                  </a:lnTo>
                  <a:lnTo>
                    <a:pt x="101" y="7770"/>
                  </a:lnTo>
                  <a:lnTo>
                    <a:pt x="138" y="7889"/>
                  </a:lnTo>
                  <a:lnTo>
                    <a:pt x="183" y="7998"/>
                  </a:lnTo>
                  <a:lnTo>
                    <a:pt x="238" y="8117"/>
                  </a:lnTo>
                  <a:lnTo>
                    <a:pt x="302" y="8217"/>
                  </a:lnTo>
                  <a:lnTo>
                    <a:pt x="366" y="8326"/>
                  </a:lnTo>
                  <a:lnTo>
                    <a:pt x="439" y="8427"/>
                  </a:lnTo>
                  <a:lnTo>
                    <a:pt x="512" y="8518"/>
                  </a:lnTo>
                  <a:lnTo>
                    <a:pt x="603" y="8609"/>
                  </a:lnTo>
                  <a:lnTo>
                    <a:pt x="685" y="8700"/>
                  </a:lnTo>
                  <a:lnTo>
                    <a:pt x="785" y="8782"/>
                  </a:lnTo>
                  <a:lnTo>
                    <a:pt x="885" y="8855"/>
                  </a:lnTo>
                  <a:lnTo>
                    <a:pt x="876" y="8983"/>
                  </a:lnTo>
                  <a:lnTo>
                    <a:pt x="867" y="9120"/>
                  </a:lnTo>
                  <a:lnTo>
                    <a:pt x="876" y="9320"/>
                  </a:lnTo>
                  <a:lnTo>
                    <a:pt x="904" y="9512"/>
                  </a:lnTo>
                  <a:lnTo>
                    <a:pt x="949" y="9703"/>
                  </a:lnTo>
                  <a:lnTo>
                    <a:pt x="1013" y="9886"/>
                  </a:lnTo>
                  <a:lnTo>
                    <a:pt x="1086" y="10059"/>
                  </a:lnTo>
                  <a:lnTo>
                    <a:pt x="1186" y="10223"/>
                  </a:lnTo>
                  <a:lnTo>
                    <a:pt x="1287" y="10378"/>
                  </a:lnTo>
                  <a:lnTo>
                    <a:pt x="1405" y="10515"/>
                  </a:lnTo>
                  <a:lnTo>
                    <a:pt x="1542" y="10651"/>
                  </a:lnTo>
                  <a:lnTo>
                    <a:pt x="1688" y="10770"/>
                  </a:lnTo>
                  <a:lnTo>
                    <a:pt x="1843" y="10879"/>
                  </a:lnTo>
                  <a:lnTo>
                    <a:pt x="2007" y="10971"/>
                  </a:lnTo>
                  <a:lnTo>
                    <a:pt x="2180" y="11053"/>
                  </a:lnTo>
                  <a:lnTo>
                    <a:pt x="2363" y="11117"/>
                  </a:lnTo>
                  <a:lnTo>
                    <a:pt x="2545" y="11162"/>
                  </a:lnTo>
                  <a:lnTo>
                    <a:pt x="2746" y="11189"/>
                  </a:lnTo>
                  <a:lnTo>
                    <a:pt x="2791" y="11326"/>
                  </a:lnTo>
                  <a:lnTo>
                    <a:pt x="2846" y="11463"/>
                  </a:lnTo>
                  <a:lnTo>
                    <a:pt x="2919" y="11591"/>
                  </a:lnTo>
                  <a:lnTo>
                    <a:pt x="2992" y="11709"/>
                  </a:lnTo>
                  <a:lnTo>
                    <a:pt x="3083" y="11819"/>
                  </a:lnTo>
                  <a:lnTo>
                    <a:pt x="3174" y="11928"/>
                  </a:lnTo>
                  <a:lnTo>
                    <a:pt x="3275" y="12028"/>
                  </a:lnTo>
                  <a:lnTo>
                    <a:pt x="3384" y="12110"/>
                  </a:lnTo>
                  <a:lnTo>
                    <a:pt x="3503" y="12193"/>
                  </a:lnTo>
                  <a:lnTo>
                    <a:pt x="3621" y="12265"/>
                  </a:lnTo>
                  <a:lnTo>
                    <a:pt x="3749" y="12329"/>
                  </a:lnTo>
                  <a:lnTo>
                    <a:pt x="3886" y="12375"/>
                  </a:lnTo>
                  <a:lnTo>
                    <a:pt x="4022" y="12420"/>
                  </a:lnTo>
                  <a:lnTo>
                    <a:pt x="4168" y="12448"/>
                  </a:lnTo>
                  <a:lnTo>
                    <a:pt x="4305" y="12466"/>
                  </a:lnTo>
                  <a:lnTo>
                    <a:pt x="4460" y="12475"/>
                  </a:lnTo>
                  <a:lnTo>
                    <a:pt x="4642" y="12466"/>
                  </a:lnTo>
                  <a:lnTo>
                    <a:pt x="4816" y="12439"/>
                  </a:lnTo>
                  <a:lnTo>
                    <a:pt x="4989" y="12393"/>
                  </a:lnTo>
                  <a:lnTo>
                    <a:pt x="5153" y="12329"/>
                  </a:lnTo>
                  <a:lnTo>
                    <a:pt x="5308" y="12256"/>
                  </a:lnTo>
                  <a:lnTo>
                    <a:pt x="5454" y="12165"/>
                  </a:lnTo>
                  <a:lnTo>
                    <a:pt x="5591" y="12065"/>
                  </a:lnTo>
                  <a:lnTo>
                    <a:pt x="5718" y="11946"/>
                  </a:lnTo>
                  <a:lnTo>
                    <a:pt x="5837" y="11819"/>
                  </a:lnTo>
                  <a:lnTo>
                    <a:pt x="5937" y="11682"/>
                  </a:lnTo>
                  <a:lnTo>
                    <a:pt x="6028" y="11536"/>
                  </a:lnTo>
                  <a:lnTo>
                    <a:pt x="6101" y="11381"/>
                  </a:lnTo>
                  <a:lnTo>
                    <a:pt x="6165" y="11217"/>
                  </a:lnTo>
                  <a:lnTo>
                    <a:pt x="6211" y="11044"/>
                  </a:lnTo>
                  <a:lnTo>
                    <a:pt x="6238" y="10870"/>
                  </a:lnTo>
                  <a:lnTo>
                    <a:pt x="6247" y="10688"/>
                  </a:lnTo>
                  <a:lnTo>
                    <a:pt x="6247" y="1578"/>
                  </a:lnTo>
                  <a:lnTo>
                    <a:pt x="6238" y="1423"/>
                  </a:lnTo>
                  <a:lnTo>
                    <a:pt x="6211" y="1268"/>
                  </a:lnTo>
                  <a:lnTo>
                    <a:pt x="6174" y="1113"/>
                  </a:lnTo>
                  <a:lnTo>
                    <a:pt x="6120" y="968"/>
                  </a:lnTo>
                  <a:lnTo>
                    <a:pt x="6056" y="831"/>
                  </a:lnTo>
                  <a:lnTo>
                    <a:pt x="5974" y="703"/>
                  </a:lnTo>
                  <a:lnTo>
                    <a:pt x="5882" y="575"/>
                  </a:lnTo>
                  <a:lnTo>
                    <a:pt x="5782" y="466"/>
                  </a:lnTo>
                  <a:lnTo>
                    <a:pt x="5673" y="366"/>
                  </a:lnTo>
                  <a:lnTo>
                    <a:pt x="5545" y="275"/>
                  </a:lnTo>
                  <a:lnTo>
                    <a:pt x="5417" y="192"/>
                  </a:lnTo>
                  <a:lnTo>
                    <a:pt x="5281" y="129"/>
                  </a:lnTo>
                  <a:lnTo>
                    <a:pt x="5135" y="74"/>
                  </a:lnTo>
                  <a:lnTo>
                    <a:pt x="4980" y="37"/>
                  </a:lnTo>
                  <a:lnTo>
                    <a:pt x="4825" y="10"/>
                  </a:lnTo>
                  <a:lnTo>
                    <a:pt x="46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p:nvPr/>
          </p:nvSpPr>
          <p:spPr>
            <a:xfrm>
              <a:off x="3244974" y="5049580"/>
              <a:ext cx="348086" cy="306827"/>
            </a:xfrm>
            <a:custGeom>
              <a:rect b="b" l="l" r="r" t="t"/>
              <a:pathLst>
                <a:path extrusionOk="0" h="3867" w="4387">
                  <a:moveTo>
                    <a:pt x="2189" y="0"/>
                  </a:moveTo>
                  <a:lnTo>
                    <a:pt x="2079" y="9"/>
                  </a:lnTo>
                  <a:lnTo>
                    <a:pt x="1970" y="18"/>
                  </a:lnTo>
                  <a:lnTo>
                    <a:pt x="1860" y="28"/>
                  </a:lnTo>
                  <a:lnTo>
                    <a:pt x="1751" y="46"/>
                  </a:lnTo>
                  <a:lnTo>
                    <a:pt x="1541" y="101"/>
                  </a:lnTo>
                  <a:lnTo>
                    <a:pt x="1341" y="173"/>
                  </a:lnTo>
                  <a:lnTo>
                    <a:pt x="1149" y="265"/>
                  </a:lnTo>
                  <a:lnTo>
                    <a:pt x="967" y="383"/>
                  </a:lnTo>
                  <a:lnTo>
                    <a:pt x="803" y="502"/>
                  </a:lnTo>
                  <a:lnTo>
                    <a:pt x="648" y="648"/>
                  </a:lnTo>
                  <a:lnTo>
                    <a:pt x="502" y="803"/>
                  </a:lnTo>
                  <a:lnTo>
                    <a:pt x="374" y="976"/>
                  </a:lnTo>
                  <a:lnTo>
                    <a:pt x="265" y="1149"/>
                  </a:lnTo>
                  <a:lnTo>
                    <a:pt x="174" y="1341"/>
                  </a:lnTo>
                  <a:lnTo>
                    <a:pt x="101" y="1541"/>
                  </a:lnTo>
                  <a:lnTo>
                    <a:pt x="46" y="1760"/>
                  </a:lnTo>
                  <a:lnTo>
                    <a:pt x="28" y="1860"/>
                  </a:lnTo>
                  <a:lnTo>
                    <a:pt x="9" y="1970"/>
                  </a:lnTo>
                  <a:lnTo>
                    <a:pt x="0" y="2088"/>
                  </a:lnTo>
                  <a:lnTo>
                    <a:pt x="0" y="2198"/>
                  </a:lnTo>
                  <a:lnTo>
                    <a:pt x="228" y="2198"/>
                  </a:lnTo>
                  <a:lnTo>
                    <a:pt x="237" y="1997"/>
                  </a:lnTo>
                  <a:lnTo>
                    <a:pt x="274" y="1806"/>
                  </a:lnTo>
                  <a:lnTo>
                    <a:pt x="319" y="1614"/>
                  </a:lnTo>
                  <a:lnTo>
                    <a:pt x="383" y="1432"/>
                  </a:lnTo>
                  <a:lnTo>
                    <a:pt x="465" y="1259"/>
                  </a:lnTo>
                  <a:lnTo>
                    <a:pt x="566" y="1104"/>
                  </a:lnTo>
                  <a:lnTo>
                    <a:pt x="684" y="949"/>
                  </a:lnTo>
                  <a:lnTo>
                    <a:pt x="803" y="812"/>
                  </a:lnTo>
                  <a:lnTo>
                    <a:pt x="949" y="684"/>
                  </a:lnTo>
                  <a:lnTo>
                    <a:pt x="1095" y="575"/>
                  </a:lnTo>
                  <a:lnTo>
                    <a:pt x="1259" y="474"/>
                  </a:lnTo>
                  <a:lnTo>
                    <a:pt x="1432" y="392"/>
                  </a:lnTo>
                  <a:lnTo>
                    <a:pt x="1614" y="319"/>
                  </a:lnTo>
                  <a:lnTo>
                    <a:pt x="1797" y="274"/>
                  </a:lnTo>
                  <a:lnTo>
                    <a:pt x="1997" y="246"/>
                  </a:lnTo>
                  <a:lnTo>
                    <a:pt x="2189" y="237"/>
                  </a:lnTo>
                  <a:lnTo>
                    <a:pt x="2389" y="246"/>
                  </a:lnTo>
                  <a:lnTo>
                    <a:pt x="2590" y="274"/>
                  </a:lnTo>
                  <a:lnTo>
                    <a:pt x="2772" y="319"/>
                  </a:lnTo>
                  <a:lnTo>
                    <a:pt x="2955" y="392"/>
                  </a:lnTo>
                  <a:lnTo>
                    <a:pt x="3128" y="474"/>
                  </a:lnTo>
                  <a:lnTo>
                    <a:pt x="3292" y="575"/>
                  </a:lnTo>
                  <a:lnTo>
                    <a:pt x="3438" y="684"/>
                  </a:lnTo>
                  <a:lnTo>
                    <a:pt x="3584" y="812"/>
                  </a:lnTo>
                  <a:lnTo>
                    <a:pt x="3702" y="949"/>
                  </a:lnTo>
                  <a:lnTo>
                    <a:pt x="3821" y="1104"/>
                  </a:lnTo>
                  <a:lnTo>
                    <a:pt x="3921" y="1259"/>
                  </a:lnTo>
                  <a:lnTo>
                    <a:pt x="4003" y="1432"/>
                  </a:lnTo>
                  <a:lnTo>
                    <a:pt x="4067" y="1614"/>
                  </a:lnTo>
                  <a:lnTo>
                    <a:pt x="4113" y="1806"/>
                  </a:lnTo>
                  <a:lnTo>
                    <a:pt x="4149" y="1997"/>
                  </a:lnTo>
                  <a:lnTo>
                    <a:pt x="4158" y="2198"/>
                  </a:lnTo>
                  <a:lnTo>
                    <a:pt x="4149" y="2307"/>
                  </a:lnTo>
                  <a:lnTo>
                    <a:pt x="4140" y="2408"/>
                  </a:lnTo>
                  <a:lnTo>
                    <a:pt x="4131" y="2517"/>
                  </a:lnTo>
                  <a:lnTo>
                    <a:pt x="4113" y="2617"/>
                  </a:lnTo>
                  <a:lnTo>
                    <a:pt x="4085" y="2718"/>
                  </a:lnTo>
                  <a:lnTo>
                    <a:pt x="4049" y="2827"/>
                  </a:lnTo>
                  <a:lnTo>
                    <a:pt x="4012" y="2918"/>
                  </a:lnTo>
                  <a:lnTo>
                    <a:pt x="3976" y="3018"/>
                  </a:lnTo>
                  <a:lnTo>
                    <a:pt x="3930" y="3110"/>
                  </a:lnTo>
                  <a:lnTo>
                    <a:pt x="3876" y="3201"/>
                  </a:lnTo>
                  <a:lnTo>
                    <a:pt x="3821" y="3292"/>
                  </a:lnTo>
                  <a:lnTo>
                    <a:pt x="3757" y="3374"/>
                  </a:lnTo>
                  <a:lnTo>
                    <a:pt x="3693" y="3465"/>
                  </a:lnTo>
                  <a:lnTo>
                    <a:pt x="3620" y="3538"/>
                  </a:lnTo>
                  <a:lnTo>
                    <a:pt x="3547" y="3620"/>
                  </a:lnTo>
                  <a:lnTo>
                    <a:pt x="3465" y="3684"/>
                  </a:lnTo>
                  <a:lnTo>
                    <a:pt x="3620" y="3867"/>
                  </a:lnTo>
                  <a:lnTo>
                    <a:pt x="3702" y="3784"/>
                  </a:lnTo>
                  <a:lnTo>
                    <a:pt x="3794" y="3702"/>
                  </a:lnTo>
                  <a:lnTo>
                    <a:pt x="3867" y="3611"/>
                  </a:lnTo>
                  <a:lnTo>
                    <a:pt x="3940" y="3520"/>
                  </a:lnTo>
                  <a:lnTo>
                    <a:pt x="4012" y="3420"/>
                  </a:lnTo>
                  <a:lnTo>
                    <a:pt x="4076" y="3319"/>
                  </a:lnTo>
                  <a:lnTo>
                    <a:pt x="4131" y="3219"/>
                  </a:lnTo>
                  <a:lnTo>
                    <a:pt x="4186" y="3119"/>
                  </a:lnTo>
                  <a:lnTo>
                    <a:pt x="4231" y="3009"/>
                  </a:lnTo>
                  <a:lnTo>
                    <a:pt x="4268" y="2900"/>
                  </a:lnTo>
                  <a:lnTo>
                    <a:pt x="4304" y="2781"/>
                  </a:lnTo>
                  <a:lnTo>
                    <a:pt x="4332" y="2672"/>
                  </a:lnTo>
                  <a:lnTo>
                    <a:pt x="4359" y="2553"/>
                  </a:lnTo>
                  <a:lnTo>
                    <a:pt x="4368" y="2435"/>
                  </a:lnTo>
                  <a:lnTo>
                    <a:pt x="4386" y="2316"/>
                  </a:lnTo>
                  <a:lnTo>
                    <a:pt x="4386" y="2198"/>
                  </a:lnTo>
                  <a:lnTo>
                    <a:pt x="4386" y="2088"/>
                  </a:lnTo>
                  <a:lnTo>
                    <a:pt x="4377" y="1970"/>
                  </a:lnTo>
                  <a:lnTo>
                    <a:pt x="4359" y="1860"/>
                  </a:lnTo>
                  <a:lnTo>
                    <a:pt x="4341" y="1760"/>
                  </a:lnTo>
                  <a:lnTo>
                    <a:pt x="4286" y="1541"/>
                  </a:lnTo>
                  <a:lnTo>
                    <a:pt x="4213" y="1341"/>
                  </a:lnTo>
                  <a:lnTo>
                    <a:pt x="4122" y="1149"/>
                  </a:lnTo>
                  <a:lnTo>
                    <a:pt x="4012" y="976"/>
                  </a:lnTo>
                  <a:lnTo>
                    <a:pt x="3885" y="803"/>
                  </a:lnTo>
                  <a:lnTo>
                    <a:pt x="3739" y="648"/>
                  </a:lnTo>
                  <a:lnTo>
                    <a:pt x="3584" y="502"/>
                  </a:lnTo>
                  <a:lnTo>
                    <a:pt x="3420" y="383"/>
                  </a:lnTo>
                  <a:lnTo>
                    <a:pt x="3237" y="265"/>
                  </a:lnTo>
                  <a:lnTo>
                    <a:pt x="3046" y="173"/>
                  </a:lnTo>
                  <a:lnTo>
                    <a:pt x="2845" y="101"/>
                  </a:lnTo>
                  <a:lnTo>
                    <a:pt x="2636" y="46"/>
                  </a:lnTo>
                  <a:lnTo>
                    <a:pt x="2526" y="28"/>
                  </a:lnTo>
                  <a:lnTo>
                    <a:pt x="2417" y="18"/>
                  </a:lnTo>
                  <a:lnTo>
                    <a:pt x="2307" y="9"/>
                  </a:lnTo>
                  <a:lnTo>
                    <a:pt x="2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3542356" y="5042360"/>
              <a:ext cx="63714" cy="94103"/>
            </a:xfrm>
            <a:custGeom>
              <a:rect b="b" l="l" r="r" t="t"/>
              <a:pathLst>
                <a:path extrusionOk="0" h="1186" w="803">
                  <a:moveTo>
                    <a:pt x="565" y="0"/>
                  </a:moveTo>
                  <a:lnTo>
                    <a:pt x="547" y="146"/>
                  </a:lnTo>
                  <a:lnTo>
                    <a:pt x="520" y="292"/>
                  </a:lnTo>
                  <a:lnTo>
                    <a:pt x="465" y="429"/>
                  </a:lnTo>
                  <a:lnTo>
                    <a:pt x="401" y="556"/>
                  </a:lnTo>
                  <a:lnTo>
                    <a:pt x="319" y="684"/>
                  </a:lnTo>
                  <a:lnTo>
                    <a:pt x="228" y="802"/>
                  </a:lnTo>
                  <a:lnTo>
                    <a:pt x="119" y="903"/>
                  </a:lnTo>
                  <a:lnTo>
                    <a:pt x="0" y="994"/>
                  </a:lnTo>
                  <a:lnTo>
                    <a:pt x="137" y="1185"/>
                  </a:lnTo>
                  <a:lnTo>
                    <a:pt x="274" y="1076"/>
                  </a:lnTo>
                  <a:lnTo>
                    <a:pt x="401" y="948"/>
                  </a:lnTo>
                  <a:lnTo>
                    <a:pt x="511" y="821"/>
                  </a:lnTo>
                  <a:lnTo>
                    <a:pt x="602" y="675"/>
                  </a:lnTo>
                  <a:lnTo>
                    <a:pt x="675" y="520"/>
                  </a:lnTo>
                  <a:lnTo>
                    <a:pt x="739" y="356"/>
                  </a:lnTo>
                  <a:lnTo>
                    <a:pt x="775" y="192"/>
                  </a:lnTo>
                  <a:lnTo>
                    <a:pt x="802" y="18"/>
                  </a:lnTo>
                  <a:lnTo>
                    <a:pt x="5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3244260" y="5250003"/>
              <a:ext cx="223594" cy="163530"/>
            </a:xfrm>
            <a:custGeom>
              <a:rect b="b" l="l" r="r" t="t"/>
              <a:pathLst>
                <a:path extrusionOk="0" h="2061" w="2818">
                  <a:moveTo>
                    <a:pt x="2590" y="0"/>
                  </a:moveTo>
                  <a:lnTo>
                    <a:pt x="2581" y="119"/>
                  </a:lnTo>
                  <a:lnTo>
                    <a:pt x="2572" y="246"/>
                  </a:lnTo>
                  <a:lnTo>
                    <a:pt x="2544" y="374"/>
                  </a:lnTo>
                  <a:lnTo>
                    <a:pt x="2517" y="492"/>
                  </a:lnTo>
                  <a:lnTo>
                    <a:pt x="2453" y="666"/>
                  </a:lnTo>
                  <a:lnTo>
                    <a:pt x="2380" y="839"/>
                  </a:lnTo>
                  <a:lnTo>
                    <a:pt x="2280" y="994"/>
                  </a:lnTo>
                  <a:lnTo>
                    <a:pt x="2170" y="1149"/>
                  </a:lnTo>
                  <a:lnTo>
                    <a:pt x="2034" y="1286"/>
                  </a:lnTo>
                  <a:lnTo>
                    <a:pt x="1897" y="1404"/>
                  </a:lnTo>
                  <a:lnTo>
                    <a:pt x="1733" y="1523"/>
                  </a:lnTo>
                  <a:lnTo>
                    <a:pt x="1569" y="1614"/>
                  </a:lnTo>
                  <a:lnTo>
                    <a:pt x="1386" y="1696"/>
                  </a:lnTo>
                  <a:lnTo>
                    <a:pt x="1195" y="1760"/>
                  </a:lnTo>
                  <a:lnTo>
                    <a:pt x="1012" y="1806"/>
                  </a:lnTo>
                  <a:lnTo>
                    <a:pt x="821" y="1824"/>
                  </a:lnTo>
                  <a:lnTo>
                    <a:pt x="629" y="1833"/>
                  </a:lnTo>
                  <a:lnTo>
                    <a:pt x="447" y="1815"/>
                  </a:lnTo>
                  <a:lnTo>
                    <a:pt x="265" y="1778"/>
                  </a:lnTo>
                  <a:lnTo>
                    <a:pt x="82" y="1723"/>
                  </a:lnTo>
                  <a:lnTo>
                    <a:pt x="0" y="1942"/>
                  </a:lnTo>
                  <a:lnTo>
                    <a:pt x="173" y="1997"/>
                  </a:lnTo>
                  <a:lnTo>
                    <a:pt x="338" y="2034"/>
                  </a:lnTo>
                  <a:lnTo>
                    <a:pt x="511" y="2052"/>
                  </a:lnTo>
                  <a:lnTo>
                    <a:pt x="693" y="2061"/>
                  </a:lnTo>
                  <a:lnTo>
                    <a:pt x="812" y="2061"/>
                  </a:lnTo>
                  <a:lnTo>
                    <a:pt x="939" y="2043"/>
                  </a:lnTo>
                  <a:lnTo>
                    <a:pt x="1058" y="2024"/>
                  </a:lnTo>
                  <a:lnTo>
                    <a:pt x="1186" y="1997"/>
                  </a:lnTo>
                  <a:lnTo>
                    <a:pt x="1313" y="1970"/>
                  </a:lnTo>
                  <a:lnTo>
                    <a:pt x="1432" y="1924"/>
                  </a:lnTo>
                  <a:lnTo>
                    <a:pt x="1550" y="1879"/>
                  </a:lnTo>
                  <a:lnTo>
                    <a:pt x="1669" y="1824"/>
                  </a:lnTo>
                  <a:lnTo>
                    <a:pt x="1769" y="1769"/>
                  </a:lnTo>
                  <a:lnTo>
                    <a:pt x="1860" y="1714"/>
                  </a:lnTo>
                  <a:lnTo>
                    <a:pt x="2034" y="1587"/>
                  </a:lnTo>
                  <a:lnTo>
                    <a:pt x="2198" y="1450"/>
                  </a:lnTo>
                  <a:lnTo>
                    <a:pt x="2344" y="1295"/>
                  </a:lnTo>
                  <a:lnTo>
                    <a:pt x="2471" y="1122"/>
                  </a:lnTo>
                  <a:lnTo>
                    <a:pt x="2526" y="1030"/>
                  </a:lnTo>
                  <a:lnTo>
                    <a:pt x="2581" y="939"/>
                  </a:lnTo>
                  <a:lnTo>
                    <a:pt x="2626" y="848"/>
                  </a:lnTo>
                  <a:lnTo>
                    <a:pt x="2672" y="757"/>
                  </a:lnTo>
                  <a:lnTo>
                    <a:pt x="2708" y="657"/>
                  </a:lnTo>
                  <a:lnTo>
                    <a:pt x="2736" y="556"/>
                  </a:lnTo>
                  <a:lnTo>
                    <a:pt x="2772" y="420"/>
                  </a:lnTo>
                  <a:lnTo>
                    <a:pt x="2800" y="283"/>
                  </a:lnTo>
                  <a:lnTo>
                    <a:pt x="2809" y="137"/>
                  </a:lnTo>
                  <a:lnTo>
                    <a:pt x="28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3409931" y="5346168"/>
              <a:ext cx="210581" cy="135442"/>
            </a:xfrm>
            <a:custGeom>
              <a:rect b="b" l="l" r="r" t="t"/>
              <a:pathLst>
                <a:path extrusionOk="0" h="1707" w="2654">
                  <a:moveTo>
                    <a:pt x="9" y="1"/>
                  </a:moveTo>
                  <a:lnTo>
                    <a:pt x="0" y="147"/>
                  </a:lnTo>
                  <a:lnTo>
                    <a:pt x="0" y="302"/>
                  </a:lnTo>
                  <a:lnTo>
                    <a:pt x="19" y="448"/>
                  </a:lnTo>
                  <a:lnTo>
                    <a:pt x="55" y="594"/>
                  </a:lnTo>
                  <a:lnTo>
                    <a:pt x="101" y="730"/>
                  </a:lnTo>
                  <a:lnTo>
                    <a:pt x="155" y="867"/>
                  </a:lnTo>
                  <a:lnTo>
                    <a:pt x="228" y="995"/>
                  </a:lnTo>
                  <a:lnTo>
                    <a:pt x="319" y="1122"/>
                  </a:lnTo>
                  <a:lnTo>
                    <a:pt x="420" y="1232"/>
                  </a:lnTo>
                  <a:lnTo>
                    <a:pt x="529" y="1332"/>
                  </a:lnTo>
                  <a:lnTo>
                    <a:pt x="639" y="1423"/>
                  </a:lnTo>
                  <a:lnTo>
                    <a:pt x="766" y="1505"/>
                  </a:lnTo>
                  <a:lnTo>
                    <a:pt x="894" y="1569"/>
                  </a:lnTo>
                  <a:lnTo>
                    <a:pt x="1040" y="1624"/>
                  </a:lnTo>
                  <a:lnTo>
                    <a:pt x="1177" y="1670"/>
                  </a:lnTo>
                  <a:lnTo>
                    <a:pt x="1332" y="1688"/>
                  </a:lnTo>
                  <a:lnTo>
                    <a:pt x="1423" y="1697"/>
                  </a:lnTo>
                  <a:lnTo>
                    <a:pt x="1514" y="1706"/>
                  </a:lnTo>
                  <a:lnTo>
                    <a:pt x="1678" y="1697"/>
                  </a:lnTo>
                  <a:lnTo>
                    <a:pt x="1833" y="1670"/>
                  </a:lnTo>
                  <a:lnTo>
                    <a:pt x="1988" y="1624"/>
                  </a:lnTo>
                  <a:lnTo>
                    <a:pt x="2143" y="1569"/>
                  </a:lnTo>
                  <a:lnTo>
                    <a:pt x="2280" y="1496"/>
                  </a:lnTo>
                  <a:lnTo>
                    <a:pt x="2417" y="1405"/>
                  </a:lnTo>
                  <a:lnTo>
                    <a:pt x="2544" y="1305"/>
                  </a:lnTo>
                  <a:lnTo>
                    <a:pt x="2654" y="1186"/>
                  </a:lnTo>
                  <a:lnTo>
                    <a:pt x="2481" y="1031"/>
                  </a:lnTo>
                  <a:lnTo>
                    <a:pt x="2371" y="1150"/>
                  </a:lnTo>
                  <a:lnTo>
                    <a:pt x="2253" y="1241"/>
                  </a:lnTo>
                  <a:lnTo>
                    <a:pt x="2116" y="1323"/>
                  </a:lnTo>
                  <a:lnTo>
                    <a:pt x="1970" y="1387"/>
                  </a:lnTo>
                  <a:lnTo>
                    <a:pt x="1824" y="1432"/>
                  </a:lnTo>
                  <a:lnTo>
                    <a:pt x="1669" y="1460"/>
                  </a:lnTo>
                  <a:lnTo>
                    <a:pt x="1514" y="1469"/>
                  </a:lnTo>
                  <a:lnTo>
                    <a:pt x="1359" y="1460"/>
                  </a:lnTo>
                  <a:lnTo>
                    <a:pt x="1222" y="1442"/>
                  </a:lnTo>
                  <a:lnTo>
                    <a:pt x="1104" y="1405"/>
                  </a:lnTo>
                  <a:lnTo>
                    <a:pt x="985" y="1360"/>
                  </a:lnTo>
                  <a:lnTo>
                    <a:pt x="876" y="1305"/>
                  </a:lnTo>
                  <a:lnTo>
                    <a:pt x="766" y="1232"/>
                  </a:lnTo>
                  <a:lnTo>
                    <a:pt x="666" y="1159"/>
                  </a:lnTo>
                  <a:lnTo>
                    <a:pt x="584" y="1068"/>
                  </a:lnTo>
                  <a:lnTo>
                    <a:pt x="502" y="977"/>
                  </a:lnTo>
                  <a:lnTo>
                    <a:pt x="429" y="876"/>
                  </a:lnTo>
                  <a:lnTo>
                    <a:pt x="365" y="767"/>
                  </a:lnTo>
                  <a:lnTo>
                    <a:pt x="319" y="657"/>
                  </a:lnTo>
                  <a:lnTo>
                    <a:pt x="274" y="539"/>
                  </a:lnTo>
                  <a:lnTo>
                    <a:pt x="247" y="411"/>
                  </a:lnTo>
                  <a:lnTo>
                    <a:pt x="237" y="293"/>
                  </a:lnTo>
                  <a:lnTo>
                    <a:pt x="228" y="156"/>
                  </a:lnTo>
                  <a:lnTo>
                    <a:pt x="237" y="28"/>
                  </a:lnTo>
                  <a:lnTo>
                    <a:pt x="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3451190" y="5618238"/>
              <a:ext cx="238114" cy="246049"/>
            </a:xfrm>
            <a:custGeom>
              <a:rect b="b" l="l" r="r" t="t"/>
              <a:pathLst>
                <a:path extrusionOk="0" h="3101" w="3001">
                  <a:moveTo>
                    <a:pt x="857" y="0"/>
                  </a:moveTo>
                  <a:lnTo>
                    <a:pt x="730" y="10"/>
                  </a:lnTo>
                  <a:lnTo>
                    <a:pt x="602" y="28"/>
                  </a:lnTo>
                  <a:lnTo>
                    <a:pt x="483" y="46"/>
                  </a:lnTo>
                  <a:lnTo>
                    <a:pt x="356" y="82"/>
                  </a:lnTo>
                  <a:lnTo>
                    <a:pt x="237" y="119"/>
                  </a:lnTo>
                  <a:lnTo>
                    <a:pt x="119" y="165"/>
                  </a:lnTo>
                  <a:lnTo>
                    <a:pt x="0" y="219"/>
                  </a:lnTo>
                  <a:lnTo>
                    <a:pt x="100" y="429"/>
                  </a:lnTo>
                  <a:lnTo>
                    <a:pt x="201" y="374"/>
                  </a:lnTo>
                  <a:lnTo>
                    <a:pt x="310" y="338"/>
                  </a:lnTo>
                  <a:lnTo>
                    <a:pt x="420" y="301"/>
                  </a:lnTo>
                  <a:lnTo>
                    <a:pt x="529" y="274"/>
                  </a:lnTo>
                  <a:lnTo>
                    <a:pt x="638" y="256"/>
                  </a:lnTo>
                  <a:lnTo>
                    <a:pt x="748" y="238"/>
                  </a:lnTo>
                  <a:lnTo>
                    <a:pt x="866" y="228"/>
                  </a:lnTo>
                  <a:lnTo>
                    <a:pt x="976" y="228"/>
                  </a:lnTo>
                  <a:lnTo>
                    <a:pt x="1085" y="238"/>
                  </a:lnTo>
                  <a:lnTo>
                    <a:pt x="1195" y="247"/>
                  </a:lnTo>
                  <a:lnTo>
                    <a:pt x="1304" y="265"/>
                  </a:lnTo>
                  <a:lnTo>
                    <a:pt x="1413" y="292"/>
                  </a:lnTo>
                  <a:lnTo>
                    <a:pt x="1523" y="329"/>
                  </a:lnTo>
                  <a:lnTo>
                    <a:pt x="1632" y="365"/>
                  </a:lnTo>
                  <a:lnTo>
                    <a:pt x="1733" y="420"/>
                  </a:lnTo>
                  <a:lnTo>
                    <a:pt x="1833" y="465"/>
                  </a:lnTo>
                  <a:lnTo>
                    <a:pt x="1997" y="575"/>
                  </a:lnTo>
                  <a:lnTo>
                    <a:pt x="2143" y="684"/>
                  </a:lnTo>
                  <a:lnTo>
                    <a:pt x="2271" y="812"/>
                  </a:lnTo>
                  <a:lnTo>
                    <a:pt x="2389" y="949"/>
                  </a:lnTo>
                  <a:lnTo>
                    <a:pt x="2489" y="1095"/>
                  </a:lnTo>
                  <a:lnTo>
                    <a:pt x="2581" y="1250"/>
                  </a:lnTo>
                  <a:lnTo>
                    <a:pt x="2654" y="1414"/>
                  </a:lnTo>
                  <a:lnTo>
                    <a:pt x="2708" y="1587"/>
                  </a:lnTo>
                  <a:lnTo>
                    <a:pt x="2745" y="1760"/>
                  </a:lnTo>
                  <a:lnTo>
                    <a:pt x="2772" y="1934"/>
                  </a:lnTo>
                  <a:lnTo>
                    <a:pt x="2772" y="2107"/>
                  </a:lnTo>
                  <a:lnTo>
                    <a:pt x="2763" y="2289"/>
                  </a:lnTo>
                  <a:lnTo>
                    <a:pt x="2736" y="2472"/>
                  </a:lnTo>
                  <a:lnTo>
                    <a:pt x="2690" y="2645"/>
                  </a:lnTo>
                  <a:lnTo>
                    <a:pt x="2617" y="2818"/>
                  </a:lnTo>
                  <a:lnTo>
                    <a:pt x="2535" y="2991"/>
                  </a:lnTo>
                  <a:lnTo>
                    <a:pt x="2736" y="3101"/>
                  </a:lnTo>
                  <a:lnTo>
                    <a:pt x="2836" y="2909"/>
                  </a:lnTo>
                  <a:lnTo>
                    <a:pt x="2909" y="2718"/>
                  </a:lnTo>
                  <a:lnTo>
                    <a:pt x="2955" y="2517"/>
                  </a:lnTo>
                  <a:lnTo>
                    <a:pt x="2991" y="2317"/>
                  </a:lnTo>
                  <a:lnTo>
                    <a:pt x="3000" y="2116"/>
                  </a:lnTo>
                  <a:lnTo>
                    <a:pt x="3000" y="1915"/>
                  </a:lnTo>
                  <a:lnTo>
                    <a:pt x="2973" y="1715"/>
                  </a:lnTo>
                  <a:lnTo>
                    <a:pt x="2927" y="1523"/>
                  </a:lnTo>
                  <a:lnTo>
                    <a:pt x="2863" y="1332"/>
                  </a:lnTo>
                  <a:lnTo>
                    <a:pt x="2781" y="1149"/>
                  </a:lnTo>
                  <a:lnTo>
                    <a:pt x="2690" y="976"/>
                  </a:lnTo>
                  <a:lnTo>
                    <a:pt x="2572" y="812"/>
                  </a:lnTo>
                  <a:lnTo>
                    <a:pt x="2444" y="657"/>
                  </a:lnTo>
                  <a:lnTo>
                    <a:pt x="2289" y="511"/>
                  </a:lnTo>
                  <a:lnTo>
                    <a:pt x="2125" y="383"/>
                  </a:lnTo>
                  <a:lnTo>
                    <a:pt x="1951" y="265"/>
                  </a:lnTo>
                  <a:lnTo>
                    <a:pt x="1833" y="210"/>
                  </a:lnTo>
                  <a:lnTo>
                    <a:pt x="1714" y="155"/>
                  </a:lnTo>
                  <a:lnTo>
                    <a:pt x="1596" y="110"/>
                  </a:lnTo>
                  <a:lnTo>
                    <a:pt x="1477" y="73"/>
                  </a:lnTo>
                  <a:lnTo>
                    <a:pt x="1359" y="46"/>
                  </a:lnTo>
                  <a:lnTo>
                    <a:pt x="1231" y="19"/>
                  </a:lnTo>
                  <a:lnTo>
                    <a:pt x="1103" y="10"/>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p:nvPr/>
          </p:nvSpPr>
          <p:spPr>
            <a:xfrm>
              <a:off x="3409217" y="5701470"/>
              <a:ext cx="94103" cy="116558"/>
            </a:xfrm>
            <a:custGeom>
              <a:rect b="b" l="l" r="r" t="t"/>
              <a:pathLst>
                <a:path extrusionOk="0" h="1469" w="1186">
                  <a:moveTo>
                    <a:pt x="1158" y="0"/>
                  </a:moveTo>
                  <a:lnTo>
                    <a:pt x="1031" y="18"/>
                  </a:lnTo>
                  <a:lnTo>
                    <a:pt x="912" y="55"/>
                  </a:lnTo>
                  <a:lnTo>
                    <a:pt x="794" y="100"/>
                  </a:lnTo>
                  <a:lnTo>
                    <a:pt x="675" y="155"/>
                  </a:lnTo>
                  <a:lnTo>
                    <a:pt x="575" y="228"/>
                  </a:lnTo>
                  <a:lnTo>
                    <a:pt x="474" y="310"/>
                  </a:lnTo>
                  <a:lnTo>
                    <a:pt x="383" y="392"/>
                  </a:lnTo>
                  <a:lnTo>
                    <a:pt x="301" y="492"/>
                  </a:lnTo>
                  <a:lnTo>
                    <a:pt x="228" y="593"/>
                  </a:lnTo>
                  <a:lnTo>
                    <a:pt x="155" y="702"/>
                  </a:lnTo>
                  <a:lnTo>
                    <a:pt x="110" y="821"/>
                  </a:lnTo>
                  <a:lnTo>
                    <a:pt x="64" y="948"/>
                  </a:lnTo>
                  <a:lnTo>
                    <a:pt x="28" y="1067"/>
                  </a:lnTo>
                  <a:lnTo>
                    <a:pt x="9" y="1204"/>
                  </a:lnTo>
                  <a:lnTo>
                    <a:pt x="0" y="1331"/>
                  </a:lnTo>
                  <a:lnTo>
                    <a:pt x="9" y="1468"/>
                  </a:lnTo>
                  <a:lnTo>
                    <a:pt x="237" y="1450"/>
                  </a:lnTo>
                  <a:lnTo>
                    <a:pt x="237" y="1331"/>
                  </a:lnTo>
                  <a:lnTo>
                    <a:pt x="237" y="1222"/>
                  </a:lnTo>
                  <a:lnTo>
                    <a:pt x="256" y="1113"/>
                  </a:lnTo>
                  <a:lnTo>
                    <a:pt x="283" y="1012"/>
                  </a:lnTo>
                  <a:lnTo>
                    <a:pt x="319" y="912"/>
                  </a:lnTo>
                  <a:lnTo>
                    <a:pt x="365" y="812"/>
                  </a:lnTo>
                  <a:lnTo>
                    <a:pt x="411" y="720"/>
                  </a:lnTo>
                  <a:lnTo>
                    <a:pt x="474" y="638"/>
                  </a:lnTo>
                  <a:lnTo>
                    <a:pt x="547" y="556"/>
                  </a:lnTo>
                  <a:lnTo>
                    <a:pt x="620" y="483"/>
                  </a:lnTo>
                  <a:lnTo>
                    <a:pt x="702" y="420"/>
                  </a:lnTo>
                  <a:lnTo>
                    <a:pt x="784" y="356"/>
                  </a:lnTo>
                  <a:lnTo>
                    <a:pt x="876" y="310"/>
                  </a:lnTo>
                  <a:lnTo>
                    <a:pt x="976" y="274"/>
                  </a:lnTo>
                  <a:lnTo>
                    <a:pt x="1076" y="246"/>
                  </a:lnTo>
                  <a:lnTo>
                    <a:pt x="1186" y="228"/>
                  </a:lnTo>
                  <a:lnTo>
                    <a:pt x="11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p:nvPr/>
          </p:nvSpPr>
          <p:spPr>
            <a:xfrm>
              <a:off x="3263065" y="5496683"/>
              <a:ext cx="165037" cy="165037"/>
            </a:xfrm>
            <a:custGeom>
              <a:rect b="b" l="l" r="r" t="t"/>
              <a:pathLst>
                <a:path extrusionOk="0" h="2080" w="2080">
                  <a:moveTo>
                    <a:pt x="2079" y="1"/>
                  </a:moveTo>
                  <a:lnTo>
                    <a:pt x="1870" y="10"/>
                  </a:lnTo>
                  <a:lnTo>
                    <a:pt x="1660" y="46"/>
                  </a:lnTo>
                  <a:lnTo>
                    <a:pt x="1459" y="92"/>
                  </a:lnTo>
                  <a:lnTo>
                    <a:pt x="1268" y="165"/>
                  </a:lnTo>
                  <a:lnTo>
                    <a:pt x="1085" y="256"/>
                  </a:lnTo>
                  <a:lnTo>
                    <a:pt x="921" y="356"/>
                  </a:lnTo>
                  <a:lnTo>
                    <a:pt x="757" y="475"/>
                  </a:lnTo>
                  <a:lnTo>
                    <a:pt x="611" y="611"/>
                  </a:lnTo>
                  <a:lnTo>
                    <a:pt x="474" y="757"/>
                  </a:lnTo>
                  <a:lnTo>
                    <a:pt x="356" y="921"/>
                  </a:lnTo>
                  <a:lnTo>
                    <a:pt x="256" y="1086"/>
                  </a:lnTo>
                  <a:lnTo>
                    <a:pt x="164" y="1268"/>
                  </a:lnTo>
                  <a:lnTo>
                    <a:pt x="91" y="1459"/>
                  </a:lnTo>
                  <a:lnTo>
                    <a:pt x="46" y="1660"/>
                  </a:lnTo>
                  <a:lnTo>
                    <a:pt x="9" y="1870"/>
                  </a:lnTo>
                  <a:lnTo>
                    <a:pt x="0" y="2080"/>
                  </a:lnTo>
                  <a:lnTo>
                    <a:pt x="228" y="2080"/>
                  </a:lnTo>
                  <a:lnTo>
                    <a:pt x="237" y="1888"/>
                  </a:lnTo>
                  <a:lnTo>
                    <a:pt x="265" y="1706"/>
                  </a:lnTo>
                  <a:lnTo>
                    <a:pt x="310" y="1532"/>
                  </a:lnTo>
                  <a:lnTo>
                    <a:pt x="374" y="1359"/>
                  </a:lnTo>
                  <a:lnTo>
                    <a:pt x="456" y="1195"/>
                  </a:lnTo>
                  <a:lnTo>
                    <a:pt x="547" y="1049"/>
                  </a:lnTo>
                  <a:lnTo>
                    <a:pt x="657" y="903"/>
                  </a:lnTo>
                  <a:lnTo>
                    <a:pt x="775" y="776"/>
                  </a:lnTo>
                  <a:lnTo>
                    <a:pt x="903" y="657"/>
                  </a:lnTo>
                  <a:lnTo>
                    <a:pt x="1049" y="548"/>
                  </a:lnTo>
                  <a:lnTo>
                    <a:pt x="1195" y="456"/>
                  </a:lnTo>
                  <a:lnTo>
                    <a:pt x="1359" y="374"/>
                  </a:lnTo>
                  <a:lnTo>
                    <a:pt x="1532" y="311"/>
                  </a:lnTo>
                  <a:lnTo>
                    <a:pt x="1705" y="265"/>
                  </a:lnTo>
                  <a:lnTo>
                    <a:pt x="1888" y="238"/>
                  </a:lnTo>
                  <a:lnTo>
                    <a:pt x="2079" y="228"/>
                  </a:lnTo>
                  <a:lnTo>
                    <a:pt x="20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a:off x="3531486" y="5531436"/>
              <a:ext cx="94817" cy="95531"/>
            </a:xfrm>
            <a:custGeom>
              <a:rect b="b" l="l" r="r" t="t"/>
              <a:pathLst>
                <a:path extrusionOk="0" h="1204" w="1195">
                  <a:moveTo>
                    <a:pt x="1195" y="0"/>
                  </a:moveTo>
                  <a:lnTo>
                    <a:pt x="1076" y="9"/>
                  </a:lnTo>
                  <a:lnTo>
                    <a:pt x="958" y="28"/>
                  </a:lnTo>
                  <a:lnTo>
                    <a:pt x="839" y="55"/>
                  </a:lnTo>
                  <a:lnTo>
                    <a:pt x="730" y="101"/>
                  </a:lnTo>
                  <a:lnTo>
                    <a:pt x="629" y="146"/>
                  </a:lnTo>
                  <a:lnTo>
                    <a:pt x="529" y="210"/>
                  </a:lnTo>
                  <a:lnTo>
                    <a:pt x="438" y="274"/>
                  </a:lnTo>
                  <a:lnTo>
                    <a:pt x="347" y="356"/>
                  </a:lnTo>
                  <a:lnTo>
                    <a:pt x="274" y="438"/>
                  </a:lnTo>
                  <a:lnTo>
                    <a:pt x="201" y="529"/>
                  </a:lnTo>
                  <a:lnTo>
                    <a:pt x="146" y="629"/>
                  </a:lnTo>
                  <a:lnTo>
                    <a:pt x="91" y="739"/>
                  </a:lnTo>
                  <a:lnTo>
                    <a:pt x="55" y="848"/>
                  </a:lnTo>
                  <a:lnTo>
                    <a:pt x="18" y="958"/>
                  </a:lnTo>
                  <a:lnTo>
                    <a:pt x="0" y="1076"/>
                  </a:lnTo>
                  <a:lnTo>
                    <a:pt x="0" y="1204"/>
                  </a:lnTo>
                  <a:lnTo>
                    <a:pt x="228" y="1204"/>
                  </a:lnTo>
                  <a:lnTo>
                    <a:pt x="237" y="1104"/>
                  </a:lnTo>
                  <a:lnTo>
                    <a:pt x="246" y="1003"/>
                  </a:lnTo>
                  <a:lnTo>
                    <a:pt x="274" y="912"/>
                  </a:lnTo>
                  <a:lnTo>
                    <a:pt x="301" y="821"/>
                  </a:lnTo>
                  <a:lnTo>
                    <a:pt x="347" y="739"/>
                  </a:lnTo>
                  <a:lnTo>
                    <a:pt x="392" y="657"/>
                  </a:lnTo>
                  <a:lnTo>
                    <a:pt x="447" y="584"/>
                  </a:lnTo>
                  <a:lnTo>
                    <a:pt x="511" y="520"/>
                  </a:lnTo>
                  <a:lnTo>
                    <a:pt x="584" y="456"/>
                  </a:lnTo>
                  <a:lnTo>
                    <a:pt x="657" y="401"/>
                  </a:lnTo>
                  <a:lnTo>
                    <a:pt x="739" y="347"/>
                  </a:lnTo>
                  <a:lnTo>
                    <a:pt x="821" y="310"/>
                  </a:lnTo>
                  <a:lnTo>
                    <a:pt x="912" y="274"/>
                  </a:lnTo>
                  <a:lnTo>
                    <a:pt x="1003" y="256"/>
                  </a:lnTo>
                  <a:lnTo>
                    <a:pt x="1094" y="237"/>
                  </a:lnTo>
                  <a:lnTo>
                    <a:pt x="1195" y="237"/>
                  </a:lnTo>
                  <a:lnTo>
                    <a:pt x="11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p:nvPr/>
          </p:nvSpPr>
          <p:spPr>
            <a:xfrm>
              <a:off x="3328127" y="5077033"/>
              <a:ext cx="75378" cy="116558"/>
            </a:xfrm>
            <a:custGeom>
              <a:rect b="b" l="l" r="r" t="t"/>
              <a:pathLst>
                <a:path extrusionOk="0" h="1469" w="950">
                  <a:moveTo>
                    <a:pt x="65" y="1"/>
                  </a:moveTo>
                  <a:lnTo>
                    <a:pt x="1" y="229"/>
                  </a:lnTo>
                  <a:lnTo>
                    <a:pt x="92" y="256"/>
                  </a:lnTo>
                  <a:lnTo>
                    <a:pt x="183" y="293"/>
                  </a:lnTo>
                  <a:lnTo>
                    <a:pt x="265" y="338"/>
                  </a:lnTo>
                  <a:lnTo>
                    <a:pt x="347" y="393"/>
                  </a:lnTo>
                  <a:lnTo>
                    <a:pt x="411" y="448"/>
                  </a:lnTo>
                  <a:lnTo>
                    <a:pt x="484" y="520"/>
                  </a:lnTo>
                  <a:lnTo>
                    <a:pt x="539" y="593"/>
                  </a:lnTo>
                  <a:lnTo>
                    <a:pt x="594" y="676"/>
                  </a:lnTo>
                  <a:lnTo>
                    <a:pt x="639" y="758"/>
                  </a:lnTo>
                  <a:lnTo>
                    <a:pt x="676" y="849"/>
                  </a:lnTo>
                  <a:lnTo>
                    <a:pt x="694" y="940"/>
                  </a:lnTo>
                  <a:lnTo>
                    <a:pt x="712" y="1031"/>
                  </a:lnTo>
                  <a:lnTo>
                    <a:pt x="721" y="1122"/>
                  </a:lnTo>
                  <a:lnTo>
                    <a:pt x="721" y="1223"/>
                  </a:lnTo>
                  <a:lnTo>
                    <a:pt x="712" y="1314"/>
                  </a:lnTo>
                  <a:lnTo>
                    <a:pt x="685" y="1405"/>
                  </a:lnTo>
                  <a:lnTo>
                    <a:pt x="913" y="1469"/>
                  </a:lnTo>
                  <a:lnTo>
                    <a:pt x="940" y="1350"/>
                  </a:lnTo>
                  <a:lnTo>
                    <a:pt x="949" y="1232"/>
                  </a:lnTo>
                  <a:lnTo>
                    <a:pt x="949" y="1122"/>
                  </a:lnTo>
                  <a:lnTo>
                    <a:pt x="940" y="1004"/>
                  </a:lnTo>
                  <a:lnTo>
                    <a:pt x="922" y="885"/>
                  </a:lnTo>
                  <a:lnTo>
                    <a:pt x="885" y="776"/>
                  </a:lnTo>
                  <a:lnTo>
                    <a:pt x="849" y="666"/>
                  </a:lnTo>
                  <a:lnTo>
                    <a:pt x="794" y="557"/>
                  </a:lnTo>
                  <a:lnTo>
                    <a:pt x="730" y="457"/>
                  </a:lnTo>
                  <a:lnTo>
                    <a:pt x="657" y="365"/>
                  </a:lnTo>
                  <a:lnTo>
                    <a:pt x="575" y="283"/>
                  </a:lnTo>
                  <a:lnTo>
                    <a:pt x="484" y="210"/>
                  </a:lnTo>
                  <a:lnTo>
                    <a:pt x="384" y="138"/>
                  </a:lnTo>
                  <a:lnTo>
                    <a:pt x="284" y="83"/>
                  </a:lnTo>
                  <a:lnTo>
                    <a:pt x="174" y="37"/>
                  </a:lnTo>
                  <a:lnTo>
                    <a:pt x="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4"/>
            <p:cNvSpPr/>
            <p:nvPr/>
          </p:nvSpPr>
          <p:spPr>
            <a:xfrm>
              <a:off x="3557511" y="5773753"/>
              <a:ext cx="44909" cy="151311"/>
            </a:xfrm>
            <a:custGeom>
              <a:rect b="b" l="l" r="r" t="t"/>
              <a:pathLst>
                <a:path extrusionOk="0" h="1907" w="566">
                  <a:moveTo>
                    <a:pt x="165" y="1"/>
                  </a:moveTo>
                  <a:lnTo>
                    <a:pt x="1" y="165"/>
                  </a:lnTo>
                  <a:lnTo>
                    <a:pt x="73" y="247"/>
                  </a:lnTo>
                  <a:lnTo>
                    <a:pt x="146" y="329"/>
                  </a:lnTo>
                  <a:lnTo>
                    <a:pt x="201" y="429"/>
                  </a:lnTo>
                  <a:lnTo>
                    <a:pt x="247" y="521"/>
                  </a:lnTo>
                  <a:lnTo>
                    <a:pt x="283" y="621"/>
                  </a:lnTo>
                  <a:lnTo>
                    <a:pt x="311" y="730"/>
                  </a:lnTo>
                  <a:lnTo>
                    <a:pt x="329" y="840"/>
                  </a:lnTo>
                  <a:lnTo>
                    <a:pt x="329" y="949"/>
                  </a:lnTo>
                  <a:lnTo>
                    <a:pt x="329" y="1059"/>
                  </a:lnTo>
                  <a:lnTo>
                    <a:pt x="311" y="1168"/>
                  </a:lnTo>
                  <a:lnTo>
                    <a:pt x="283" y="1278"/>
                  </a:lnTo>
                  <a:lnTo>
                    <a:pt x="247" y="1378"/>
                  </a:lnTo>
                  <a:lnTo>
                    <a:pt x="201" y="1478"/>
                  </a:lnTo>
                  <a:lnTo>
                    <a:pt x="146" y="1569"/>
                  </a:lnTo>
                  <a:lnTo>
                    <a:pt x="83" y="1661"/>
                  </a:lnTo>
                  <a:lnTo>
                    <a:pt x="10" y="1743"/>
                  </a:lnTo>
                  <a:lnTo>
                    <a:pt x="165" y="1907"/>
                  </a:lnTo>
                  <a:lnTo>
                    <a:pt x="256" y="1806"/>
                  </a:lnTo>
                  <a:lnTo>
                    <a:pt x="338" y="1697"/>
                  </a:lnTo>
                  <a:lnTo>
                    <a:pt x="402" y="1588"/>
                  </a:lnTo>
                  <a:lnTo>
                    <a:pt x="456" y="1469"/>
                  </a:lnTo>
                  <a:lnTo>
                    <a:pt x="502" y="1341"/>
                  </a:lnTo>
                  <a:lnTo>
                    <a:pt x="539" y="1214"/>
                  </a:lnTo>
                  <a:lnTo>
                    <a:pt x="557" y="1086"/>
                  </a:lnTo>
                  <a:lnTo>
                    <a:pt x="566" y="949"/>
                  </a:lnTo>
                  <a:lnTo>
                    <a:pt x="557" y="822"/>
                  </a:lnTo>
                  <a:lnTo>
                    <a:pt x="539" y="685"/>
                  </a:lnTo>
                  <a:lnTo>
                    <a:pt x="502" y="557"/>
                  </a:lnTo>
                  <a:lnTo>
                    <a:pt x="456" y="439"/>
                  </a:lnTo>
                  <a:lnTo>
                    <a:pt x="402" y="320"/>
                  </a:lnTo>
                  <a:lnTo>
                    <a:pt x="338" y="202"/>
                  </a:lnTo>
                  <a:lnTo>
                    <a:pt x="256" y="101"/>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p:nvPr/>
          </p:nvSpPr>
          <p:spPr>
            <a:xfrm>
              <a:off x="3577030" y="5023476"/>
              <a:ext cx="39196" cy="39196"/>
            </a:xfrm>
            <a:custGeom>
              <a:rect b="b" l="l" r="r" t="t"/>
              <a:pathLst>
                <a:path extrusionOk="0" h="494" w="494">
                  <a:moveTo>
                    <a:pt x="247" y="1"/>
                  </a:moveTo>
                  <a:lnTo>
                    <a:pt x="192" y="10"/>
                  </a:lnTo>
                  <a:lnTo>
                    <a:pt x="147" y="19"/>
                  </a:lnTo>
                  <a:lnTo>
                    <a:pt x="110" y="47"/>
                  </a:lnTo>
                  <a:lnTo>
                    <a:pt x="74" y="74"/>
                  </a:lnTo>
                  <a:lnTo>
                    <a:pt x="46" y="110"/>
                  </a:lnTo>
                  <a:lnTo>
                    <a:pt x="19" y="156"/>
                  </a:lnTo>
                  <a:lnTo>
                    <a:pt x="1" y="202"/>
                  </a:lnTo>
                  <a:lnTo>
                    <a:pt x="1" y="247"/>
                  </a:lnTo>
                  <a:lnTo>
                    <a:pt x="1" y="302"/>
                  </a:lnTo>
                  <a:lnTo>
                    <a:pt x="19" y="347"/>
                  </a:lnTo>
                  <a:lnTo>
                    <a:pt x="46" y="384"/>
                  </a:lnTo>
                  <a:lnTo>
                    <a:pt x="74" y="420"/>
                  </a:lnTo>
                  <a:lnTo>
                    <a:pt x="110" y="448"/>
                  </a:lnTo>
                  <a:lnTo>
                    <a:pt x="147" y="475"/>
                  </a:lnTo>
                  <a:lnTo>
                    <a:pt x="192" y="493"/>
                  </a:lnTo>
                  <a:lnTo>
                    <a:pt x="293" y="493"/>
                  </a:lnTo>
                  <a:lnTo>
                    <a:pt x="338" y="475"/>
                  </a:lnTo>
                  <a:lnTo>
                    <a:pt x="384" y="448"/>
                  </a:lnTo>
                  <a:lnTo>
                    <a:pt x="420" y="420"/>
                  </a:lnTo>
                  <a:lnTo>
                    <a:pt x="448" y="384"/>
                  </a:lnTo>
                  <a:lnTo>
                    <a:pt x="475" y="347"/>
                  </a:lnTo>
                  <a:lnTo>
                    <a:pt x="484" y="302"/>
                  </a:lnTo>
                  <a:lnTo>
                    <a:pt x="493" y="247"/>
                  </a:lnTo>
                  <a:lnTo>
                    <a:pt x="484" y="202"/>
                  </a:lnTo>
                  <a:lnTo>
                    <a:pt x="475" y="156"/>
                  </a:lnTo>
                  <a:lnTo>
                    <a:pt x="448" y="110"/>
                  </a:lnTo>
                  <a:lnTo>
                    <a:pt x="420" y="74"/>
                  </a:lnTo>
                  <a:lnTo>
                    <a:pt x="384" y="47"/>
                  </a:lnTo>
                  <a:lnTo>
                    <a:pt x="338" y="19"/>
                  </a:lnTo>
                  <a:lnTo>
                    <a:pt x="293" y="10"/>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4"/>
            <p:cNvSpPr/>
            <p:nvPr/>
          </p:nvSpPr>
          <p:spPr>
            <a:xfrm>
              <a:off x="3369386" y="5173992"/>
              <a:ext cx="39196" cy="39196"/>
            </a:xfrm>
            <a:custGeom>
              <a:rect b="b" l="l" r="r" t="t"/>
              <a:pathLst>
                <a:path extrusionOk="0" h="494" w="494">
                  <a:moveTo>
                    <a:pt x="247" y="1"/>
                  </a:moveTo>
                  <a:lnTo>
                    <a:pt x="201" y="10"/>
                  </a:lnTo>
                  <a:lnTo>
                    <a:pt x="156" y="19"/>
                  </a:lnTo>
                  <a:lnTo>
                    <a:pt x="110" y="46"/>
                  </a:lnTo>
                  <a:lnTo>
                    <a:pt x="74" y="74"/>
                  </a:lnTo>
                  <a:lnTo>
                    <a:pt x="46" y="110"/>
                  </a:lnTo>
                  <a:lnTo>
                    <a:pt x="19" y="147"/>
                  </a:lnTo>
                  <a:lnTo>
                    <a:pt x="10" y="201"/>
                  </a:lnTo>
                  <a:lnTo>
                    <a:pt x="1" y="247"/>
                  </a:lnTo>
                  <a:lnTo>
                    <a:pt x="10" y="292"/>
                  </a:lnTo>
                  <a:lnTo>
                    <a:pt x="19" y="338"/>
                  </a:lnTo>
                  <a:lnTo>
                    <a:pt x="46" y="384"/>
                  </a:lnTo>
                  <a:lnTo>
                    <a:pt x="74" y="420"/>
                  </a:lnTo>
                  <a:lnTo>
                    <a:pt x="110" y="447"/>
                  </a:lnTo>
                  <a:lnTo>
                    <a:pt x="156" y="475"/>
                  </a:lnTo>
                  <a:lnTo>
                    <a:pt x="201" y="484"/>
                  </a:lnTo>
                  <a:lnTo>
                    <a:pt x="247" y="493"/>
                  </a:lnTo>
                  <a:lnTo>
                    <a:pt x="292" y="484"/>
                  </a:lnTo>
                  <a:lnTo>
                    <a:pt x="347" y="475"/>
                  </a:lnTo>
                  <a:lnTo>
                    <a:pt x="384" y="447"/>
                  </a:lnTo>
                  <a:lnTo>
                    <a:pt x="420" y="420"/>
                  </a:lnTo>
                  <a:lnTo>
                    <a:pt x="447" y="384"/>
                  </a:lnTo>
                  <a:lnTo>
                    <a:pt x="475" y="338"/>
                  </a:lnTo>
                  <a:lnTo>
                    <a:pt x="484" y="292"/>
                  </a:lnTo>
                  <a:lnTo>
                    <a:pt x="493" y="247"/>
                  </a:lnTo>
                  <a:lnTo>
                    <a:pt x="484" y="201"/>
                  </a:lnTo>
                  <a:lnTo>
                    <a:pt x="475" y="147"/>
                  </a:lnTo>
                  <a:lnTo>
                    <a:pt x="447" y="110"/>
                  </a:lnTo>
                  <a:lnTo>
                    <a:pt x="420" y="74"/>
                  </a:lnTo>
                  <a:lnTo>
                    <a:pt x="384" y="46"/>
                  </a:lnTo>
                  <a:lnTo>
                    <a:pt x="347" y="19"/>
                  </a:lnTo>
                  <a:lnTo>
                    <a:pt x="292" y="10"/>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4"/>
            <p:cNvSpPr/>
            <p:nvPr/>
          </p:nvSpPr>
          <p:spPr>
            <a:xfrm>
              <a:off x="3501097" y="5332441"/>
              <a:ext cx="39117" cy="39117"/>
            </a:xfrm>
            <a:custGeom>
              <a:rect b="b" l="l" r="r" t="t"/>
              <a:pathLst>
                <a:path extrusionOk="0" h="493" w="493">
                  <a:moveTo>
                    <a:pt x="246" y="1"/>
                  </a:moveTo>
                  <a:lnTo>
                    <a:pt x="201" y="10"/>
                  </a:lnTo>
                  <a:lnTo>
                    <a:pt x="155" y="28"/>
                  </a:lnTo>
                  <a:lnTo>
                    <a:pt x="110" y="46"/>
                  </a:lnTo>
                  <a:lnTo>
                    <a:pt x="73" y="74"/>
                  </a:lnTo>
                  <a:lnTo>
                    <a:pt x="46" y="110"/>
                  </a:lnTo>
                  <a:lnTo>
                    <a:pt x="19" y="156"/>
                  </a:lnTo>
                  <a:lnTo>
                    <a:pt x="9" y="201"/>
                  </a:lnTo>
                  <a:lnTo>
                    <a:pt x="0" y="247"/>
                  </a:lnTo>
                  <a:lnTo>
                    <a:pt x="9" y="302"/>
                  </a:lnTo>
                  <a:lnTo>
                    <a:pt x="19" y="347"/>
                  </a:lnTo>
                  <a:lnTo>
                    <a:pt x="46" y="384"/>
                  </a:lnTo>
                  <a:lnTo>
                    <a:pt x="73" y="420"/>
                  </a:lnTo>
                  <a:lnTo>
                    <a:pt x="110" y="457"/>
                  </a:lnTo>
                  <a:lnTo>
                    <a:pt x="155" y="475"/>
                  </a:lnTo>
                  <a:lnTo>
                    <a:pt x="201" y="493"/>
                  </a:lnTo>
                  <a:lnTo>
                    <a:pt x="301" y="493"/>
                  </a:lnTo>
                  <a:lnTo>
                    <a:pt x="347" y="475"/>
                  </a:lnTo>
                  <a:lnTo>
                    <a:pt x="383" y="457"/>
                  </a:lnTo>
                  <a:lnTo>
                    <a:pt x="420" y="420"/>
                  </a:lnTo>
                  <a:lnTo>
                    <a:pt x="456" y="384"/>
                  </a:lnTo>
                  <a:lnTo>
                    <a:pt x="474" y="347"/>
                  </a:lnTo>
                  <a:lnTo>
                    <a:pt x="493" y="302"/>
                  </a:lnTo>
                  <a:lnTo>
                    <a:pt x="493" y="247"/>
                  </a:lnTo>
                  <a:lnTo>
                    <a:pt x="493" y="201"/>
                  </a:lnTo>
                  <a:lnTo>
                    <a:pt x="474" y="156"/>
                  </a:lnTo>
                  <a:lnTo>
                    <a:pt x="456" y="110"/>
                  </a:lnTo>
                  <a:lnTo>
                    <a:pt x="420" y="74"/>
                  </a:lnTo>
                  <a:lnTo>
                    <a:pt x="383" y="46"/>
                  </a:lnTo>
                  <a:lnTo>
                    <a:pt x="347" y="28"/>
                  </a:lnTo>
                  <a:lnTo>
                    <a:pt x="301" y="10"/>
                  </a:lnTo>
                  <a:lnTo>
                    <a:pt x="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4"/>
            <p:cNvSpPr/>
            <p:nvPr/>
          </p:nvSpPr>
          <p:spPr>
            <a:xfrm>
              <a:off x="3592978" y="5413452"/>
              <a:ext cx="38403" cy="39196"/>
            </a:xfrm>
            <a:custGeom>
              <a:rect b="b" l="l" r="r" t="t"/>
              <a:pathLst>
                <a:path extrusionOk="0" h="494" w="484">
                  <a:moveTo>
                    <a:pt x="247" y="1"/>
                  </a:moveTo>
                  <a:lnTo>
                    <a:pt x="192" y="10"/>
                  </a:lnTo>
                  <a:lnTo>
                    <a:pt x="146" y="19"/>
                  </a:lnTo>
                  <a:lnTo>
                    <a:pt x="101" y="46"/>
                  </a:lnTo>
                  <a:lnTo>
                    <a:pt x="64" y="74"/>
                  </a:lnTo>
                  <a:lnTo>
                    <a:pt x="37" y="110"/>
                  </a:lnTo>
                  <a:lnTo>
                    <a:pt x="19" y="147"/>
                  </a:lnTo>
                  <a:lnTo>
                    <a:pt x="0" y="201"/>
                  </a:lnTo>
                  <a:lnTo>
                    <a:pt x="0" y="247"/>
                  </a:lnTo>
                  <a:lnTo>
                    <a:pt x="0" y="293"/>
                  </a:lnTo>
                  <a:lnTo>
                    <a:pt x="19" y="338"/>
                  </a:lnTo>
                  <a:lnTo>
                    <a:pt x="37" y="384"/>
                  </a:lnTo>
                  <a:lnTo>
                    <a:pt x="64" y="420"/>
                  </a:lnTo>
                  <a:lnTo>
                    <a:pt x="101" y="448"/>
                  </a:lnTo>
                  <a:lnTo>
                    <a:pt x="146" y="475"/>
                  </a:lnTo>
                  <a:lnTo>
                    <a:pt x="192" y="484"/>
                  </a:lnTo>
                  <a:lnTo>
                    <a:pt x="247" y="493"/>
                  </a:lnTo>
                  <a:lnTo>
                    <a:pt x="292" y="484"/>
                  </a:lnTo>
                  <a:lnTo>
                    <a:pt x="338" y="475"/>
                  </a:lnTo>
                  <a:lnTo>
                    <a:pt x="383" y="448"/>
                  </a:lnTo>
                  <a:lnTo>
                    <a:pt x="420" y="420"/>
                  </a:lnTo>
                  <a:lnTo>
                    <a:pt x="447" y="384"/>
                  </a:lnTo>
                  <a:lnTo>
                    <a:pt x="465" y="338"/>
                  </a:lnTo>
                  <a:lnTo>
                    <a:pt x="484" y="293"/>
                  </a:lnTo>
                  <a:lnTo>
                    <a:pt x="484" y="247"/>
                  </a:lnTo>
                  <a:lnTo>
                    <a:pt x="484" y="201"/>
                  </a:lnTo>
                  <a:lnTo>
                    <a:pt x="465" y="147"/>
                  </a:lnTo>
                  <a:lnTo>
                    <a:pt x="447" y="110"/>
                  </a:lnTo>
                  <a:lnTo>
                    <a:pt x="420" y="74"/>
                  </a:lnTo>
                  <a:lnTo>
                    <a:pt x="383" y="46"/>
                  </a:lnTo>
                  <a:lnTo>
                    <a:pt x="338" y="19"/>
                  </a:lnTo>
                  <a:lnTo>
                    <a:pt x="292" y="10"/>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4"/>
            <p:cNvSpPr/>
            <p:nvPr/>
          </p:nvSpPr>
          <p:spPr>
            <a:xfrm>
              <a:off x="3438891" y="5229691"/>
              <a:ext cx="39117" cy="39196"/>
            </a:xfrm>
            <a:custGeom>
              <a:rect b="b" l="l" r="r" t="t"/>
              <a:pathLst>
                <a:path extrusionOk="0" h="494" w="493">
                  <a:moveTo>
                    <a:pt x="246" y="1"/>
                  </a:moveTo>
                  <a:lnTo>
                    <a:pt x="201" y="10"/>
                  </a:lnTo>
                  <a:lnTo>
                    <a:pt x="155" y="28"/>
                  </a:lnTo>
                  <a:lnTo>
                    <a:pt x="109" y="46"/>
                  </a:lnTo>
                  <a:lnTo>
                    <a:pt x="73" y="74"/>
                  </a:lnTo>
                  <a:lnTo>
                    <a:pt x="46" y="110"/>
                  </a:lnTo>
                  <a:lnTo>
                    <a:pt x="18" y="156"/>
                  </a:lnTo>
                  <a:lnTo>
                    <a:pt x="9" y="201"/>
                  </a:lnTo>
                  <a:lnTo>
                    <a:pt x="0" y="256"/>
                  </a:lnTo>
                  <a:lnTo>
                    <a:pt x="9" y="302"/>
                  </a:lnTo>
                  <a:lnTo>
                    <a:pt x="18" y="347"/>
                  </a:lnTo>
                  <a:lnTo>
                    <a:pt x="46" y="393"/>
                  </a:lnTo>
                  <a:lnTo>
                    <a:pt x="73" y="429"/>
                  </a:lnTo>
                  <a:lnTo>
                    <a:pt x="109" y="457"/>
                  </a:lnTo>
                  <a:lnTo>
                    <a:pt x="155" y="475"/>
                  </a:lnTo>
                  <a:lnTo>
                    <a:pt x="201" y="493"/>
                  </a:lnTo>
                  <a:lnTo>
                    <a:pt x="301" y="493"/>
                  </a:lnTo>
                  <a:lnTo>
                    <a:pt x="347" y="475"/>
                  </a:lnTo>
                  <a:lnTo>
                    <a:pt x="383" y="457"/>
                  </a:lnTo>
                  <a:lnTo>
                    <a:pt x="420" y="429"/>
                  </a:lnTo>
                  <a:lnTo>
                    <a:pt x="447" y="393"/>
                  </a:lnTo>
                  <a:lnTo>
                    <a:pt x="474" y="347"/>
                  </a:lnTo>
                  <a:lnTo>
                    <a:pt x="492" y="302"/>
                  </a:lnTo>
                  <a:lnTo>
                    <a:pt x="492" y="256"/>
                  </a:lnTo>
                  <a:lnTo>
                    <a:pt x="492" y="201"/>
                  </a:lnTo>
                  <a:lnTo>
                    <a:pt x="474" y="156"/>
                  </a:lnTo>
                  <a:lnTo>
                    <a:pt x="447" y="110"/>
                  </a:lnTo>
                  <a:lnTo>
                    <a:pt x="420" y="74"/>
                  </a:lnTo>
                  <a:lnTo>
                    <a:pt x="383" y="46"/>
                  </a:lnTo>
                  <a:lnTo>
                    <a:pt x="347" y="28"/>
                  </a:lnTo>
                  <a:lnTo>
                    <a:pt x="301" y="10"/>
                  </a:lnTo>
                  <a:lnTo>
                    <a:pt x="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4"/>
            <p:cNvSpPr/>
            <p:nvPr/>
          </p:nvSpPr>
          <p:spPr>
            <a:xfrm>
              <a:off x="3408503" y="5486527"/>
              <a:ext cx="39117" cy="39196"/>
            </a:xfrm>
            <a:custGeom>
              <a:rect b="b" l="l" r="r" t="t"/>
              <a:pathLst>
                <a:path extrusionOk="0" h="494" w="493">
                  <a:moveTo>
                    <a:pt x="201" y="1"/>
                  </a:moveTo>
                  <a:lnTo>
                    <a:pt x="146" y="19"/>
                  </a:lnTo>
                  <a:lnTo>
                    <a:pt x="110" y="37"/>
                  </a:lnTo>
                  <a:lnTo>
                    <a:pt x="73" y="74"/>
                  </a:lnTo>
                  <a:lnTo>
                    <a:pt x="46" y="110"/>
                  </a:lnTo>
                  <a:lnTo>
                    <a:pt x="18" y="147"/>
                  </a:lnTo>
                  <a:lnTo>
                    <a:pt x="9" y="192"/>
                  </a:lnTo>
                  <a:lnTo>
                    <a:pt x="0" y="247"/>
                  </a:lnTo>
                  <a:lnTo>
                    <a:pt x="9" y="293"/>
                  </a:lnTo>
                  <a:lnTo>
                    <a:pt x="18" y="338"/>
                  </a:lnTo>
                  <a:lnTo>
                    <a:pt x="46" y="384"/>
                  </a:lnTo>
                  <a:lnTo>
                    <a:pt x="73" y="420"/>
                  </a:lnTo>
                  <a:lnTo>
                    <a:pt x="110" y="448"/>
                  </a:lnTo>
                  <a:lnTo>
                    <a:pt x="146" y="475"/>
                  </a:lnTo>
                  <a:lnTo>
                    <a:pt x="201" y="484"/>
                  </a:lnTo>
                  <a:lnTo>
                    <a:pt x="246" y="493"/>
                  </a:lnTo>
                  <a:lnTo>
                    <a:pt x="292" y="484"/>
                  </a:lnTo>
                  <a:lnTo>
                    <a:pt x="337" y="475"/>
                  </a:lnTo>
                  <a:lnTo>
                    <a:pt x="383" y="448"/>
                  </a:lnTo>
                  <a:lnTo>
                    <a:pt x="420" y="420"/>
                  </a:lnTo>
                  <a:lnTo>
                    <a:pt x="447" y="384"/>
                  </a:lnTo>
                  <a:lnTo>
                    <a:pt x="474" y="338"/>
                  </a:lnTo>
                  <a:lnTo>
                    <a:pt x="483" y="293"/>
                  </a:lnTo>
                  <a:lnTo>
                    <a:pt x="492" y="247"/>
                  </a:lnTo>
                  <a:lnTo>
                    <a:pt x="483" y="192"/>
                  </a:lnTo>
                  <a:lnTo>
                    <a:pt x="474" y="147"/>
                  </a:lnTo>
                  <a:lnTo>
                    <a:pt x="447" y="110"/>
                  </a:lnTo>
                  <a:lnTo>
                    <a:pt x="420" y="74"/>
                  </a:lnTo>
                  <a:lnTo>
                    <a:pt x="383" y="37"/>
                  </a:lnTo>
                  <a:lnTo>
                    <a:pt x="337" y="19"/>
                  </a:lnTo>
                  <a:lnTo>
                    <a:pt x="2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4"/>
            <p:cNvSpPr/>
            <p:nvPr/>
          </p:nvSpPr>
          <p:spPr>
            <a:xfrm>
              <a:off x="3439606" y="5623316"/>
              <a:ext cx="39117" cy="39117"/>
            </a:xfrm>
            <a:custGeom>
              <a:rect b="b" l="l" r="r" t="t"/>
              <a:pathLst>
                <a:path extrusionOk="0" h="493" w="493">
                  <a:moveTo>
                    <a:pt x="246" y="0"/>
                  </a:moveTo>
                  <a:lnTo>
                    <a:pt x="201" y="9"/>
                  </a:lnTo>
                  <a:lnTo>
                    <a:pt x="155" y="18"/>
                  </a:lnTo>
                  <a:lnTo>
                    <a:pt x="110" y="46"/>
                  </a:lnTo>
                  <a:lnTo>
                    <a:pt x="73" y="73"/>
                  </a:lnTo>
                  <a:lnTo>
                    <a:pt x="46" y="110"/>
                  </a:lnTo>
                  <a:lnTo>
                    <a:pt x="28" y="146"/>
                  </a:lnTo>
                  <a:lnTo>
                    <a:pt x="9" y="201"/>
                  </a:lnTo>
                  <a:lnTo>
                    <a:pt x="0" y="246"/>
                  </a:lnTo>
                  <a:lnTo>
                    <a:pt x="9" y="292"/>
                  </a:lnTo>
                  <a:lnTo>
                    <a:pt x="28" y="338"/>
                  </a:lnTo>
                  <a:lnTo>
                    <a:pt x="46" y="383"/>
                  </a:lnTo>
                  <a:lnTo>
                    <a:pt x="73" y="420"/>
                  </a:lnTo>
                  <a:lnTo>
                    <a:pt x="110" y="447"/>
                  </a:lnTo>
                  <a:lnTo>
                    <a:pt x="155" y="474"/>
                  </a:lnTo>
                  <a:lnTo>
                    <a:pt x="201" y="484"/>
                  </a:lnTo>
                  <a:lnTo>
                    <a:pt x="246" y="493"/>
                  </a:lnTo>
                  <a:lnTo>
                    <a:pt x="301" y="484"/>
                  </a:lnTo>
                  <a:lnTo>
                    <a:pt x="347" y="474"/>
                  </a:lnTo>
                  <a:lnTo>
                    <a:pt x="392" y="447"/>
                  </a:lnTo>
                  <a:lnTo>
                    <a:pt x="429" y="420"/>
                  </a:lnTo>
                  <a:lnTo>
                    <a:pt x="456" y="383"/>
                  </a:lnTo>
                  <a:lnTo>
                    <a:pt x="474" y="338"/>
                  </a:lnTo>
                  <a:lnTo>
                    <a:pt x="493" y="292"/>
                  </a:lnTo>
                  <a:lnTo>
                    <a:pt x="493" y="246"/>
                  </a:lnTo>
                  <a:lnTo>
                    <a:pt x="493" y="201"/>
                  </a:lnTo>
                  <a:lnTo>
                    <a:pt x="474" y="146"/>
                  </a:lnTo>
                  <a:lnTo>
                    <a:pt x="456" y="110"/>
                  </a:lnTo>
                  <a:lnTo>
                    <a:pt x="429" y="73"/>
                  </a:lnTo>
                  <a:lnTo>
                    <a:pt x="392" y="46"/>
                  </a:lnTo>
                  <a:lnTo>
                    <a:pt x="347" y="18"/>
                  </a:lnTo>
                  <a:lnTo>
                    <a:pt x="301" y="9"/>
                  </a:lnTo>
                  <a:lnTo>
                    <a:pt x="2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4"/>
            <p:cNvSpPr/>
            <p:nvPr/>
          </p:nvSpPr>
          <p:spPr>
            <a:xfrm>
              <a:off x="3480785" y="5691314"/>
              <a:ext cx="39196" cy="39117"/>
            </a:xfrm>
            <a:custGeom>
              <a:rect b="b" l="l" r="r" t="t"/>
              <a:pathLst>
                <a:path extrusionOk="0" h="493" w="494">
                  <a:moveTo>
                    <a:pt x="202" y="0"/>
                  </a:moveTo>
                  <a:lnTo>
                    <a:pt x="156" y="19"/>
                  </a:lnTo>
                  <a:lnTo>
                    <a:pt x="110" y="37"/>
                  </a:lnTo>
                  <a:lnTo>
                    <a:pt x="74" y="73"/>
                  </a:lnTo>
                  <a:lnTo>
                    <a:pt x="47" y="110"/>
                  </a:lnTo>
                  <a:lnTo>
                    <a:pt x="19" y="146"/>
                  </a:lnTo>
                  <a:lnTo>
                    <a:pt x="10" y="192"/>
                  </a:lnTo>
                  <a:lnTo>
                    <a:pt x="1" y="247"/>
                  </a:lnTo>
                  <a:lnTo>
                    <a:pt x="10" y="292"/>
                  </a:lnTo>
                  <a:lnTo>
                    <a:pt x="19" y="338"/>
                  </a:lnTo>
                  <a:lnTo>
                    <a:pt x="47" y="383"/>
                  </a:lnTo>
                  <a:lnTo>
                    <a:pt x="74" y="420"/>
                  </a:lnTo>
                  <a:lnTo>
                    <a:pt x="110" y="447"/>
                  </a:lnTo>
                  <a:lnTo>
                    <a:pt x="156" y="475"/>
                  </a:lnTo>
                  <a:lnTo>
                    <a:pt x="202" y="484"/>
                  </a:lnTo>
                  <a:lnTo>
                    <a:pt x="247" y="493"/>
                  </a:lnTo>
                  <a:lnTo>
                    <a:pt x="302" y="484"/>
                  </a:lnTo>
                  <a:lnTo>
                    <a:pt x="347" y="475"/>
                  </a:lnTo>
                  <a:lnTo>
                    <a:pt x="384" y="447"/>
                  </a:lnTo>
                  <a:lnTo>
                    <a:pt x="420" y="420"/>
                  </a:lnTo>
                  <a:lnTo>
                    <a:pt x="457" y="383"/>
                  </a:lnTo>
                  <a:lnTo>
                    <a:pt x="475" y="338"/>
                  </a:lnTo>
                  <a:lnTo>
                    <a:pt x="493" y="292"/>
                  </a:lnTo>
                  <a:lnTo>
                    <a:pt x="493" y="247"/>
                  </a:lnTo>
                  <a:lnTo>
                    <a:pt x="493" y="192"/>
                  </a:lnTo>
                  <a:lnTo>
                    <a:pt x="475" y="146"/>
                  </a:lnTo>
                  <a:lnTo>
                    <a:pt x="457" y="110"/>
                  </a:lnTo>
                  <a:lnTo>
                    <a:pt x="420" y="73"/>
                  </a:lnTo>
                  <a:lnTo>
                    <a:pt x="384" y="37"/>
                  </a:lnTo>
                  <a:lnTo>
                    <a:pt x="347" y="19"/>
                  </a:lnTo>
                  <a:lnTo>
                    <a:pt x="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4"/>
            <p:cNvSpPr/>
            <p:nvPr/>
          </p:nvSpPr>
          <p:spPr>
            <a:xfrm>
              <a:off x="3548069" y="5763676"/>
              <a:ext cx="39196" cy="39117"/>
            </a:xfrm>
            <a:custGeom>
              <a:rect b="b" l="l" r="r" t="t"/>
              <a:pathLst>
                <a:path extrusionOk="0" h="493" w="494">
                  <a:moveTo>
                    <a:pt x="247" y="0"/>
                  </a:moveTo>
                  <a:lnTo>
                    <a:pt x="202" y="9"/>
                  </a:lnTo>
                  <a:lnTo>
                    <a:pt x="156" y="18"/>
                  </a:lnTo>
                  <a:lnTo>
                    <a:pt x="110" y="46"/>
                  </a:lnTo>
                  <a:lnTo>
                    <a:pt x="74" y="73"/>
                  </a:lnTo>
                  <a:lnTo>
                    <a:pt x="47" y="110"/>
                  </a:lnTo>
                  <a:lnTo>
                    <a:pt x="19" y="155"/>
                  </a:lnTo>
                  <a:lnTo>
                    <a:pt x="10" y="201"/>
                  </a:lnTo>
                  <a:lnTo>
                    <a:pt x="1" y="246"/>
                  </a:lnTo>
                  <a:lnTo>
                    <a:pt x="10" y="301"/>
                  </a:lnTo>
                  <a:lnTo>
                    <a:pt x="19" y="347"/>
                  </a:lnTo>
                  <a:lnTo>
                    <a:pt x="47" y="383"/>
                  </a:lnTo>
                  <a:lnTo>
                    <a:pt x="74" y="420"/>
                  </a:lnTo>
                  <a:lnTo>
                    <a:pt x="110" y="456"/>
                  </a:lnTo>
                  <a:lnTo>
                    <a:pt x="156" y="474"/>
                  </a:lnTo>
                  <a:lnTo>
                    <a:pt x="202" y="493"/>
                  </a:lnTo>
                  <a:lnTo>
                    <a:pt x="302" y="493"/>
                  </a:lnTo>
                  <a:lnTo>
                    <a:pt x="347" y="474"/>
                  </a:lnTo>
                  <a:lnTo>
                    <a:pt x="384" y="456"/>
                  </a:lnTo>
                  <a:lnTo>
                    <a:pt x="420" y="420"/>
                  </a:lnTo>
                  <a:lnTo>
                    <a:pt x="457" y="383"/>
                  </a:lnTo>
                  <a:lnTo>
                    <a:pt x="475" y="347"/>
                  </a:lnTo>
                  <a:lnTo>
                    <a:pt x="493" y="301"/>
                  </a:lnTo>
                  <a:lnTo>
                    <a:pt x="493" y="246"/>
                  </a:lnTo>
                  <a:lnTo>
                    <a:pt x="493" y="201"/>
                  </a:lnTo>
                  <a:lnTo>
                    <a:pt x="475" y="155"/>
                  </a:lnTo>
                  <a:lnTo>
                    <a:pt x="457" y="110"/>
                  </a:lnTo>
                  <a:lnTo>
                    <a:pt x="420" y="73"/>
                  </a:lnTo>
                  <a:lnTo>
                    <a:pt x="384" y="46"/>
                  </a:lnTo>
                  <a:lnTo>
                    <a:pt x="347" y="18"/>
                  </a:lnTo>
                  <a:lnTo>
                    <a:pt x="302" y="9"/>
                  </a:lnTo>
                  <a:lnTo>
                    <a:pt x="2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4"/>
            <p:cNvSpPr/>
            <p:nvPr/>
          </p:nvSpPr>
          <p:spPr>
            <a:xfrm>
              <a:off x="3603055" y="5521280"/>
              <a:ext cx="39196" cy="39117"/>
            </a:xfrm>
            <a:custGeom>
              <a:rect b="b" l="l" r="r" t="t"/>
              <a:pathLst>
                <a:path extrusionOk="0" h="493" w="494">
                  <a:moveTo>
                    <a:pt x="202" y="1"/>
                  </a:moveTo>
                  <a:lnTo>
                    <a:pt x="156" y="19"/>
                  </a:lnTo>
                  <a:lnTo>
                    <a:pt x="110" y="46"/>
                  </a:lnTo>
                  <a:lnTo>
                    <a:pt x="74" y="73"/>
                  </a:lnTo>
                  <a:lnTo>
                    <a:pt x="47" y="110"/>
                  </a:lnTo>
                  <a:lnTo>
                    <a:pt x="19" y="146"/>
                  </a:lnTo>
                  <a:lnTo>
                    <a:pt x="10" y="201"/>
                  </a:lnTo>
                  <a:lnTo>
                    <a:pt x="1" y="247"/>
                  </a:lnTo>
                  <a:lnTo>
                    <a:pt x="10" y="292"/>
                  </a:lnTo>
                  <a:lnTo>
                    <a:pt x="19" y="338"/>
                  </a:lnTo>
                  <a:lnTo>
                    <a:pt x="47" y="384"/>
                  </a:lnTo>
                  <a:lnTo>
                    <a:pt x="74" y="420"/>
                  </a:lnTo>
                  <a:lnTo>
                    <a:pt x="110" y="447"/>
                  </a:lnTo>
                  <a:lnTo>
                    <a:pt x="156" y="475"/>
                  </a:lnTo>
                  <a:lnTo>
                    <a:pt x="202" y="484"/>
                  </a:lnTo>
                  <a:lnTo>
                    <a:pt x="247" y="493"/>
                  </a:lnTo>
                  <a:lnTo>
                    <a:pt x="293" y="484"/>
                  </a:lnTo>
                  <a:lnTo>
                    <a:pt x="348" y="475"/>
                  </a:lnTo>
                  <a:lnTo>
                    <a:pt x="384" y="447"/>
                  </a:lnTo>
                  <a:lnTo>
                    <a:pt x="420" y="420"/>
                  </a:lnTo>
                  <a:lnTo>
                    <a:pt x="448" y="384"/>
                  </a:lnTo>
                  <a:lnTo>
                    <a:pt x="475" y="338"/>
                  </a:lnTo>
                  <a:lnTo>
                    <a:pt x="493" y="292"/>
                  </a:lnTo>
                  <a:lnTo>
                    <a:pt x="493" y="247"/>
                  </a:lnTo>
                  <a:lnTo>
                    <a:pt x="493" y="201"/>
                  </a:lnTo>
                  <a:lnTo>
                    <a:pt x="475" y="146"/>
                  </a:lnTo>
                  <a:lnTo>
                    <a:pt x="448" y="110"/>
                  </a:lnTo>
                  <a:lnTo>
                    <a:pt x="420" y="73"/>
                  </a:lnTo>
                  <a:lnTo>
                    <a:pt x="384" y="46"/>
                  </a:lnTo>
                  <a:lnTo>
                    <a:pt x="348" y="19"/>
                  </a:lnTo>
                  <a:lnTo>
                    <a:pt x="2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4"/>
            <p:cNvSpPr/>
            <p:nvPr/>
          </p:nvSpPr>
          <p:spPr>
            <a:xfrm>
              <a:off x="3702949" y="4938102"/>
              <a:ext cx="494954" cy="989907"/>
            </a:xfrm>
            <a:custGeom>
              <a:rect b="b" l="l" r="r" t="t"/>
              <a:pathLst>
                <a:path extrusionOk="0" h="12476" w="6238">
                  <a:moveTo>
                    <a:pt x="1715" y="238"/>
                  </a:moveTo>
                  <a:lnTo>
                    <a:pt x="1842" y="265"/>
                  </a:lnTo>
                  <a:lnTo>
                    <a:pt x="1970" y="293"/>
                  </a:lnTo>
                  <a:lnTo>
                    <a:pt x="2089" y="338"/>
                  </a:lnTo>
                  <a:lnTo>
                    <a:pt x="2207" y="393"/>
                  </a:lnTo>
                  <a:lnTo>
                    <a:pt x="2316" y="466"/>
                  </a:lnTo>
                  <a:lnTo>
                    <a:pt x="2426" y="539"/>
                  </a:lnTo>
                  <a:lnTo>
                    <a:pt x="2517" y="621"/>
                  </a:lnTo>
                  <a:lnTo>
                    <a:pt x="2608" y="721"/>
                  </a:lnTo>
                  <a:lnTo>
                    <a:pt x="2681" y="822"/>
                  </a:lnTo>
                  <a:lnTo>
                    <a:pt x="2754" y="931"/>
                  </a:lnTo>
                  <a:lnTo>
                    <a:pt x="2809" y="1050"/>
                  </a:lnTo>
                  <a:lnTo>
                    <a:pt x="2854" y="1168"/>
                  </a:lnTo>
                  <a:lnTo>
                    <a:pt x="2891" y="1296"/>
                  </a:lnTo>
                  <a:lnTo>
                    <a:pt x="2909" y="1423"/>
                  </a:lnTo>
                  <a:lnTo>
                    <a:pt x="2918" y="1560"/>
                  </a:lnTo>
                  <a:lnTo>
                    <a:pt x="2927" y="1697"/>
                  </a:lnTo>
                  <a:lnTo>
                    <a:pt x="3055" y="1670"/>
                  </a:lnTo>
                  <a:lnTo>
                    <a:pt x="3237" y="1651"/>
                  </a:lnTo>
                  <a:lnTo>
                    <a:pt x="3411" y="1642"/>
                  </a:lnTo>
                  <a:lnTo>
                    <a:pt x="3611" y="1651"/>
                  </a:lnTo>
                  <a:lnTo>
                    <a:pt x="3803" y="1679"/>
                  </a:lnTo>
                  <a:lnTo>
                    <a:pt x="3994" y="1724"/>
                  </a:lnTo>
                  <a:lnTo>
                    <a:pt x="4177" y="1797"/>
                  </a:lnTo>
                  <a:lnTo>
                    <a:pt x="4341" y="1879"/>
                  </a:lnTo>
                  <a:lnTo>
                    <a:pt x="4505" y="1980"/>
                  </a:lnTo>
                  <a:lnTo>
                    <a:pt x="4660" y="2089"/>
                  </a:lnTo>
                  <a:lnTo>
                    <a:pt x="4797" y="2217"/>
                  </a:lnTo>
                  <a:lnTo>
                    <a:pt x="4924" y="2354"/>
                  </a:lnTo>
                  <a:lnTo>
                    <a:pt x="5034" y="2509"/>
                  </a:lnTo>
                  <a:lnTo>
                    <a:pt x="5134" y="2664"/>
                  </a:lnTo>
                  <a:lnTo>
                    <a:pt x="5216" y="2837"/>
                  </a:lnTo>
                  <a:lnTo>
                    <a:pt x="5280" y="3019"/>
                  </a:lnTo>
                  <a:lnTo>
                    <a:pt x="5335" y="3211"/>
                  </a:lnTo>
                  <a:lnTo>
                    <a:pt x="5362" y="3402"/>
                  </a:lnTo>
                  <a:lnTo>
                    <a:pt x="5371" y="3603"/>
                  </a:lnTo>
                  <a:lnTo>
                    <a:pt x="5371" y="3730"/>
                  </a:lnTo>
                  <a:lnTo>
                    <a:pt x="5353" y="3858"/>
                  </a:lnTo>
                  <a:lnTo>
                    <a:pt x="5335" y="3986"/>
                  </a:lnTo>
                  <a:lnTo>
                    <a:pt x="5307" y="4113"/>
                  </a:lnTo>
                  <a:lnTo>
                    <a:pt x="5271" y="4232"/>
                  </a:lnTo>
                  <a:lnTo>
                    <a:pt x="5225" y="4351"/>
                  </a:lnTo>
                  <a:lnTo>
                    <a:pt x="5171" y="4469"/>
                  </a:lnTo>
                  <a:lnTo>
                    <a:pt x="5107" y="4588"/>
                  </a:lnTo>
                  <a:lnTo>
                    <a:pt x="5070" y="4642"/>
                  </a:lnTo>
                  <a:lnTo>
                    <a:pt x="5107" y="4706"/>
                  </a:lnTo>
                  <a:lnTo>
                    <a:pt x="5171" y="4816"/>
                  </a:lnTo>
                  <a:lnTo>
                    <a:pt x="5225" y="4934"/>
                  </a:lnTo>
                  <a:lnTo>
                    <a:pt x="5280" y="5053"/>
                  </a:lnTo>
                  <a:lnTo>
                    <a:pt x="5317" y="5171"/>
                  </a:lnTo>
                  <a:lnTo>
                    <a:pt x="5344" y="5299"/>
                  </a:lnTo>
                  <a:lnTo>
                    <a:pt x="5371" y="5417"/>
                  </a:lnTo>
                  <a:lnTo>
                    <a:pt x="5380" y="5545"/>
                  </a:lnTo>
                  <a:lnTo>
                    <a:pt x="5389" y="5682"/>
                  </a:lnTo>
                  <a:lnTo>
                    <a:pt x="5389" y="5700"/>
                  </a:lnTo>
                  <a:lnTo>
                    <a:pt x="5380" y="5773"/>
                  </a:lnTo>
                  <a:lnTo>
                    <a:pt x="5426" y="5810"/>
                  </a:lnTo>
                  <a:lnTo>
                    <a:pt x="5554" y="5946"/>
                  </a:lnTo>
                  <a:lnTo>
                    <a:pt x="5672" y="6092"/>
                  </a:lnTo>
                  <a:lnTo>
                    <a:pt x="5772" y="6256"/>
                  </a:lnTo>
                  <a:lnTo>
                    <a:pt x="5855" y="6420"/>
                  </a:lnTo>
                  <a:lnTo>
                    <a:pt x="5918" y="6594"/>
                  </a:lnTo>
                  <a:lnTo>
                    <a:pt x="5964" y="6776"/>
                  </a:lnTo>
                  <a:lnTo>
                    <a:pt x="6000" y="6968"/>
                  </a:lnTo>
                  <a:lnTo>
                    <a:pt x="6010" y="7159"/>
                  </a:lnTo>
                  <a:lnTo>
                    <a:pt x="6000" y="7278"/>
                  </a:lnTo>
                  <a:lnTo>
                    <a:pt x="5991" y="7387"/>
                  </a:lnTo>
                  <a:lnTo>
                    <a:pt x="5973" y="7506"/>
                  </a:lnTo>
                  <a:lnTo>
                    <a:pt x="5946" y="7615"/>
                  </a:lnTo>
                  <a:lnTo>
                    <a:pt x="5918" y="7724"/>
                  </a:lnTo>
                  <a:lnTo>
                    <a:pt x="5882" y="7834"/>
                  </a:lnTo>
                  <a:lnTo>
                    <a:pt x="5836" y="7934"/>
                  </a:lnTo>
                  <a:lnTo>
                    <a:pt x="5782" y="8034"/>
                  </a:lnTo>
                  <a:lnTo>
                    <a:pt x="5727" y="8135"/>
                  </a:lnTo>
                  <a:lnTo>
                    <a:pt x="5663" y="8226"/>
                  </a:lnTo>
                  <a:lnTo>
                    <a:pt x="5599" y="8317"/>
                  </a:lnTo>
                  <a:lnTo>
                    <a:pt x="5517" y="8408"/>
                  </a:lnTo>
                  <a:lnTo>
                    <a:pt x="5444" y="8490"/>
                  </a:lnTo>
                  <a:lnTo>
                    <a:pt x="5353" y="8563"/>
                  </a:lnTo>
                  <a:lnTo>
                    <a:pt x="5262" y="8636"/>
                  </a:lnTo>
                  <a:lnTo>
                    <a:pt x="5171" y="8700"/>
                  </a:lnTo>
                  <a:lnTo>
                    <a:pt x="5107" y="8746"/>
                  </a:lnTo>
                  <a:lnTo>
                    <a:pt x="5116" y="8819"/>
                  </a:lnTo>
                  <a:lnTo>
                    <a:pt x="5134" y="8965"/>
                  </a:lnTo>
                  <a:lnTo>
                    <a:pt x="5143" y="9120"/>
                  </a:lnTo>
                  <a:lnTo>
                    <a:pt x="5134" y="9302"/>
                  </a:lnTo>
                  <a:lnTo>
                    <a:pt x="5107" y="9475"/>
                  </a:lnTo>
                  <a:lnTo>
                    <a:pt x="5070" y="9648"/>
                  </a:lnTo>
                  <a:lnTo>
                    <a:pt x="5006" y="9813"/>
                  </a:lnTo>
                  <a:lnTo>
                    <a:pt x="4934" y="9968"/>
                  </a:lnTo>
                  <a:lnTo>
                    <a:pt x="4851" y="10123"/>
                  </a:lnTo>
                  <a:lnTo>
                    <a:pt x="4751" y="10259"/>
                  </a:lnTo>
                  <a:lnTo>
                    <a:pt x="4642" y="10387"/>
                  </a:lnTo>
                  <a:lnTo>
                    <a:pt x="4514" y="10506"/>
                  </a:lnTo>
                  <a:lnTo>
                    <a:pt x="4386" y="10615"/>
                  </a:lnTo>
                  <a:lnTo>
                    <a:pt x="4241" y="10706"/>
                  </a:lnTo>
                  <a:lnTo>
                    <a:pt x="4086" y="10788"/>
                  </a:lnTo>
                  <a:lnTo>
                    <a:pt x="3921" y="10861"/>
                  </a:lnTo>
                  <a:lnTo>
                    <a:pt x="3757" y="10907"/>
                  </a:lnTo>
                  <a:lnTo>
                    <a:pt x="3584" y="10943"/>
                  </a:lnTo>
                  <a:lnTo>
                    <a:pt x="3402" y="10961"/>
                  </a:lnTo>
                  <a:lnTo>
                    <a:pt x="3320" y="10971"/>
                  </a:lnTo>
                  <a:lnTo>
                    <a:pt x="3292" y="11053"/>
                  </a:lnTo>
                  <a:lnTo>
                    <a:pt x="3256" y="11180"/>
                  </a:lnTo>
                  <a:lnTo>
                    <a:pt x="3210" y="11308"/>
                  </a:lnTo>
                  <a:lnTo>
                    <a:pt x="3155" y="11417"/>
                  </a:lnTo>
                  <a:lnTo>
                    <a:pt x="3092" y="11536"/>
                  </a:lnTo>
                  <a:lnTo>
                    <a:pt x="3019" y="11636"/>
                  </a:lnTo>
                  <a:lnTo>
                    <a:pt x="2937" y="11737"/>
                  </a:lnTo>
                  <a:lnTo>
                    <a:pt x="2845" y="11828"/>
                  </a:lnTo>
                  <a:lnTo>
                    <a:pt x="2745" y="11910"/>
                  </a:lnTo>
                  <a:lnTo>
                    <a:pt x="2645" y="11983"/>
                  </a:lnTo>
                  <a:lnTo>
                    <a:pt x="2535" y="12047"/>
                  </a:lnTo>
                  <a:lnTo>
                    <a:pt x="2417" y="12110"/>
                  </a:lnTo>
                  <a:lnTo>
                    <a:pt x="2298" y="12156"/>
                  </a:lnTo>
                  <a:lnTo>
                    <a:pt x="2180" y="12193"/>
                  </a:lnTo>
                  <a:lnTo>
                    <a:pt x="2052" y="12220"/>
                  </a:lnTo>
                  <a:lnTo>
                    <a:pt x="1915" y="12238"/>
                  </a:lnTo>
                  <a:lnTo>
                    <a:pt x="1788" y="12238"/>
                  </a:lnTo>
                  <a:lnTo>
                    <a:pt x="1623" y="12229"/>
                  </a:lnTo>
                  <a:lnTo>
                    <a:pt x="1468" y="12211"/>
                  </a:lnTo>
                  <a:lnTo>
                    <a:pt x="1323" y="12174"/>
                  </a:lnTo>
                  <a:lnTo>
                    <a:pt x="1177" y="12120"/>
                  </a:lnTo>
                  <a:lnTo>
                    <a:pt x="1040" y="12056"/>
                  </a:lnTo>
                  <a:lnTo>
                    <a:pt x="912" y="11974"/>
                  </a:lnTo>
                  <a:lnTo>
                    <a:pt x="794" y="11882"/>
                  </a:lnTo>
                  <a:lnTo>
                    <a:pt x="684" y="11782"/>
                  </a:lnTo>
                  <a:lnTo>
                    <a:pt x="584" y="11673"/>
                  </a:lnTo>
                  <a:lnTo>
                    <a:pt x="493" y="11554"/>
                  </a:lnTo>
                  <a:lnTo>
                    <a:pt x="420" y="11427"/>
                  </a:lnTo>
                  <a:lnTo>
                    <a:pt x="347" y="11290"/>
                  </a:lnTo>
                  <a:lnTo>
                    <a:pt x="301" y="11144"/>
                  </a:lnTo>
                  <a:lnTo>
                    <a:pt x="256" y="10998"/>
                  </a:lnTo>
                  <a:lnTo>
                    <a:pt x="237" y="10843"/>
                  </a:lnTo>
                  <a:lnTo>
                    <a:pt x="228" y="10688"/>
                  </a:lnTo>
                  <a:lnTo>
                    <a:pt x="228" y="1578"/>
                  </a:lnTo>
                  <a:lnTo>
                    <a:pt x="237" y="1442"/>
                  </a:lnTo>
                  <a:lnTo>
                    <a:pt x="256" y="1314"/>
                  </a:lnTo>
                  <a:lnTo>
                    <a:pt x="292" y="1186"/>
                  </a:lnTo>
                  <a:lnTo>
                    <a:pt x="338" y="1059"/>
                  </a:lnTo>
                  <a:lnTo>
                    <a:pt x="392" y="940"/>
                  </a:lnTo>
                  <a:lnTo>
                    <a:pt x="456" y="831"/>
                  </a:lnTo>
                  <a:lnTo>
                    <a:pt x="538" y="730"/>
                  </a:lnTo>
                  <a:lnTo>
                    <a:pt x="620" y="630"/>
                  </a:lnTo>
                  <a:lnTo>
                    <a:pt x="721" y="539"/>
                  </a:lnTo>
                  <a:lnTo>
                    <a:pt x="821" y="466"/>
                  </a:lnTo>
                  <a:lnTo>
                    <a:pt x="930" y="402"/>
                  </a:lnTo>
                  <a:lnTo>
                    <a:pt x="1049" y="338"/>
                  </a:lnTo>
                  <a:lnTo>
                    <a:pt x="1177" y="293"/>
                  </a:lnTo>
                  <a:lnTo>
                    <a:pt x="1304" y="265"/>
                  </a:lnTo>
                  <a:lnTo>
                    <a:pt x="1441" y="238"/>
                  </a:lnTo>
                  <a:close/>
                  <a:moveTo>
                    <a:pt x="1578" y="1"/>
                  </a:moveTo>
                  <a:lnTo>
                    <a:pt x="1414" y="10"/>
                  </a:lnTo>
                  <a:lnTo>
                    <a:pt x="1259" y="37"/>
                  </a:lnTo>
                  <a:lnTo>
                    <a:pt x="1104" y="74"/>
                  </a:lnTo>
                  <a:lnTo>
                    <a:pt x="958" y="129"/>
                  </a:lnTo>
                  <a:lnTo>
                    <a:pt x="821" y="192"/>
                  </a:lnTo>
                  <a:lnTo>
                    <a:pt x="693" y="275"/>
                  </a:lnTo>
                  <a:lnTo>
                    <a:pt x="575" y="366"/>
                  </a:lnTo>
                  <a:lnTo>
                    <a:pt x="456" y="466"/>
                  </a:lnTo>
                  <a:lnTo>
                    <a:pt x="356" y="575"/>
                  </a:lnTo>
                  <a:lnTo>
                    <a:pt x="265" y="703"/>
                  </a:lnTo>
                  <a:lnTo>
                    <a:pt x="192" y="831"/>
                  </a:lnTo>
                  <a:lnTo>
                    <a:pt x="119" y="968"/>
                  </a:lnTo>
                  <a:lnTo>
                    <a:pt x="73" y="1113"/>
                  </a:lnTo>
                  <a:lnTo>
                    <a:pt x="28" y="1268"/>
                  </a:lnTo>
                  <a:lnTo>
                    <a:pt x="9" y="1423"/>
                  </a:lnTo>
                  <a:lnTo>
                    <a:pt x="0" y="1578"/>
                  </a:lnTo>
                  <a:lnTo>
                    <a:pt x="0" y="10688"/>
                  </a:lnTo>
                  <a:lnTo>
                    <a:pt x="9" y="10870"/>
                  </a:lnTo>
                  <a:lnTo>
                    <a:pt x="37" y="11044"/>
                  </a:lnTo>
                  <a:lnTo>
                    <a:pt x="82" y="11217"/>
                  </a:lnTo>
                  <a:lnTo>
                    <a:pt x="137" y="11381"/>
                  </a:lnTo>
                  <a:lnTo>
                    <a:pt x="210" y="11536"/>
                  </a:lnTo>
                  <a:lnTo>
                    <a:pt x="301" y="11682"/>
                  </a:lnTo>
                  <a:lnTo>
                    <a:pt x="411" y="11819"/>
                  </a:lnTo>
                  <a:lnTo>
                    <a:pt x="520" y="11946"/>
                  </a:lnTo>
                  <a:lnTo>
                    <a:pt x="648" y="12065"/>
                  </a:lnTo>
                  <a:lnTo>
                    <a:pt x="785" y="12165"/>
                  </a:lnTo>
                  <a:lnTo>
                    <a:pt x="930" y="12256"/>
                  </a:lnTo>
                  <a:lnTo>
                    <a:pt x="1085" y="12329"/>
                  </a:lnTo>
                  <a:lnTo>
                    <a:pt x="1250" y="12393"/>
                  </a:lnTo>
                  <a:lnTo>
                    <a:pt x="1423" y="12439"/>
                  </a:lnTo>
                  <a:lnTo>
                    <a:pt x="1605" y="12466"/>
                  </a:lnTo>
                  <a:lnTo>
                    <a:pt x="1788" y="12475"/>
                  </a:lnTo>
                  <a:lnTo>
                    <a:pt x="1934" y="12466"/>
                  </a:lnTo>
                  <a:lnTo>
                    <a:pt x="2079" y="12448"/>
                  </a:lnTo>
                  <a:lnTo>
                    <a:pt x="2216" y="12420"/>
                  </a:lnTo>
                  <a:lnTo>
                    <a:pt x="2362" y="12375"/>
                  </a:lnTo>
                  <a:lnTo>
                    <a:pt x="2490" y="12329"/>
                  </a:lnTo>
                  <a:lnTo>
                    <a:pt x="2617" y="12265"/>
                  </a:lnTo>
                  <a:lnTo>
                    <a:pt x="2745" y="12193"/>
                  </a:lnTo>
                  <a:lnTo>
                    <a:pt x="2854" y="12110"/>
                  </a:lnTo>
                  <a:lnTo>
                    <a:pt x="2964" y="12028"/>
                  </a:lnTo>
                  <a:lnTo>
                    <a:pt x="3064" y="11928"/>
                  </a:lnTo>
                  <a:lnTo>
                    <a:pt x="3165" y="11819"/>
                  </a:lnTo>
                  <a:lnTo>
                    <a:pt x="3247" y="11709"/>
                  </a:lnTo>
                  <a:lnTo>
                    <a:pt x="3329" y="11591"/>
                  </a:lnTo>
                  <a:lnTo>
                    <a:pt x="3392" y="11463"/>
                  </a:lnTo>
                  <a:lnTo>
                    <a:pt x="3447" y="11326"/>
                  </a:lnTo>
                  <a:lnTo>
                    <a:pt x="3502" y="11189"/>
                  </a:lnTo>
                  <a:lnTo>
                    <a:pt x="3693" y="11162"/>
                  </a:lnTo>
                  <a:lnTo>
                    <a:pt x="3885" y="11117"/>
                  </a:lnTo>
                  <a:lnTo>
                    <a:pt x="4067" y="11053"/>
                  </a:lnTo>
                  <a:lnTo>
                    <a:pt x="4241" y="10971"/>
                  </a:lnTo>
                  <a:lnTo>
                    <a:pt x="4405" y="10879"/>
                  </a:lnTo>
                  <a:lnTo>
                    <a:pt x="4560" y="10770"/>
                  </a:lnTo>
                  <a:lnTo>
                    <a:pt x="4696" y="10651"/>
                  </a:lnTo>
                  <a:lnTo>
                    <a:pt x="4833" y="10515"/>
                  </a:lnTo>
                  <a:lnTo>
                    <a:pt x="4952" y="10378"/>
                  </a:lnTo>
                  <a:lnTo>
                    <a:pt x="5061" y="10223"/>
                  </a:lnTo>
                  <a:lnTo>
                    <a:pt x="5152" y="10059"/>
                  </a:lnTo>
                  <a:lnTo>
                    <a:pt x="5234" y="9886"/>
                  </a:lnTo>
                  <a:lnTo>
                    <a:pt x="5289" y="9703"/>
                  </a:lnTo>
                  <a:lnTo>
                    <a:pt x="5335" y="9512"/>
                  </a:lnTo>
                  <a:lnTo>
                    <a:pt x="5362" y="9320"/>
                  </a:lnTo>
                  <a:lnTo>
                    <a:pt x="5371" y="9120"/>
                  </a:lnTo>
                  <a:lnTo>
                    <a:pt x="5371" y="8983"/>
                  </a:lnTo>
                  <a:lnTo>
                    <a:pt x="5353" y="8855"/>
                  </a:lnTo>
                  <a:lnTo>
                    <a:pt x="5462" y="8782"/>
                  </a:lnTo>
                  <a:lnTo>
                    <a:pt x="5554" y="8700"/>
                  </a:lnTo>
                  <a:lnTo>
                    <a:pt x="5645" y="8609"/>
                  </a:lnTo>
                  <a:lnTo>
                    <a:pt x="5727" y="8518"/>
                  </a:lnTo>
                  <a:lnTo>
                    <a:pt x="5809" y="8427"/>
                  </a:lnTo>
                  <a:lnTo>
                    <a:pt x="5882" y="8326"/>
                  </a:lnTo>
                  <a:lnTo>
                    <a:pt x="5946" y="8217"/>
                  </a:lnTo>
                  <a:lnTo>
                    <a:pt x="6000" y="8117"/>
                  </a:lnTo>
                  <a:lnTo>
                    <a:pt x="6055" y="7998"/>
                  </a:lnTo>
                  <a:lnTo>
                    <a:pt x="6101" y="7889"/>
                  </a:lnTo>
                  <a:lnTo>
                    <a:pt x="6146" y="7770"/>
                  </a:lnTo>
                  <a:lnTo>
                    <a:pt x="6174" y="7651"/>
                  </a:lnTo>
                  <a:lnTo>
                    <a:pt x="6201" y="7533"/>
                  </a:lnTo>
                  <a:lnTo>
                    <a:pt x="6219" y="7405"/>
                  </a:lnTo>
                  <a:lnTo>
                    <a:pt x="6228" y="7287"/>
                  </a:lnTo>
                  <a:lnTo>
                    <a:pt x="6237" y="7159"/>
                  </a:lnTo>
                  <a:lnTo>
                    <a:pt x="6228" y="6949"/>
                  </a:lnTo>
                  <a:lnTo>
                    <a:pt x="6192" y="6749"/>
                  </a:lnTo>
                  <a:lnTo>
                    <a:pt x="6146" y="6548"/>
                  </a:lnTo>
                  <a:lnTo>
                    <a:pt x="6073" y="6357"/>
                  </a:lnTo>
                  <a:lnTo>
                    <a:pt x="5982" y="6174"/>
                  </a:lnTo>
                  <a:lnTo>
                    <a:pt x="5882" y="5992"/>
                  </a:lnTo>
                  <a:lnTo>
                    <a:pt x="5754" y="5828"/>
                  </a:lnTo>
                  <a:lnTo>
                    <a:pt x="5617" y="5673"/>
                  </a:lnTo>
                  <a:lnTo>
                    <a:pt x="5608" y="5545"/>
                  </a:lnTo>
                  <a:lnTo>
                    <a:pt x="5599" y="5408"/>
                  </a:lnTo>
                  <a:lnTo>
                    <a:pt x="5581" y="5272"/>
                  </a:lnTo>
                  <a:lnTo>
                    <a:pt x="5544" y="5144"/>
                  </a:lnTo>
                  <a:lnTo>
                    <a:pt x="5508" y="5007"/>
                  </a:lnTo>
                  <a:lnTo>
                    <a:pt x="5462" y="4889"/>
                  </a:lnTo>
                  <a:lnTo>
                    <a:pt x="5408" y="4761"/>
                  </a:lnTo>
                  <a:lnTo>
                    <a:pt x="5344" y="4642"/>
                  </a:lnTo>
                  <a:lnTo>
                    <a:pt x="5399" y="4524"/>
                  </a:lnTo>
                  <a:lnTo>
                    <a:pt x="5453" y="4396"/>
                  </a:lnTo>
                  <a:lnTo>
                    <a:pt x="5499" y="4268"/>
                  </a:lnTo>
                  <a:lnTo>
                    <a:pt x="5535" y="4141"/>
                  </a:lnTo>
                  <a:lnTo>
                    <a:pt x="5563" y="4004"/>
                  </a:lnTo>
                  <a:lnTo>
                    <a:pt x="5581" y="3876"/>
                  </a:lnTo>
                  <a:lnTo>
                    <a:pt x="5599" y="3740"/>
                  </a:lnTo>
                  <a:lnTo>
                    <a:pt x="5599" y="3603"/>
                  </a:lnTo>
                  <a:lnTo>
                    <a:pt x="5599" y="3493"/>
                  </a:lnTo>
                  <a:lnTo>
                    <a:pt x="5590" y="3375"/>
                  </a:lnTo>
                  <a:lnTo>
                    <a:pt x="5581" y="3265"/>
                  </a:lnTo>
                  <a:lnTo>
                    <a:pt x="5554" y="3165"/>
                  </a:lnTo>
                  <a:lnTo>
                    <a:pt x="5499" y="2946"/>
                  </a:lnTo>
                  <a:lnTo>
                    <a:pt x="5426" y="2746"/>
                  </a:lnTo>
                  <a:lnTo>
                    <a:pt x="5335" y="2554"/>
                  </a:lnTo>
                  <a:lnTo>
                    <a:pt x="5225" y="2381"/>
                  </a:lnTo>
                  <a:lnTo>
                    <a:pt x="5098" y="2208"/>
                  </a:lnTo>
                  <a:lnTo>
                    <a:pt x="4961" y="2053"/>
                  </a:lnTo>
                  <a:lnTo>
                    <a:pt x="4806" y="1907"/>
                  </a:lnTo>
                  <a:lnTo>
                    <a:pt x="4633" y="1788"/>
                  </a:lnTo>
                  <a:lnTo>
                    <a:pt x="4450" y="1670"/>
                  </a:lnTo>
                  <a:lnTo>
                    <a:pt x="4259" y="1578"/>
                  </a:lnTo>
                  <a:lnTo>
                    <a:pt x="4058" y="1506"/>
                  </a:lnTo>
                  <a:lnTo>
                    <a:pt x="3848" y="1451"/>
                  </a:lnTo>
                  <a:lnTo>
                    <a:pt x="3739" y="1433"/>
                  </a:lnTo>
                  <a:lnTo>
                    <a:pt x="3630" y="1423"/>
                  </a:lnTo>
                  <a:lnTo>
                    <a:pt x="3520" y="1414"/>
                  </a:lnTo>
                  <a:lnTo>
                    <a:pt x="3411" y="1405"/>
                  </a:lnTo>
                  <a:lnTo>
                    <a:pt x="3274" y="1414"/>
                  </a:lnTo>
                  <a:lnTo>
                    <a:pt x="3146" y="1423"/>
                  </a:lnTo>
                  <a:lnTo>
                    <a:pt x="3119" y="1278"/>
                  </a:lnTo>
                  <a:lnTo>
                    <a:pt x="3092" y="1141"/>
                  </a:lnTo>
                  <a:lnTo>
                    <a:pt x="3037" y="995"/>
                  </a:lnTo>
                  <a:lnTo>
                    <a:pt x="2982" y="867"/>
                  </a:lnTo>
                  <a:lnTo>
                    <a:pt x="2909" y="740"/>
                  </a:lnTo>
                  <a:lnTo>
                    <a:pt x="2827" y="630"/>
                  </a:lnTo>
                  <a:lnTo>
                    <a:pt x="2736" y="521"/>
                  </a:lnTo>
                  <a:lnTo>
                    <a:pt x="2636" y="420"/>
                  </a:lnTo>
                  <a:lnTo>
                    <a:pt x="2526" y="329"/>
                  </a:lnTo>
                  <a:lnTo>
                    <a:pt x="2408" y="247"/>
                  </a:lnTo>
                  <a:lnTo>
                    <a:pt x="2280" y="174"/>
                  </a:lnTo>
                  <a:lnTo>
                    <a:pt x="2152" y="110"/>
                  </a:lnTo>
                  <a:lnTo>
                    <a:pt x="2016" y="65"/>
                  </a:lnTo>
                  <a:lnTo>
                    <a:pt x="1870" y="28"/>
                  </a:lnTo>
                  <a:lnTo>
                    <a:pt x="1724" y="10"/>
                  </a:lnTo>
                  <a:lnTo>
                    <a:pt x="15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4"/>
            <p:cNvSpPr/>
            <p:nvPr/>
          </p:nvSpPr>
          <p:spPr>
            <a:xfrm>
              <a:off x="3799194" y="5049580"/>
              <a:ext cx="348086" cy="306827"/>
            </a:xfrm>
            <a:custGeom>
              <a:rect b="b" l="l" r="r" t="t"/>
              <a:pathLst>
                <a:path extrusionOk="0" h="3867" w="4387">
                  <a:moveTo>
                    <a:pt x="2198" y="0"/>
                  </a:moveTo>
                  <a:lnTo>
                    <a:pt x="2088" y="9"/>
                  </a:lnTo>
                  <a:lnTo>
                    <a:pt x="1970" y="18"/>
                  </a:lnTo>
                  <a:lnTo>
                    <a:pt x="1860" y="28"/>
                  </a:lnTo>
                  <a:lnTo>
                    <a:pt x="1760" y="46"/>
                  </a:lnTo>
                  <a:lnTo>
                    <a:pt x="1541" y="101"/>
                  </a:lnTo>
                  <a:lnTo>
                    <a:pt x="1341" y="173"/>
                  </a:lnTo>
                  <a:lnTo>
                    <a:pt x="1149" y="265"/>
                  </a:lnTo>
                  <a:lnTo>
                    <a:pt x="976" y="383"/>
                  </a:lnTo>
                  <a:lnTo>
                    <a:pt x="803" y="502"/>
                  </a:lnTo>
                  <a:lnTo>
                    <a:pt x="648" y="648"/>
                  </a:lnTo>
                  <a:lnTo>
                    <a:pt x="502" y="803"/>
                  </a:lnTo>
                  <a:lnTo>
                    <a:pt x="383" y="976"/>
                  </a:lnTo>
                  <a:lnTo>
                    <a:pt x="274" y="1149"/>
                  </a:lnTo>
                  <a:lnTo>
                    <a:pt x="173" y="1341"/>
                  </a:lnTo>
                  <a:lnTo>
                    <a:pt x="100" y="1541"/>
                  </a:lnTo>
                  <a:lnTo>
                    <a:pt x="46" y="1760"/>
                  </a:lnTo>
                  <a:lnTo>
                    <a:pt x="27" y="1860"/>
                  </a:lnTo>
                  <a:lnTo>
                    <a:pt x="18" y="1970"/>
                  </a:lnTo>
                  <a:lnTo>
                    <a:pt x="9" y="2088"/>
                  </a:lnTo>
                  <a:lnTo>
                    <a:pt x="0" y="2198"/>
                  </a:lnTo>
                  <a:lnTo>
                    <a:pt x="9" y="2316"/>
                  </a:lnTo>
                  <a:lnTo>
                    <a:pt x="18" y="2435"/>
                  </a:lnTo>
                  <a:lnTo>
                    <a:pt x="37" y="2553"/>
                  </a:lnTo>
                  <a:lnTo>
                    <a:pt x="55" y="2672"/>
                  </a:lnTo>
                  <a:lnTo>
                    <a:pt x="82" y="2781"/>
                  </a:lnTo>
                  <a:lnTo>
                    <a:pt x="119" y="2900"/>
                  </a:lnTo>
                  <a:lnTo>
                    <a:pt x="155" y="3009"/>
                  </a:lnTo>
                  <a:lnTo>
                    <a:pt x="210" y="3119"/>
                  </a:lnTo>
                  <a:lnTo>
                    <a:pt x="255" y="3219"/>
                  </a:lnTo>
                  <a:lnTo>
                    <a:pt x="319" y="3319"/>
                  </a:lnTo>
                  <a:lnTo>
                    <a:pt x="374" y="3420"/>
                  </a:lnTo>
                  <a:lnTo>
                    <a:pt x="447" y="3520"/>
                  </a:lnTo>
                  <a:lnTo>
                    <a:pt x="520" y="3611"/>
                  </a:lnTo>
                  <a:lnTo>
                    <a:pt x="602" y="3702"/>
                  </a:lnTo>
                  <a:lnTo>
                    <a:pt x="684" y="3784"/>
                  </a:lnTo>
                  <a:lnTo>
                    <a:pt x="775" y="3867"/>
                  </a:lnTo>
                  <a:lnTo>
                    <a:pt x="921" y="3684"/>
                  </a:lnTo>
                  <a:lnTo>
                    <a:pt x="839" y="3620"/>
                  </a:lnTo>
                  <a:lnTo>
                    <a:pt x="766" y="3538"/>
                  </a:lnTo>
                  <a:lnTo>
                    <a:pt x="693" y="3465"/>
                  </a:lnTo>
                  <a:lnTo>
                    <a:pt x="629" y="3374"/>
                  </a:lnTo>
                  <a:lnTo>
                    <a:pt x="565" y="3292"/>
                  </a:lnTo>
                  <a:lnTo>
                    <a:pt x="511" y="3201"/>
                  </a:lnTo>
                  <a:lnTo>
                    <a:pt x="465" y="3110"/>
                  </a:lnTo>
                  <a:lnTo>
                    <a:pt x="410" y="3018"/>
                  </a:lnTo>
                  <a:lnTo>
                    <a:pt x="374" y="2918"/>
                  </a:lnTo>
                  <a:lnTo>
                    <a:pt x="338" y="2827"/>
                  </a:lnTo>
                  <a:lnTo>
                    <a:pt x="310" y="2718"/>
                  </a:lnTo>
                  <a:lnTo>
                    <a:pt x="283" y="2617"/>
                  </a:lnTo>
                  <a:lnTo>
                    <a:pt x="265" y="2517"/>
                  </a:lnTo>
                  <a:lnTo>
                    <a:pt x="246" y="2408"/>
                  </a:lnTo>
                  <a:lnTo>
                    <a:pt x="237" y="2307"/>
                  </a:lnTo>
                  <a:lnTo>
                    <a:pt x="237" y="2198"/>
                  </a:lnTo>
                  <a:lnTo>
                    <a:pt x="246" y="1997"/>
                  </a:lnTo>
                  <a:lnTo>
                    <a:pt x="274" y="1806"/>
                  </a:lnTo>
                  <a:lnTo>
                    <a:pt x="319" y="1614"/>
                  </a:lnTo>
                  <a:lnTo>
                    <a:pt x="392" y="1432"/>
                  </a:lnTo>
                  <a:lnTo>
                    <a:pt x="474" y="1259"/>
                  </a:lnTo>
                  <a:lnTo>
                    <a:pt x="575" y="1104"/>
                  </a:lnTo>
                  <a:lnTo>
                    <a:pt x="684" y="949"/>
                  </a:lnTo>
                  <a:lnTo>
                    <a:pt x="812" y="812"/>
                  </a:lnTo>
                  <a:lnTo>
                    <a:pt x="948" y="684"/>
                  </a:lnTo>
                  <a:lnTo>
                    <a:pt x="1103" y="575"/>
                  </a:lnTo>
                  <a:lnTo>
                    <a:pt x="1259" y="474"/>
                  </a:lnTo>
                  <a:lnTo>
                    <a:pt x="1432" y="392"/>
                  </a:lnTo>
                  <a:lnTo>
                    <a:pt x="1614" y="319"/>
                  </a:lnTo>
                  <a:lnTo>
                    <a:pt x="1806" y="274"/>
                  </a:lnTo>
                  <a:lnTo>
                    <a:pt x="1997" y="246"/>
                  </a:lnTo>
                  <a:lnTo>
                    <a:pt x="2198" y="237"/>
                  </a:lnTo>
                  <a:lnTo>
                    <a:pt x="2398" y="246"/>
                  </a:lnTo>
                  <a:lnTo>
                    <a:pt x="2590" y="274"/>
                  </a:lnTo>
                  <a:lnTo>
                    <a:pt x="2781" y="319"/>
                  </a:lnTo>
                  <a:lnTo>
                    <a:pt x="2964" y="392"/>
                  </a:lnTo>
                  <a:lnTo>
                    <a:pt x="3128" y="474"/>
                  </a:lnTo>
                  <a:lnTo>
                    <a:pt x="3292" y="575"/>
                  </a:lnTo>
                  <a:lnTo>
                    <a:pt x="3447" y="684"/>
                  </a:lnTo>
                  <a:lnTo>
                    <a:pt x="3584" y="812"/>
                  </a:lnTo>
                  <a:lnTo>
                    <a:pt x="3711" y="949"/>
                  </a:lnTo>
                  <a:lnTo>
                    <a:pt x="3821" y="1104"/>
                  </a:lnTo>
                  <a:lnTo>
                    <a:pt x="3921" y="1259"/>
                  </a:lnTo>
                  <a:lnTo>
                    <a:pt x="4003" y="1432"/>
                  </a:lnTo>
                  <a:lnTo>
                    <a:pt x="4067" y="1614"/>
                  </a:lnTo>
                  <a:lnTo>
                    <a:pt x="4122" y="1806"/>
                  </a:lnTo>
                  <a:lnTo>
                    <a:pt x="4149" y="1997"/>
                  </a:lnTo>
                  <a:lnTo>
                    <a:pt x="4158" y="2198"/>
                  </a:lnTo>
                  <a:lnTo>
                    <a:pt x="4386" y="2198"/>
                  </a:lnTo>
                  <a:lnTo>
                    <a:pt x="4386" y="2088"/>
                  </a:lnTo>
                  <a:lnTo>
                    <a:pt x="4377" y="1970"/>
                  </a:lnTo>
                  <a:lnTo>
                    <a:pt x="4368" y="1860"/>
                  </a:lnTo>
                  <a:lnTo>
                    <a:pt x="4341" y="1760"/>
                  </a:lnTo>
                  <a:lnTo>
                    <a:pt x="4286" y="1541"/>
                  </a:lnTo>
                  <a:lnTo>
                    <a:pt x="4213" y="1341"/>
                  </a:lnTo>
                  <a:lnTo>
                    <a:pt x="4122" y="1149"/>
                  </a:lnTo>
                  <a:lnTo>
                    <a:pt x="4012" y="976"/>
                  </a:lnTo>
                  <a:lnTo>
                    <a:pt x="3885" y="803"/>
                  </a:lnTo>
                  <a:lnTo>
                    <a:pt x="3748" y="648"/>
                  </a:lnTo>
                  <a:lnTo>
                    <a:pt x="3593" y="502"/>
                  </a:lnTo>
                  <a:lnTo>
                    <a:pt x="3420" y="383"/>
                  </a:lnTo>
                  <a:lnTo>
                    <a:pt x="3237" y="265"/>
                  </a:lnTo>
                  <a:lnTo>
                    <a:pt x="3046" y="173"/>
                  </a:lnTo>
                  <a:lnTo>
                    <a:pt x="2845" y="101"/>
                  </a:lnTo>
                  <a:lnTo>
                    <a:pt x="2635" y="46"/>
                  </a:lnTo>
                  <a:lnTo>
                    <a:pt x="2526" y="28"/>
                  </a:lnTo>
                  <a:lnTo>
                    <a:pt x="2417" y="18"/>
                  </a:lnTo>
                  <a:lnTo>
                    <a:pt x="2307" y="9"/>
                  </a:lnTo>
                  <a:lnTo>
                    <a:pt x="21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4"/>
            <p:cNvSpPr/>
            <p:nvPr/>
          </p:nvSpPr>
          <p:spPr>
            <a:xfrm>
              <a:off x="3786895" y="5042360"/>
              <a:ext cx="63000" cy="94103"/>
            </a:xfrm>
            <a:custGeom>
              <a:rect b="b" l="l" r="r" t="t"/>
              <a:pathLst>
                <a:path extrusionOk="0" h="1186" w="794">
                  <a:moveTo>
                    <a:pt x="228" y="0"/>
                  </a:moveTo>
                  <a:lnTo>
                    <a:pt x="0" y="18"/>
                  </a:lnTo>
                  <a:lnTo>
                    <a:pt x="18" y="192"/>
                  </a:lnTo>
                  <a:lnTo>
                    <a:pt x="55" y="356"/>
                  </a:lnTo>
                  <a:lnTo>
                    <a:pt x="119" y="520"/>
                  </a:lnTo>
                  <a:lnTo>
                    <a:pt x="192" y="675"/>
                  </a:lnTo>
                  <a:lnTo>
                    <a:pt x="292" y="821"/>
                  </a:lnTo>
                  <a:lnTo>
                    <a:pt x="401" y="948"/>
                  </a:lnTo>
                  <a:lnTo>
                    <a:pt x="529" y="1076"/>
                  </a:lnTo>
                  <a:lnTo>
                    <a:pt x="666" y="1185"/>
                  </a:lnTo>
                  <a:lnTo>
                    <a:pt x="793" y="994"/>
                  </a:lnTo>
                  <a:lnTo>
                    <a:pt x="675" y="903"/>
                  </a:lnTo>
                  <a:lnTo>
                    <a:pt x="565" y="802"/>
                  </a:lnTo>
                  <a:lnTo>
                    <a:pt x="474" y="684"/>
                  </a:lnTo>
                  <a:lnTo>
                    <a:pt x="392" y="556"/>
                  </a:lnTo>
                  <a:lnTo>
                    <a:pt x="328" y="429"/>
                  </a:lnTo>
                  <a:lnTo>
                    <a:pt x="283" y="292"/>
                  </a:lnTo>
                  <a:lnTo>
                    <a:pt x="246" y="146"/>
                  </a:lnTo>
                  <a:lnTo>
                    <a:pt x="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4"/>
            <p:cNvSpPr/>
            <p:nvPr/>
          </p:nvSpPr>
          <p:spPr>
            <a:xfrm>
              <a:off x="3925033" y="5250003"/>
              <a:ext cx="222959" cy="163530"/>
            </a:xfrm>
            <a:custGeom>
              <a:rect b="b" l="l" r="r" t="t"/>
              <a:pathLst>
                <a:path extrusionOk="0" h="2061" w="2810">
                  <a:moveTo>
                    <a:pt x="1" y="0"/>
                  </a:moveTo>
                  <a:lnTo>
                    <a:pt x="1" y="137"/>
                  </a:lnTo>
                  <a:lnTo>
                    <a:pt x="19" y="283"/>
                  </a:lnTo>
                  <a:lnTo>
                    <a:pt x="37" y="420"/>
                  </a:lnTo>
                  <a:lnTo>
                    <a:pt x="74" y="556"/>
                  </a:lnTo>
                  <a:lnTo>
                    <a:pt x="110" y="657"/>
                  </a:lnTo>
                  <a:lnTo>
                    <a:pt x="147" y="757"/>
                  </a:lnTo>
                  <a:lnTo>
                    <a:pt x="183" y="848"/>
                  </a:lnTo>
                  <a:lnTo>
                    <a:pt x="229" y="939"/>
                  </a:lnTo>
                  <a:lnTo>
                    <a:pt x="283" y="1030"/>
                  </a:lnTo>
                  <a:lnTo>
                    <a:pt x="338" y="1122"/>
                  </a:lnTo>
                  <a:lnTo>
                    <a:pt x="466" y="1295"/>
                  </a:lnTo>
                  <a:lnTo>
                    <a:pt x="612" y="1450"/>
                  </a:lnTo>
                  <a:lnTo>
                    <a:pt x="776" y="1587"/>
                  </a:lnTo>
                  <a:lnTo>
                    <a:pt x="949" y="1714"/>
                  </a:lnTo>
                  <a:lnTo>
                    <a:pt x="1049" y="1769"/>
                  </a:lnTo>
                  <a:lnTo>
                    <a:pt x="1141" y="1824"/>
                  </a:lnTo>
                  <a:lnTo>
                    <a:pt x="1259" y="1879"/>
                  </a:lnTo>
                  <a:lnTo>
                    <a:pt x="1378" y="1924"/>
                  </a:lnTo>
                  <a:lnTo>
                    <a:pt x="1505" y="1970"/>
                  </a:lnTo>
                  <a:lnTo>
                    <a:pt x="1624" y="1997"/>
                  </a:lnTo>
                  <a:lnTo>
                    <a:pt x="1752" y="2024"/>
                  </a:lnTo>
                  <a:lnTo>
                    <a:pt x="1879" y="2043"/>
                  </a:lnTo>
                  <a:lnTo>
                    <a:pt x="1998" y="2061"/>
                  </a:lnTo>
                  <a:lnTo>
                    <a:pt x="2125" y="2061"/>
                  </a:lnTo>
                  <a:lnTo>
                    <a:pt x="2299" y="2052"/>
                  </a:lnTo>
                  <a:lnTo>
                    <a:pt x="2472" y="2034"/>
                  </a:lnTo>
                  <a:lnTo>
                    <a:pt x="2645" y="1997"/>
                  </a:lnTo>
                  <a:lnTo>
                    <a:pt x="2809" y="1942"/>
                  </a:lnTo>
                  <a:lnTo>
                    <a:pt x="2727" y="1723"/>
                  </a:lnTo>
                  <a:lnTo>
                    <a:pt x="2554" y="1778"/>
                  </a:lnTo>
                  <a:lnTo>
                    <a:pt x="2372" y="1815"/>
                  </a:lnTo>
                  <a:lnTo>
                    <a:pt x="2180" y="1833"/>
                  </a:lnTo>
                  <a:lnTo>
                    <a:pt x="1989" y="1824"/>
                  </a:lnTo>
                  <a:lnTo>
                    <a:pt x="1806" y="1806"/>
                  </a:lnTo>
                  <a:lnTo>
                    <a:pt x="1615" y="1760"/>
                  </a:lnTo>
                  <a:lnTo>
                    <a:pt x="1432" y="1696"/>
                  </a:lnTo>
                  <a:lnTo>
                    <a:pt x="1250" y="1614"/>
                  </a:lnTo>
                  <a:lnTo>
                    <a:pt x="1077" y="1523"/>
                  </a:lnTo>
                  <a:lnTo>
                    <a:pt x="922" y="1404"/>
                  </a:lnTo>
                  <a:lnTo>
                    <a:pt x="776" y="1286"/>
                  </a:lnTo>
                  <a:lnTo>
                    <a:pt x="648" y="1149"/>
                  </a:lnTo>
                  <a:lnTo>
                    <a:pt x="530" y="994"/>
                  </a:lnTo>
                  <a:lnTo>
                    <a:pt x="438" y="839"/>
                  </a:lnTo>
                  <a:lnTo>
                    <a:pt x="356" y="666"/>
                  </a:lnTo>
                  <a:lnTo>
                    <a:pt x="293" y="492"/>
                  </a:lnTo>
                  <a:lnTo>
                    <a:pt x="265" y="374"/>
                  </a:lnTo>
                  <a:lnTo>
                    <a:pt x="247" y="246"/>
                  </a:lnTo>
                  <a:lnTo>
                    <a:pt x="229" y="119"/>
                  </a:ln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4"/>
            <p:cNvSpPr/>
            <p:nvPr/>
          </p:nvSpPr>
          <p:spPr>
            <a:xfrm>
              <a:off x="3771661" y="5346168"/>
              <a:ext cx="210661" cy="135442"/>
            </a:xfrm>
            <a:custGeom>
              <a:rect b="b" l="l" r="r" t="t"/>
              <a:pathLst>
                <a:path extrusionOk="0" h="1707" w="2655">
                  <a:moveTo>
                    <a:pt x="2645" y="1"/>
                  </a:moveTo>
                  <a:lnTo>
                    <a:pt x="2417" y="28"/>
                  </a:lnTo>
                  <a:lnTo>
                    <a:pt x="2426" y="156"/>
                  </a:lnTo>
                  <a:lnTo>
                    <a:pt x="2426" y="284"/>
                  </a:lnTo>
                  <a:lnTo>
                    <a:pt x="2408" y="402"/>
                  </a:lnTo>
                  <a:lnTo>
                    <a:pt x="2381" y="530"/>
                  </a:lnTo>
                  <a:lnTo>
                    <a:pt x="2344" y="648"/>
                  </a:lnTo>
                  <a:lnTo>
                    <a:pt x="2289" y="767"/>
                  </a:lnTo>
                  <a:lnTo>
                    <a:pt x="2235" y="876"/>
                  </a:lnTo>
                  <a:lnTo>
                    <a:pt x="2162" y="977"/>
                  </a:lnTo>
                  <a:lnTo>
                    <a:pt x="2071" y="1077"/>
                  </a:lnTo>
                  <a:lnTo>
                    <a:pt x="1979" y="1159"/>
                  </a:lnTo>
                  <a:lnTo>
                    <a:pt x="1888" y="1241"/>
                  </a:lnTo>
                  <a:lnTo>
                    <a:pt x="1779" y="1305"/>
                  </a:lnTo>
                  <a:lnTo>
                    <a:pt x="1669" y="1360"/>
                  </a:lnTo>
                  <a:lnTo>
                    <a:pt x="1551" y="1405"/>
                  </a:lnTo>
                  <a:lnTo>
                    <a:pt x="1423" y="1442"/>
                  </a:lnTo>
                  <a:lnTo>
                    <a:pt x="1305" y="1460"/>
                  </a:lnTo>
                  <a:lnTo>
                    <a:pt x="1140" y="1469"/>
                  </a:lnTo>
                  <a:lnTo>
                    <a:pt x="985" y="1460"/>
                  </a:lnTo>
                  <a:lnTo>
                    <a:pt x="830" y="1432"/>
                  </a:lnTo>
                  <a:lnTo>
                    <a:pt x="685" y="1387"/>
                  </a:lnTo>
                  <a:lnTo>
                    <a:pt x="539" y="1323"/>
                  </a:lnTo>
                  <a:lnTo>
                    <a:pt x="411" y="1241"/>
                  </a:lnTo>
                  <a:lnTo>
                    <a:pt x="283" y="1150"/>
                  </a:lnTo>
                  <a:lnTo>
                    <a:pt x="174" y="1031"/>
                  </a:lnTo>
                  <a:lnTo>
                    <a:pt x="1" y="1186"/>
                  </a:lnTo>
                  <a:lnTo>
                    <a:pt x="110" y="1305"/>
                  </a:lnTo>
                  <a:lnTo>
                    <a:pt x="238" y="1405"/>
                  </a:lnTo>
                  <a:lnTo>
                    <a:pt x="374" y="1496"/>
                  </a:lnTo>
                  <a:lnTo>
                    <a:pt x="520" y="1569"/>
                  </a:lnTo>
                  <a:lnTo>
                    <a:pt x="666" y="1624"/>
                  </a:lnTo>
                  <a:lnTo>
                    <a:pt x="821" y="1670"/>
                  </a:lnTo>
                  <a:lnTo>
                    <a:pt x="976" y="1697"/>
                  </a:lnTo>
                  <a:lnTo>
                    <a:pt x="1140" y="1706"/>
                  </a:lnTo>
                  <a:lnTo>
                    <a:pt x="1232" y="1697"/>
                  </a:lnTo>
                  <a:lnTo>
                    <a:pt x="1332" y="1688"/>
                  </a:lnTo>
                  <a:lnTo>
                    <a:pt x="1478" y="1670"/>
                  </a:lnTo>
                  <a:lnTo>
                    <a:pt x="1624" y="1624"/>
                  </a:lnTo>
                  <a:lnTo>
                    <a:pt x="1761" y="1569"/>
                  </a:lnTo>
                  <a:lnTo>
                    <a:pt x="1888" y="1505"/>
                  </a:lnTo>
                  <a:lnTo>
                    <a:pt x="2016" y="1423"/>
                  </a:lnTo>
                  <a:lnTo>
                    <a:pt x="2134" y="1332"/>
                  </a:lnTo>
                  <a:lnTo>
                    <a:pt x="2244" y="1232"/>
                  </a:lnTo>
                  <a:lnTo>
                    <a:pt x="2335" y="1122"/>
                  </a:lnTo>
                  <a:lnTo>
                    <a:pt x="2426" y="995"/>
                  </a:lnTo>
                  <a:lnTo>
                    <a:pt x="2499" y="867"/>
                  </a:lnTo>
                  <a:lnTo>
                    <a:pt x="2563" y="730"/>
                  </a:lnTo>
                  <a:lnTo>
                    <a:pt x="2609" y="594"/>
                  </a:lnTo>
                  <a:lnTo>
                    <a:pt x="2636" y="448"/>
                  </a:lnTo>
                  <a:lnTo>
                    <a:pt x="2654" y="302"/>
                  </a:lnTo>
                  <a:lnTo>
                    <a:pt x="2654" y="147"/>
                  </a:lnTo>
                  <a:lnTo>
                    <a:pt x="26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4"/>
            <p:cNvSpPr/>
            <p:nvPr/>
          </p:nvSpPr>
          <p:spPr>
            <a:xfrm>
              <a:off x="3702949" y="5618238"/>
              <a:ext cx="238828" cy="246049"/>
            </a:xfrm>
            <a:custGeom>
              <a:rect b="b" l="l" r="r" t="t"/>
              <a:pathLst>
                <a:path extrusionOk="0" h="3101" w="3010">
                  <a:moveTo>
                    <a:pt x="2025" y="0"/>
                  </a:moveTo>
                  <a:lnTo>
                    <a:pt x="1897" y="10"/>
                  </a:lnTo>
                  <a:lnTo>
                    <a:pt x="1769" y="19"/>
                  </a:lnTo>
                  <a:lnTo>
                    <a:pt x="1651" y="46"/>
                  </a:lnTo>
                  <a:lnTo>
                    <a:pt x="1523" y="73"/>
                  </a:lnTo>
                  <a:lnTo>
                    <a:pt x="1405" y="110"/>
                  </a:lnTo>
                  <a:lnTo>
                    <a:pt x="1286" y="155"/>
                  </a:lnTo>
                  <a:lnTo>
                    <a:pt x="1168" y="210"/>
                  </a:lnTo>
                  <a:lnTo>
                    <a:pt x="1058" y="265"/>
                  </a:lnTo>
                  <a:lnTo>
                    <a:pt x="876" y="383"/>
                  </a:lnTo>
                  <a:lnTo>
                    <a:pt x="712" y="511"/>
                  </a:lnTo>
                  <a:lnTo>
                    <a:pt x="566" y="657"/>
                  </a:lnTo>
                  <a:lnTo>
                    <a:pt x="429" y="812"/>
                  </a:lnTo>
                  <a:lnTo>
                    <a:pt x="320" y="976"/>
                  </a:lnTo>
                  <a:lnTo>
                    <a:pt x="219" y="1149"/>
                  </a:lnTo>
                  <a:lnTo>
                    <a:pt x="137" y="1332"/>
                  </a:lnTo>
                  <a:lnTo>
                    <a:pt x="73" y="1523"/>
                  </a:lnTo>
                  <a:lnTo>
                    <a:pt x="28" y="1715"/>
                  </a:lnTo>
                  <a:lnTo>
                    <a:pt x="9" y="1915"/>
                  </a:lnTo>
                  <a:lnTo>
                    <a:pt x="0" y="2116"/>
                  </a:lnTo>
                  <a:lnTo>
                    <a:pt x="9" y="2317"/>
                  </a:lnTo>
                  <a:lnTo>
                    <a:pt x="46" y="2517"/>
                  </a:lnTo>
                  <a:lnTo>
                    <a:pt x="101" y="2718"/>
                  </a:lnTo>
                  <a:lnTo>
                    <a:pt x="174" y="2909"/>
                  </a:lnTo>
                  <a:lnTo>
                    <a:pt x="265" y="3101"/>
                  </a:lnTo>
                  <a:lnTo>
                    <a:pt x="465" y="2991"/>
                  </a:lnTo>
                  <a:lnTo>
                    <a:pt x="383" y="2818"/>
                  </a:lnTo>
                  <a:lnTo>
                    <a:pt x="320" y="2645"/>
                  </a:lnTo>
                  <a:lnTo>
                    <a:pt x="274" y="2472"/>
                  </a:lnTo>
                  <a:lnTo>
                    <a:pt x="237" y="2289"/>
                  </a:lnTo>
                  <a:lnTo>
                    <a:pt x="228" y="2107"/>
                  </a:lnTo>
                  <a:lnTo>
                    <a:pt x="237" y="1934"/>
                  </a:lnTo>
                  <a:lnTo>
                    <a:pt x="256" y="1760"/>
                  </a:lnTo>
                  <a:lnTo>
                    <a:pt x="301" y="1587"/>
                  </a:lnTo>
                  <a:lnTo>
                    <a:pt x="356" y="1414"/>
                  </a:lnTo>
                  <a:lnTo>
                    <a:pt x="420" y="1250"/>
                  </a:lnTo>
                  <a:lnTo>
                    <a:pt x="511" y="1095"/>
                  </a:lnTo>
                  <a:lnTo>
                    <a:pt x="611" y="949"/>
                  </a:lnTo>
                  <a:lnTo>
                    <a:pt x="730" y="812"/>
                  </a:lnTo>
                  <a:lnTo>
                    <a:pt x="867" y="684"/>
                  </a:lnTo>
                  <a:lnTo>
                    <a:pt x="1013" y="575"/>
                  </a:lnTo>
                  <a:lnTo>
                    <a:pt x="1168" y="465"/>
                  </a:lnTo>
                  <a:lnTo>
                    <a:pt x="1268" y="420"/>
                  </a:lnTo>
                  <a:lnTo>
                    <a:pt x="1377" y="365"/>
                  </a:lnTo>
                  <a:lnTo>
                    <a:pt x="1478" y="329"/>
                  </a:lnTo>
                  <a:lnTo>
                    <a:pt x="1587" y="292"/>
                  </a:lnTo>
                  <a:lnTo>
                    <a:pt x="1696" y="265"/>
                  </a:lnTo>
                  <a:lnTo>
                    <a:pt x="1806" y="247"/>
                  </a:lnTo>
                  <a:lnTo>
                    <a:pt x="1915" y="238"/>
                  </a:lnTo>
                  <a:lnTo>
                    <a:pt x="2034" y="228"/>
                  </a:lnTo>
                  <a:lnTo>
                    <a:pt x="2143" y="228"/>
                  </a:lnTo>
                  <a:lnTo>
                    <a:pt x="2253" y="238"/>
                  </a:lnTo>
                  <a:lnTo>
                    <a:pt x="2362" y="256"/>
                  </a:lnTo>
                  <a:lnTo>
                    <a:pt x="2472" y="274"/>
                  </a:lnTo>
                  <a:lnTo>
                    <a:pt x="2581" y="301"/>
                  </a:lnTo>
                  <a:lnTo>
                    <a:pt x="2690" y="338"/>
                  </a:lnTo>
                  <a:lnTo>
                    <a:pt x="2800" y="374"/>
                  </a:lnTo>
                  <a:lnTo>
                    <a:pt x="2900" y="429"/>
                  </a:lnTo>
                  <a:lnTo>
                    <a:pt x="3010" y="219"/>
                  </a:lnTo>
                  <a:lnTo>
                    <a:pt x="2891" y="165"/>
                  </a:lnTo>
                  <a:lnTo>
                    <a:pt x="2772" y="119"/>
                  </a:lnTo>
                  <a:lnTo>
                    <a:pt x="2645" y="82"/>
                  </a:lnTo>
                  <a:lnTo>
                    <a:pt x="2526" y="46"/>
                  </a:lnTo>
                  <a:lnTo>
                    <a:pt x="2399" y="28"/>
                  </a:lnTo>
                  <a:lnTo>
                    <a:pt x="2271" y="10"/>
                  </a:lnTo>
                  <a:lnTo>
                    <a:pt x="2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4"/>
            <p:cNvSpPr/>
            <p:nvPr/>
          </p:nvSpPr>
          <p:spPr>
            <a:xfrm>
              <a:off x="3888853" y="5701470"/>
              <a:ext cx="94182" cy="116558"/>
            </a:xfrm>
            <a:custGeom>
              <a:rect b="b" l="l" r="r" t="t"/>
              <a:pathLst>
                <a:path extrusionOk="0" h="1469" w="1187">
                  <a:moveTo>
                    <a:pt x="28" y="0"/>
                  </a:moveTo>
                  <a:lnTo>
                    <a:pt x="1" y="228"/>
                  </a:lnTo>
                  <a:lnTo>
                    <a:pt x="110" y="246"/>
                  </a:lnTo>
                  <a:lnTo>
                    <a:pt x="211" y="274"/>
                  </a:lnTo>
                  <a:lnTo>
                    <a:pt x="311" y="310"/>
                  </a:lnTo>
                  <a:lnTo>
                    <a:pt x="402" y="356"/>
                  </a:lnTo>
                  <a:lnTo>
                    <a:pt x="493" y="420"/>
                  </a:lnTo>
                  <a:lnTo>
                    <a:pt x="575" y="483"/>
                  </a:lnTo>
                  <a:lnTo>
                    <a:pt x="648" y="556"/>
                  </a:lnTo>
                  <a:lnTo>
                    <a:pt x="712" y="638"/>
                  </a:lnTo>
                  <a:lnTo>
                    <a:pt x="776" y="720"/>
                  </a:lnTo>
                  <a:lnTo>
                    <a:pt x="831" y="812"/>
                  </a:lnTo>
                  <a:lnTo>
                    <a:pt x="876" y="912"/>
                  </a:lnTo>
                  <a:lnTo>
                    <a:pt x="913" y="1012"/>
                  </a:lnTo>
                  <a:lnTo>
                    <a:pt x="931" y="1113"/>
                  </a:lnTo>
                  <a:lnTo>
                    <a:pt x="949" y="1222"/>
                  </a:lnTo>
                  <a:lnTo>
                    <a:pt x="958" y="1331"/>
                  </a:lnTo>
                  <a:lnTo>
                    <a:pt x="949" y="1450"/>
                  </a:lnTo>
                  <a:lnTo>
                    <a:pt x="1177" y="1468"/>
                  </a:lnTo>
                  <a:lnTo>
                    <a:pt x="1186" y="1331"/>
                  </a:lnTo>
                  <a:lnTo>
                    <a:pt x="1177" y="1204"/>
                  </a:lnTo>
                  <a:lnTo>
                    <a:pt x="1159" y="1067"/>
                  </a:lnTo>
                  <a:lnTo>
                    <a:pt x="1132" y="948"/>
                  </a:lnTo>
                  <a:lnTo>
                    <a:pt x="1086" y="821"/>
                  </a:lnTo>
                  <a:lnTo>
                    <a:pt x="1031" y="702"/>
                  </a:lnTo>
                  <a:lnTo>
                    <a:pt x="967" y="593"/>
                  </a:lnTo>
                  <a:lnTo>
                    <a:pt x="894" y="492"/>
                  </a:lnTo>
                  <a:lnTo>
                    <a:pt x="812" y="392"/>
                  </a:lnTo>
                  <a:lnTo>
                    <a:pt x="721" y="310"/>
                  </a:lnTo>
                  <a:lnTo>
                    <a:pt x="621" y="228"/>
                  </a:lnTo>
                  <a:lnTo>
                    <a:pt x="511" y="155"/>
                  </a:lnTo>
                  <a:lnTo>
                    <a:pt x="402" y="100"/>
                  </a:lnTo>
                  <a:lnTo>
                    <a:pt x="284" y="55"/>
                  </a:lnTo>
                  <a:lnTo>
                    <a:pt x="156" y="18"/>
                  </a:lnTo>
                  <a:lnTo>
                    <a:pt x="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4"/>
            <p:cNvSpPr/>
            <p:nvPr/>
          </p:nvSpPr>
          <p:spPr>
            <a:xfrm>
              <a:off x="3964150" y="5496683"/>
              <a:ext cx="165037" cy="165037"/>
            </a:xfrm>
            <a:custGeom>
              <a:rect b="b" l="l" r="r" t="t"/>
              <a:pathLst>
                <a:path extrusionOk="0" h="2080" w="2080">
                  <a:moveTo>
                    <a:pt x="0" y="1"/>
                  </a:moveTo>
                  <a:lnTo>
                    <a:pt x="0" y="228"/>
                  </a:lnTo>
                  <a:lnTo>
                    <a:pt x="192" y="238"/>
                  </a:lnTo>
                  <a:lnTo>
                    <a:pt x="374" y="265"/>
                  </a:lnTo>
                  <a:lnTo>
                    <a:pt x="556" y="311"/>
                  </a:lnTo>
                  <a:lnTo>
                    <a:pt x="721" y="374"/>
                  </a:lnTo>
                  <a:lnTo>
                    <a:pt x="885" y="456"/>
                  </a:lnTo>
                  <a:lnTo>
                    <a:pt x="1040" y="548"/>
                  </a:lnTo>
                  <a:lnTo>
                    <a:pt x="1176" y="657"/>
                  </a:lnTo>
                  <a:lnTo>
                    <a:pt x="1313" y="776"/>
                  </a:lnTo>
                  <a:lnTo>
                    <a:pt x="1432" y="903"/>
                  </a:lnTo>
                  <a:lnTo>
                    <a:pt x="1532" y="1049"/>
                  </a:lnTo>
                  <a:lnTo>
                    <a:pt x="1632" y="1195"/>
                  </a:lnTo>
                  <a:lnTo>
                    <a:pt x="1705" y="1359"/>
                  </a:lnTo>
                  <a:lnTo>
                    <a:pt x="1769" y="1532"/>
                  </a:lnTo>
                  <a:lnTo>
                    <a:pt x="1815" y="1706"/>
                  </a:lnTo>
                  <a:lnTo>
                    <a:pt x="1842" y="1888"/>
                  </a:lnTo>
                  <a:lnTo>
                    <a:pt x="1851" y="2080"/>
                  </a:lnTo>
                  <a:lnTo>
                    <a:pt x="2079" y="2080"/>
                  </a:lnTo>
                  <a:lnTo>
                    <a:pt x="2070" y="1870"/>
                  </a:lnTo>
                  <a:lnTo>
                    <a:pt x="2043" y="1660"/>
                  </a:lnTo>
                  <a:lnTo>
                    <a:pt x="1988" y="1459"/>
                  </a:lnTo>
                  <a:lnTo>
                    <a:pt x="1915" y="1268"/>
                  </a:lnTo>
                  <a:lnTo>
                    <a:pt x="1833" y="1086"/>
                  </a:lnTo>
                  <a:lnTo>
                    <a:pt x="1724" y="921"/>
                  </a:lnTo>
                  <a:lnTo>
                    <a:pt x="1605" y="757"/>
                  </a:lnTo>
                  <a:lnTo>
                    <a:pt x="1477" y="611"/>
                  </a:lnTo>
                  <a:lnTo>
                    <a:pt x="1322" y="475"/>
                  </a:lnTo>
                  <a:lnTo>
                    <a:pt x="1167" y="356"/>
                  </a:lnTo>
                  <a:lnTo>
                    <a:pt x="994" y="256"/>
                  </a:lnTo>
                  <a:lnTo>
                    <a:pt x="812" y="165"/>
                  </a:lnTo>
                  <a:lnTo>
                    <a:pt x="620" y="92"/>
                  </a:lnTo>
                  <a:lnTo>
                    <a:pt x="420" y="46"/>
                  </a:lnTo>
                  <a:lnTo>
                    <a:pt x="219" y="10"/>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4"/>
            <p:cNvSpPr/>
            <p:nvPr/>
          </p:nvSpPr>
          <p:spPr>
            <a:xfrm>
              <a:off x="3765869" y="5531436"/>
              <a:ext cx="95611" cy="95531"/>
            </a:xfrm>
            <a:custGeom>
              <a:rect b="b" l="l" r="r" t="t"/>
              <a:pathLst>
                <a:path extrusionOk="0" h="1204" w="1205">
                  <a:moveTo>
                    <a:pt x="1" y="0"/>
                  </a:moveTo>
                  <a:lnTo>
                    <a:pt x="1" y="237"/>
                  </a:lnTo>
                  <a:lnTo>
                    <a:pt x="101" y="237"/>
                  </a:lnTo>
                  <a:lnTo>
                    <a:pt x="201" y="256"/>
                  </a:lnTo>
                  <a:lnTo>
                    <a:pt x="292" y="274"/>
                  </a:lnTo>
                  <a:lnTo>
                    <a:pt x="384" y="310"/>
                  </a:lnTo>
                  <a:lnTo>
                    <a:pt x="466" y="347"/>
                  </a:lnTo>
                  <a:lnTo>
                    <a:pt x="548" y="401"/>
                  </a:lnTo>
                  <a:lnTo>
                    <a:pt x="621" y="456"/>
                  </a:lnTo>
                  <a:lnTo>
                    <a:pt x="685" y="520"/>
                  </a:lnTo>
                  <a:lnTo>
                    <a:pt x="748" y="584"/>
                  </a:lnTo>
                  <a:lnTo>
                    <a:pt x="803" y="657"/>
                  </a:lnTo>
                  <a:lnTo>
                    <a:pt x="858" y="739"/>
                  </a:lnTo>
                  <a:lnTo>
                    <a:pt x="894" y="821"/>
                  </a:lnTo>
                  <a:lnTo>
                    <a:pt x="931" y="912"/>
                  </a:lnTo>
                  <a:lnTo>
                    <a:pt x="949" y="1003"/>
                  </a:lnTo>
                  <a:lnTo>
                    <a:pt x="967" y="1104"/>
                  </a:lnTo>
                  <a:lnTo>
                    <a:pt x="967" y="1204"/>
                  </a:lnTo>
                  <a:lnTo>
                    <a:pt x="1204" y="1204"/>
                  </a:lnTo>
                  <a:lnTo>
                    <a:pt x="1195" y="1076"/>
                  </a:lnTo>
                  <a:lnTo>
                    <a:pt x="1177" y="958"/>
                  </a:lnTo>
                  <a:lnTo>
                    <a:pt x="1150" y="848"/>
                  </a:lnTo>
                  <a:lnTo>
                    <a:pt x="1104" y="739"/>
                  </a:lnTo>
                  <a:lnTo>
                    <a:pt x="1058" y="629"/>
                  </a:lnTo>
                  <a:lnTo>
                    <a:pt x="995" y="529"/>
                  </a:lnTo>
                  <a:lnTo>
                    <a:pt x="931" y="438"/>
                  </a:lnTo>
                  <a:lnTo>
                    <a:pt x="849" y="356"/>
                  </a:lnTo>
                  <a:lnTo>
                    <a:pt x="767" y="274"/>
                  </a:lnTo>
                  <a:lnTo>
                    <a:pt x="675" y="210"/>
                  </a:lnTo>
                  <a:lnTo>
                    <a:pt x="575" y="146"/>
                  </a:lnTo>
                  <a:lnTo>
                    <a:pt x="466" y="101"/>
                  </a:lnTo>
                  <a:lnTo>
                    <a:pt x="356" y="55"/>
                  </a:lnTo>
                  <a:lnTo>
                    <a:pt x="247" y="28"/>
                  </a:lnTo>
                  <a:lnTo>
                    <a:pt x="128" y="9"/>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4"/>
            <p:cNvSpPr/>
            <p:nvPr/>
          </p:nvSpPr>
          <p:spPr>
            <a:xfrm>
              <a:off x="3988747" y="5077033"/>
              <a:ext cx="75298" cy="116558"/>
            </a:xfrm>
            <a:custGeom>
              <a:rect b="b" l="l" r="r" t="t"/>
              <a:pathLst>
                <a:path extrusionOk="0" h="1469" w="949">
                  <a:moveTo>
                    <a:pt x="885" y="1"/>
                  </a:moveTo>
                  <a:lnTo>
                    <a:pt x="775" y="37"/>
                  </a:lnTo>
                  <a:lnTo>
                    <a:pt x="666" y="83"/>
                  </a:lnTo>
                  <a:lnTo>
                    <a:pt x="566" y="138"/>
                  </a:lnTo>
                  <a:lnTo>
                    <a:pt x="465" y="210"/>
                  </a:lnTo>
                  <a:lnTo>
                    <a:pt x="383" y="283"/>
                  </a:lnTo>
                  <a:lnTo>
                    <a:pt x="301" y="365"/>
                  </a:lnTo>
                  <a:lnTo>
                    <a:pt x="228" y="457"/>
                  </a:lnTo>
                  <a:lnTo>
                    <a:pt x="164" y="557"/>
                  </a:lnTo>
                  <a:lnTo>
                    <a:pt x="110" y="666"/>
                  </a:lnTo>
                  <a:lnTo>
                    <a:pt x="64" y="776"/>
                  </a:lnTo>
                  <a:lnTo>
                    <a:pt x="28" y="885"/>
                  </a:lnTo>
                  <a:lnTo>
                    <a:pt x="9" y="1004"/>
                  </a:lnTo>
                  <a:lnTo>
                    <a:pt x="0" y="1122"/>
                  </a:lnTo>
                  <a:lnTo>
                    <a:pt x="0" y="1232"/>
                  </a:lnTo>
                  <a:lnTo>
                    <a:pt x="18" y="1350"/>
                  </a:lnTo>
                  <a:lnTo>
                    <a:pt x="46" y="1469"/>
                  </a:lnTo>
                  <a:lnTo>
                    <a:pt x="265" y="1405"/>
                  </a:lnTo>
                  <a:lnTo>
                    <a:pt x="246" y="1314"/>
                  </a:lnTo>
                  <a:lnTo>
                    <a:pt x="228" y="1223"/>
                  </a:lnTo>
                  <a:lnTo>
                    <a:pt x="228" y="1122"/>
                  </a:lnTo>
                  <a:lnTo>
                    <a:pt x="237" y="1031"/>
                  </a:lnTo>
                  <a:lnTo>
                    <a:pt x="256" y="940"/>
                  </a:lnTo>
                  <a:lnTo>
                    <a:pt x="283" y="849"/>
                  </a:lnTo>
                  <a:lnTo>
                    <a:pt x="319" y="758"/>
                  </a:lnTo>
                  <a:lnTo>
                    <a:pt x="365" y="676"/>
                  </a:lnTo>
                  <a:lnTo>
                    <a:pt x="411" y="593"/>
                  </a:lnTo>
                  <a:lnTo>
                    <a:pt x="474" y="520"/>
                  </a:lnTo>
                  <a:lnTo>
                    <a:pt x="538" y="448"/>
                  </a:lnTo>
                  <a:lnTo>
                    <a:pt x="611" y="393"/>
                  </a:lnTo>
                  <a:lnTo>
                    <a:pt x="684" y="338"/>
                  </a:lnTo>
                  <a:lnTo>
                    <a:pt x="766" y="293"/>
                  </a:lnTo>
                  <a:lnTo>
                    <a:pt x="857" y="256"/>
                  </a:lnTo>
                  <a:lnTo>
                    <a:pt x="949" y="229"/>
                  </a:lnTo>
                  <a:lnTo>
                    <a:pt x="8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4"/>
            <p:cNvSpPr/>
            <p:nvPr/>
          </p:nvSpPr>
          <p:spPr>
            <a:xfrm>
              <a:off x="3790466" y="5773753"/>
              <a:ext cx="44195" cy="151311"/>
            </a:xfrm>
            <a:custGeom>
              <a:rect b="b" l="l" r="r" t="t"/>
              <a:pathLst>
                <a:path extrusionOk="0" h="1907" w="557">
                  <a:moveTo>
                    <a:pt x="393" y="1"/>
                  </a:moveTo>
                  <a:lnTo>
                    <a:pt x="302" y="101"/>
                  </a:lnTo>
                  <a:lnTo>
                    <a:pt x="220" y="211"/>
                  </a:lnTo>
                  <a:lnTo>
                    <a:pt x="156" y="320"/>
                  </a:lnTo>
                  <a:lnTo>
                    <a:pt x="101" y="448"/>
                  </a:lnTo>
                  <a:lnTo>
                    <a:pt x="55" y="566"/>
                  </a:lnTo>
                  <a:lnTo>
                    <a:pt x="28" y="694"/>
                  </a:lnTo>
                  <a:lnTo>
                    <a:pt x="10" y="822"/>
                  </a:lnTo>
                  <a:lnTo>
                    <a:pt x="1" y="949"/>
                  </a:lnTo>
                  <a:lnTo>
                    <a:pt x="10" y="1077"/>
                  </a:lnTo>
                  <a:lnTo>
                    <a:pt x="28" y="1205"/>
                  </a:lnTo>
                  <a:lnTo>
                    <a:pt x="55" y="1332"/>
                  </a:lnTo>
                  <a:lnTo>
                    <a:pt x="101" y="1460"/>
                  </a:lnTo>
                  <a:lnTo>
                    <a:pt x="156" y="1578"/>
                  </a:lnTo>
                  <a:lnTo>
                    <a:pt x="220" y="1697"/>
                  </a:lnTo>
                  <a:lnTo>
                    <a:pt x="302" y="1806"/>
                  </a:lnTo>
                  <a:lnTo>
                    <a:pt x="393" y="1907"/>
                  </a:lnTo>
                  <a:lnTo>
                    <a:pt x="557" y="1743"/>
                  </a:lnTo>
                  <a:lnTo>
                    <a:pt x="475" y="1661"/>
                  </a:lnTo>
                  <a:lnTo>
                    <a:pt x="411" y="1569"/>
                  </a:lnTo>
                  <a:lnTo>
                    <a:pt x="356" y="1469"/>
                  </a:lnTo>
                  <a:lnTo>
                    <a:pt x="311" y="1369"/>
                  </a:lnTo>
                  <a:lnTo>
                    <a:pt x="274" y="1268"/>
                  </a:lnTo>
                  <a:lnTo>
                    <a:pt x="247" y="1168"/>
                  </a:lnTo>
                  <a:lnTo>
                    <a:pt x="238" y="1059"/>
                  </a:lnTo>
                  <a:lnTo>
                    <a:pt x="229" y="949"/>
                  </a:lnTo>
                  <a:lnTo>
                    <a:pt x="238" y="849"/>
                  </a:lnTo>
                  <a:lnTo>
                    <a:pt x="247" y="740"/>
                  </a:lnTo>
                  <a:lnTo>
                    <a:pt x="274" y="630"/>
                  </a:lnTo>
                  <a:lnTo>
                    <a:pt x="311" y="530"/>
                  </a:lnTo>
                  <a:lnTo>
                    <a:pt x="356" y="429"/>
                  </a:lnTo>
                  <a:lnTo>
                    <a:pt x="411" y="338"/>
                  </a:lnTo>
                  <a:lnTo>
                    <a:pt x="484" y="247"/>
                  </a:lnTo>
                  <a:lnTo>
                    <a:pt x="557" y="165"/>
                  </a:lnTo>
                  <a:lnTo>
                    <a:pt x="3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4"/>
            <p:cNvSpPr/>
            <p:nvPr/>
          </p:nvSpPr>
          <p:spPr>
            <a:xfrm>
              <a:off x="3776739" y="5023476"/>
              <a:ext cx="38403" cy="39196"/>
            </a:xfrm>
            <a:custGeom>
              <a:rect b="b" l="l" r="r" t="t"/>
              <a:pathLst>
                <a:path extrusionOk="0" h="494" w="484">
                  <a:moveTo>
                    <a:pt x="238" y="1"/>
                  </a:moveTo>
                  <a:lnTo>
                    <a:pt x="192" y="10"/>
                  </a:lnTo>
                  <a:lnTo>
                    <a:pt x="146" y="19"/>
                  </a:lnTo>
                  <a:lnTo>
                    <a:pt x="101" y="47"/>
                  </a:lnTo>
                  <a:lnTo>
                    <a:pt x="64" y="74"/>
                  </a:lnTo>
                  <a:lnTo>
                    <a:pt x="37" y="110"/>
                  </a:lnTo>
                  <a:lnTo>
                    <a:pt x="19" y="156"/>
                  </a:lnTo>
                  <a:lnTo>
                    <a:pt x="0" y="202"/>
                  </a:lnTo>
                  <a:lnTo>
                    <a:pt x="0" y="247"/>
                  </a:lnTo>
                  <a:lnTo>
                    <a:pt x="0" y="302"/>
                  </a:lnTo>
                  <a:lnTo>
                    <a:pt x="19" y="347"/>
                  </a:lnTo>
                  <a:lnTo>
                    <a:pt x="37" y="384"/>
                  </a:lnTo>
                  <a:lnTo>
                    <a:pt x="64" y="420"/>
                  </a:lnTo>
                  <a:lnTo>
                    <a:pt x="101" y="448"/>
                  </a:lnTo>
                  <a:lnTo>
                    <a:pt x="146" y="475"/>
                  </a:lnTo>
                  <a:lnTo>
                    <a:pt x="192" y="493"/>
                  </a:lnTo>
                  <a:lnTo>
                    <a:pt x="292" y="493"/>
                  </a:lnTo>
                  <a:lnTo>
                    <a:pt x="338" y="475"/>
                  </a:lnTo>
                  <a:lnTo>
                    <a:pt x="383" y="448"/>
                  </a:lnTo>
                  <a:lnTo>
                    <a:pt x="420" y="420"/>
                  </a:lnTo>
                  <a:lnTo>
                    <a:pt x="447" y="384"/>
                  </a:lnTo>
                  <a:lnTo>
                    <a:pt x="466" y="347"/>
                  </a:lnTo>
                  <a:lnTo>
                    <a:pt x="484" y="302"/>
                  </a:lnTo>
                  <a:lnTo>
                    <a:pt x="484" y="247"/>
                  </a:lnTo>
                  <a:lnTo>
                    <a:pt x="484" y="202"/>
                  </a:lnTo>
                  <a:lnTo>
                    <a:pt x="466" y="156"/>
                  </a:lnTo>
                  <a:lnTo>
                    <a:pt x="447" y="110"/>
                  </a:lnTo>
                  <a:lnTo>
                    <a:pt x="420" y="74"/>
                  </a:lnTo>
                  <a:lnTo>
                    <a:pt x="383" y="47"/>
                  </a:lnTo>
                  <a:lnTo>
                    <a:pt x="338" y="19"/>
                  </a:lnTo>
                  <a:lnTo>
                    <a:pt x="292" y="10"/>
                  </a:lnTo>
                  <a:lnTo>
                    <a:pt x="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4"/>
            <p:cNvSpPr/>
            <p:nvPr/>
          </p:nvSpPr>
          <p:spPr>
            <a:xfrm>
              <a:off x="3983669" y="5173992"/>
              <a:ext cx="39117" cy="39196"/>
            </a:xfrm>
            <a:custGeom>
              <a:rect b="b" l="l" r="r" t="t"/>
              <a:pathLst>
                <a:path extrusionOk="0" h="494" w="493">
                  <a:moveTo>
                    <a:pt x="247" y="1"/>
                  </a:moveTo>
                  <a:lnTo>
                    <a:pt x="201" y="10"/>
                  </a:lnTo>
                  <a:lnTo>
                    <a:pt x="155" y="19"/>
                  </a:lnTo>
                  <a:lnTo>
                    <a:pt x="110" y="46"/>
                  </a:lnTo>
                  <a:lnTo>
                    <a:pt x="73" y="74"/>
                  </a:lnTo>
                  <a:lnTo>
                    <a:pt x="46" y="110"/>
                  </a:lnTo>
                  <a:lnTo>
                    <a:pt x="28" y="147"/>
                  </a:lnTo>
                  <a:lnTo>
                    <a:pt x="10" y="201"/>
                  </a:lnTo>
                  <a:lnTo>
                    <a:pt x="0" y="247"/>
                  </a:lnTo>
                  <a:lnTo>
                    <a:pt x="10" y="292"/>
                  </a:lnTo>
                  <a:lnTo>
                    <a:pt x="28" y="338"/>
                  </a:lnTo>
                  <a:lnTo>
                    <a:pt x="46" y="384"/>
                  </a:lnTo>
                  <a:lnTo>
                    <a:pt x="73" y="420"/>
                  </a:lnTo>
                  <a:lnTo>
                    <a:pt x="110" y="447"/>
                  </a:lnTo>
                  <a:lnTo>
                    <a:pt x="155" y="475"/>
                  </a:lnTo>
                  <a:lnTo>
                    <a:pt x="201" y="484"/>
                  </a:lnTo>
                  <a:lnTo>
                    <a:pt x="247" y="493"/>
                  </a:lnTo>
                  <a:lnTo>
                    <a:pt x="301" y="484"/>
                  </a:lnTo>
                  <a:lnTo>
                    <a:pt x="347" y="475"/>
                  </a:lnTo>
                  <a:lnTo>
                    <a:pt x="383" y="447"/>
                  </a:lnTo>
                  <a:lnTo>
                    <a:pt x="420" y="420"/>
                  </a:lnTo>
                  <a:lnTo>
                    <a:pt x="456" y="384"/>
                  </a:lnTo>
                  <a:lnTo>
                    <a:pt x="475" y="338"/>
                  </a:lnTo>
                  <a:lnTo>
                    <a:pt x="493" y="292"/>
                  </a:lnTo>
                  <a:lnTo>
                    <a:pt x="493" y="247"/>
                  </a:lnTo>
                  <a:lnTo>
                    <a:pt x="493" y="201"/>
                  </a:lnTo>
                  <a:lnTo>
                    <a:pt x="475" y="147"/>
                  </a:lnTo>
                  <a:lnTo>
                    <a:pt x="456" y="110"/>
                  </a:lnTo>
                  <a:lnTo>
                    <a:pt x="420" y="74"/>
                  </a:lnTo>
                  <a:lnTo>
                    <a:pt x="383" y="46"/>
                  </a:lnTo>
                  <a:lnTo>
                    <a:pt x="347" y="19"/>
                  </a:lnTo>
                  <a:lnTo>
                    <a:pt x="301" y="10"/>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4"/>
            <p:cNvSpPr/>
            <p:nvPr/>
          </p:nvSpPr>
          <p:spPr>
            <a:xfrm>
              <a:off x="3851957" y="5332441"/>
              <a:ext cx="39196" cy="39117"/>
            </a:xfrm>
            <a:custGeom>
              <a:rect b="b" l="l" r="r" t="t"/>
              <a:pathLst>
                <a:path extrusionOk="0" h="493" w="494">
                  <a:moveTo>
                    <a:pt x="247" y="1"/>
                  </a:moveTo>
                  <a:lnTo>
                    <a:pt x="201" y="10"/>
                  </a:lnTo>
                  <a:lnTo>
                    <a:pt x="156" y="28"/>
                  </a:lnTo>
                  <a:lnTo>
                    <a:pt x="110" y="46"/>
                  </a:lnTo>
                  <a:lnTo>
                    <a:pt x="74" y="74"/>
                  </a:lnTo>
                  <a:lnTo>
                    <a:pt x="46" y="110"/>
                  </a:lnTo>
                  <a:lnTo>
                    <a:pt x="19" y="156"/>
                  </a:lnTo>
                  <a:lnTo>
                    <a:pt x="10" y="201"/>
                  </a:lnTo>
                  <a:lnTo>
                    <a:pt x="1" y="247"/>
                  </a:lnTo>
                  <a:lnTo>
                    <a:pt x="10" y="302"/>
                  </a:lnTo>
                  <a:lnTo>
                    <a:pt x="19" y="347"/>
                  </a:lnTo>
                  <a:lnTo>
                    <a:pt x="46" y="384"/>
                  </a:lnTo>
                  <a:lnTo>
                    <a:pt x="74" y="420"/>
                  </a:lnTo>
                  <a:lnTo>
                    <a:pt x="110" y="457"/>
                  </a:lnTo>
                  <a:lnTo>
                    <a:pt x="156" y="475"/>
                  </a:lnTo>
                  <a:lnTo>
                    <a:pt x="201" y="493"/>
                  </a:lnTo>
                  <a:lnTo>
                    <a:pt x="302" y="493"/>
                  </a:lnTo>
                  <a:lnTo>
                    <a:pt x="347" y="475"/>
                  </a:lnTo>
                  <a:lnTo>
                    <a:pt x="384" y="457"/>
                  </a:lnTo>
                  <a:lnTo>
                    <a:pt x="420" y="420"/>
                  </a:lnTo>
                  <a:lnTo>
                    <a:pt x="457" y="384"/>
                  </a:lnTo>
                  <a:lnTo>
                    <a:pt x="475" y="347"/>
                  </a:lnTo>
                  <a:lnTo>
                    <a:pt x="493" y="302"/>
                  </a:lnTo>
                  <a:lnTo>
                    <a:pt x="493" y="247"/>
                  </a:lnTo>
                  <a:lnTo>
                    <a:pt x="493" y="201"/>
                  </a:lnTo>
                  <a:lnTo>
                    <a:pt x="475" y="156"/>
                  </a:lnTo>
                  <a:lnTo>
                    <a:pt x="457" y="110"/>
                  </a:lnTo>
                  <a:lnTo>
                    <a:pt x="420" y="74"/>
                  </a:lnTo>
                  <a:lnTo>
                    <a:pt x="384" y="46"/>
                  </a:lnTo>
                  <a:lnTo>
                    <a:pt x="347" y="28"/>
                  </a:lnTo>
                  <a:lnTo>
                    <a:pt x="302" y="10"/>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4"/>
            <p:cNvSpPr/>
            <p:nvPr/>
          </p:nvSpPr>
          <p:spPr>
            <a:xfrm>
              <a:off x="3760791" y="5413452"/>
              <a:ext cx="39196" cy="39196"/>
            </a:xfrm>
            <a:custGeom>
              <a:rect b="b" l="l" r="r" t="t"/>
              <a:pathLst>
                <a:path extrusionOk="0" h="494" w="494">
                  <a:moveTo>
                    <a:pt x="247" y="1"/>
                  </a:moveTo>
                  <a:lnTo>
                    <a:pt x="192" y="10"/>
                  </a:lnTo>
                  <a:lnTo>
                    <a:pt x="147" y="19"/>
                  </a:lnTo>
                  <a:lnTo>
                    <a:pt x="110" y="46"/>
                  </a:lnTo>
                  <a:lnTo>
                    <a:pt x="74" y="74"/>
                  </a:lnTo>
                  <a:lnTo>
                    <a:pt x="37" y="110"/>
                  </a:lnTo>
                  <a:lnTo>
                    <a:pt x="19" y="147"/>
                  </a:lnTo>
                  <a:lnTo>
                    <a:pt x="1" y="201"/>
                  </a:lnTo>
                  <a:lnTo>
                    <a:pt x="1" y="247"/>
                  </a:lnTo>
                  <a:lnTo>
                    <a:pt x="1" y="293"/>
                  </a:lnTo>
                  <a:lnTo>
                    <a:pt x="19" y="338"/>
                  </a:lnTo>
                  <a:lnTo>
                    <a:pt x="37" y="384"/>
                  </a:lnTo>
                  <a:lnTo>
                    <a:pt x="74" y="420"/>
                  </a:lnTo>
                  <a:lnTo>
                    <a:pt x="110" y="448"/>
                  </a:lnTo>
                  <a:lnTo>
                    <a:pt x="147" y="475"/>
                  </a:lnTo>
                  <a:lnTo>
                    <a:pt x="192" y="484"/>
                  </a:lnTo>
                  <a:lnTo>
                    <a:pt x="247" y="493"/>
                  </a:lnTo>
                  <a:lnTo>
                    <a:pt x="293" y="484"/>
                  </a:lnTo>
                  <a:lnTo>
                    <a:pt x="338" y="475"/>
                  </a:lnTo>
                  <a:lnTo>
                    <a:pt x="384" y="448"/>
                  </a:lnTo>
                  <a:lnTo>
                    <a:pt x="420" y="420"/>
                  </a:lnTo>
                  <a:lnTo>
                    <a:pt x="448" y="384"/>
                  </a:lnTo>
                  <a:lnTo>
                    <a:pt x="475" y="338"/>
                  </a:lnTo>
                  <a:lnTo>
                    <a:pt x="484" y="293"/>
                  </a:lnTo>
                  <a:lnTo>
                    <a:pt x="493" y="247"/>
                  </a:lnTo>
                  <a:lnTo>
                    <a:pt x="484" y="201"/>
                  </a:lnTo>
                  <a:lnTo>
                    <a:pt x="475" y="147"/>
                  </a:lnTo>
                  <a:lnTo>
                    <a:pt x="448" y="110"/>
                  </a:lnTo>
                  <a:lnTo>
                    <a:pt x="420" y="74"/>
                  </a:lnTo>
                  <a:lnTo>
                    <a:pt x="384" y="46"/>
                  </a:lnTo>
                  <a:lnTo>
                    <a:pt x="338" y="19"/>
                  </a:lnTo>
                  <a:lnTo>
                    <a:pt x="293" y="10"/>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4"/>
            <p:cNvSpPr/>
            <p:nvPr/>
          </p:nvSpPr>
          <p:spPr>
            <a:xfrm>
              <a:off x="3914163" y="5229691"/>
              <a:ext cx="39196" cy="39196"/>
            </a:xfrm>
            <a:custGeom>
              <a:rect b="b" l="l" r="r" t="t"/>
              <a:pathLst>
                <a:path extrusionOk="0" h="494" w="494">
                  <a:moveTo>
                    <a:pt x="247" y="1"/>
                  </a:moveTo>
                  <a:lnTo>
                    <a:pt x="202" y="10"/>
                  </a:lnTo>
                  <a:lnTo>
                    <a:pt x="156" y="28"/>
                  </a:lnTo>
                  <a:lnTo>
                    <a:pt x="110" y="46"/>
                  </a:lnTo>
                  <a:lnTo>
                    <a:pt x="74" y="74"/>
                  </a:lnTo>
                  <a:lnTo>
                    <a:pt x="47" y="110"/>
                  </a:lnTo>
                  <a:lnTo>
                    <a:pt x="19" y="156"/>
                  </a:lnTo>
                  <a:lnTo>
                    <a:pt x="10" y="201"/>
                  </a:lnTo>
                  <a:lnTo>
                    <a:pt x="1" y="256"/>
                  </a:lnTo>
                  <a:lnTo>
                    <a:pt x="10" y="302"/>
                  </a:lnTo>
                  <a:lnTo>
                    <a:pt x="19" y="347"/>
                  </a:lnTo>
                  <a:lnTo>
                    <a:pt x="47" y="393"/>
                  </a:lnTo>
                  <a:lnTo>
                    <a:pt x="74" y="429"/>
                  </a:lnTo>
                  <a:lnTo>
                    <a:pt x="110" y="457"/>
                  </a:lnTo>
                  <a:lnTo>
                    <a:pt x="156" y="475"/>
                  </a:lnTo>
                  <a:lnTo>
                    <a:pt x="202" y="493"/>
                  </a:lnTo>
                  <a:lnTo>
                    <a:pt x="302" y="493"/>
                  </a:lnTo>
                  <a:lnTo>
                    <a:pt x="348" y="475"/>
                  </a:lnTo>
                  <a:lnTo>
                    <a:pt x="384" y="457"/>
                  </a:lnTo>
                  <a:lnTo>
                    <a:pt x="420" y="429"/>
                  </a:lnTo>
                  <a:lnTo>
                    <a:pt x="457" y="393"/>
                  </a:lnTo>
                  <a:lnTo>
                    <a:pt x="475" y="347"/>
                  </a:lnTo>
                  <a:lnTo>
                    <a:pt x="493" y="302"/>
                  </a:lnTo>
                  <a:lnTo>
                    <a:pt x="493" y="256"/>
                  </a:lnTo>
                  <a:lnTo>
                    <a:pt x="493" y="201"/>
                  </a:lnTo>
                  <a:lnTo>
                    <a:pt x="475" y="156"/>
                  </a:lnTo>
                  <a:lnTo>
                    <a:pt x="457" y="110"/>
                  </a:lnTo>
                  <a:lnTo>
                    <a:pt x="420" y="74"/>
                  </a:lnTo>
                  <a:lnTo>
                    <a:pt x="384" y="46"/>
                  </a:lnTo>
                  <a:lnTo>
                    <a:pt x="348" y="28"/>
                  </a:lnTo>
                  <a:lnTo>
                    <a:pt x="302" y="10"/>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4"/>
            <p:cNvSpPr/>
            <p:nvPr/>
          </p:nvSpPr>
          <p:spPr>
            <a:xfrm>
              <a:off x="3944552" y="5486527"/>
              <a:ext cx="39196" cy="39196"/>
            </a:xfrm>
            <a:custGeom>
              <a:rect b="b" l="l" r="r" t="t"/>
              <a:pathLst>
                <a:path extrusionOk="0" h="494" w="494">
                  <a:moveTo>
                    <a:pt x="202" y="1"/>
                  </a:moveTo>
                  <a:lnTo>
                    <a:pt x="156" y="19"/>
                  </a:lnTo>
                  <a:lnTo>
                    <a:pt x="110" y="37"/>
                  </a:lnTo>
                  <a:lnTo>
                    <a:pt x="74" y="74"/>
                  </a:lnTo>
                  <a:lnTo>
                    <a:pt x="47" y="110"/>
                  </a:lnTo>
                  <a:lnTo>
                    <a:pt x="28" y="147"/>
                  </a:lnTo>
                  <a:lnTo>
                    <a:pt x="10" y="192"/>
                  </a:lnTo>
                  <a:lnTo>
                    <a:pt x="1" y="247"/>
                  </a:lnTo>
                  <a:lnTo>
                    <a:pt x="10" y="293"/>
                  </a:lnTo>
                  <a:lnTo>
                    <a:pt x="28" y="338"/>
                  </a:lnTo>
                  <a:lnTo>
                    <a:pt x="47" y="384"/>
                  </a:lnTo>
                  <a:lnTo>
                    <a:pt x="74" y="420"/>
                  </a:lnTo>
                  <a:lnTo>
                    <a:pt x="110" y="448"/>
                  </a:lnTo>
                  <a:lnTo>
                    <a:pt x="156" y="475"/>
                  </a:lnTo>
                  <a:lnTo>
                    <a:pt x="202" y="484"/>
                  </a:lnTo>
                  <a:lnTo>
                    <a:pt x="247" y="493"/>
                  </a:lnTo>
                  <a:lnTo>
                    <a:pt x="302" y="484"/>
                  </a:lnTo>
                  <a:lnTo>
                    <a:pt x="347" y="475"/>
                  </a:lnTo>
                  <a:lnTo>
                    <a:pt x="393" y="448"/>
                  </a:lnTo>
                  <a:lnTo>
                    <a:pt x="430" y="420"/>
                  </a:lnTo>
                  <a:lnTo>
                    <a:pt x="457" y="384"/>
                  </a:lnTo>
                  <a:lnTo>
                    <a:pt x="475" y="338"/>
                  </a:lnTo>
                  <a:lnTo>
                    <a:pt x="493" y="293"/>
                  </a:lnTo>
                  <a:lnTo>
                    <a:pt x="493" y="247"/>
                  </a:lnTo>
                  <a:lnTo>
                    <a:pt x="493" y="192"/>
                  </a:lnTo>
                  <a:lnTo>
                    <a:pt x="475" y="147"/>
                  </a:lnTo>
                  <a:lnTo>
                    <a:pt x="457" y="110"/>
                  </a:lnTo>
                  <a:lnTo>
                    <a:pt x="430" y="74"/>
                  </a:lnTo>
                  <a:lnTo>
                    <a:pt x="393" y="37"/>
                  </a:lnTo>
                  <a:lnTo>
                    <a:pt x="347" y="19"/>
                  </a:lnTo>
                  <a:lnTo>
                    <a:pt x="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4"/>
            <p:cNvSpPr/>
            <p:nvPr/>
          </p:nvSpPr>
          <p:spPr>
            <a:xfrm>
              <a:off x="3913449" y="5623316"/>
              <a:ext cx="39196" cy="39117"/>
            </a:xfrm>
            <a:custGeom>
              <a:rect b="b" l="l" r="r" t="t"/>
              <a:pathLst>
                <a:path extrusionOk="0" h="493" w="494">
                  <a:moveTo>
                    <a:pt x="247" y="0"/>
                  </a:moveTo>
                  <a:lnTo>
                    <a:pt x="192" y="9"/>
                  </a:lnTo>
                  <a:lnTo>
                    <a:pt x="147" y="18"/>
                  </a:lnTo>
                  <a:lnTo>
                    <a:pt x="110" y="46"/>
                  </a:lnTo>
                  <a:lnTo>
                    <a:pt x="74" y="73"/>
                  </a:lnTo>
                  <a:lnTo>
                    <a:pt x="46" y="110"/>
                  </a:lnTo>
                  <a:lnTo>
                    <a:pt x="19" y="146"/>
                  </a:lnTo>
                  <a:lnTo>
                    <a:pt x="10" y="201"/>
                  </a:lnTo>
                  <a:lnTo>
                    <a:pt x="1" y="246"/>
                  </a:lnTo>
                  <a:lnTo>
                    <a:pt x="10" y="292"/>
                  </a:lnTo>
                  <a:lnTo>
                    <a:pt x="19" y="338"/>
                  </a:lnTo>
                  <a:lnTo>
                    <a:pt x="46" y="383"/>
                  </a:lnTo>
                  <a:lnTo>
                    <a:pt x="74" y="420"/>
                  </a:lnTo>
                  <a:lnTo>
                    <a:pt x="110" y="447"/>
                  </a:lnTo>
                  <a:lnTo>
                    <a:pt x="147" y="474"/>
                  </a:lnTo>
                  <a:lnTo>
                    <a:pt x="192" y="484"/>
                  </a:lnTo>
                  <a:lnTo>
                    <a:pt x="247" y="493"/>
                  </a:lnTo>
                  <a:lnTo>
                    <a:pt x="293" y="484"/>
                  </a:lnTo>
                  <a:lnTo>
                    <a:pt x="338" y="474"/>
                  </a:lnTo>
                  <a:lnTo>
                    <a:pt x="384" y="447"/>
                  </a:lnTo>
                  <a:lnTo>
                    <a:pt x="420" y="420"/>
                  </a:lnTo>
                  <a:lnTo>
                    <a:pt x="448" y="383"/>
                  </a:lnTo>
                  <a:lnTo>
                    <a:pt x="475" y="338"/>
                  </a:lnTo>
                  <a:lnTo>
                    <a:pt x="484" y="292"/>
                  </a:lnTo>
                  <a:lnTo>
                    <a:pt x="493" y="246"/>
                  </a:lnTo>
                  <a:lnTo>
                    <a:pt x="484" y="201"/>
                  </a:lnTo>
                  <a:lnTo>
                    <a:pt x="475" y="146"/>
                  </a:lnTo>
                  <a:lnTo>
                    <a:pt x="448" y="110"/>
                  </a:lnTo>
                  <a:lnTo>
                    <a:pt x="420" y="73"/>
                  </a:lnTo>
                  <a:lnTo>
                    <a:pt x="384" y="46"/>
                  </a:lnTo>
                  <a:lnTo>
                    <a:pt x="338" y="18"/>
                  </a:lnTo>
                  <a:lnTo>
                    <a:pt x="293" y="9"/>
                  </a:lnTo>
                  <a:lnTo>
                    <a:pt x="2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4"/>
            <p:cNvSpPr/>
            <p:nvPr/>
          </p:nvSpPr>
          <p:spPr>
            <a:xfrm>
              <a:off x="3872270" y="5691314"/>
              <a:ext cx="39117" cy="39117"/>
            </a:xfrm>
            <a:custGeom>
              <a:rect b="b" l="l" r="r" t="t"/>
              <a:pathLst>
                <a:path extrusionOk="0" h="493" w="493">
                  <a:moveTo>
                    <a:pt x="201" y="0"/>
                  </a:moveTo>
                  <a:lnTo>
                    <a:pt x="155" y="19"/>
                  </a:lnTo>
                  <a:lnTo>
                    <a:pt x="110" y="37"/>
                  </a:lnTo>
                  <a:lnTo>
                    <a:pt x="73" y="73"/>
                  </a:lnTo>
                  <a:lnTo>
                    <a:pt x="46" y="110"/>
                  </a:lnTo>
                  <a:lnTo>
                    <a:pt x="18" y="146"/>
                  </a:lnTo>
                  <a:lnTo>
                    <a:pt x="9" y="192"/>
                  </a:lnTo>
                  <a:lnTo>
                    <a:pt x="0" y="247"/>
                  </a:lnTo>
                  <a:lnTo>
                    <a:pt x="9" y="292"/>
                  </a:lnTo>
                  <a:lnTo>
                    <a:pt x="18" y="338"/>
                  </a:lnTo>
                  <a:lnTo>
                    <a:pt x="46" y="383"/>
                  </a:lnTo>
                  <a:lnTo>
                    <a:pt x="73" y="420"/>
                  </a:lnTo>
                  <a:lnTo>
                    <a:pt x="110" y="447"/>
                  </a:lnTo>
                  <a:lnTo>
                    <a:pt x="155" y="475"/>
                  </a:lnTo>
                  <a:lnTo>
                    <a:pt x="201" y="484"/>
                  </a:lnTo>
                  <a:lnTo>
                    <a:pt x="246" y="493"/>
                  </a:lnTo>
                  <a:lnTo>
                    <a:pt x="292" y="484"/>
                  </a:lnTo>
                  <a:lnTo>
                    <a:pt x="347" y="475"/>
                  </a:lnTo>
                  <a:lnTo>
                    <a:pt x="383" y="447"/>
                  </a:lnTo>
                  <a:lnTo>
                    <a:pt x="420" y="420"/>
                  </a:lnTo>
                  <a:lnTo>
                    <a:pt x="447" y="383"/>
                  </a:lnTo>
                  <a:lnTo>
                    <a:pt x="474" y="338"/>
                  </a:lnTo>
                  <a:lnTo>
                    <a:pt x="483" y="292"/>
                  </a:lnTo>
                  <a:lnTo>
                    <a:pt x="493" y="247"/>
                  </a:lnTo>
                  <a:lnTo>
                    <a:pt x="483" y="192"/>
                  </a:lnTo>
                  <a:lnTo>
                    <a:pt x="474" y="146"/>
                  </a:lnTo>
                  <a:lnTo>
                    <a:pt x="447" y="110"/>
                  </a:lnTo>
                  <a:lnTo>
                    <a:pt x="420" y="73"/>
                  </a:lnTo>
                  <a:lnTo>
                    <a:pt x="383" y="37"/>
                  </a:lnTo>
                  <a:lnTo>
                    <a:pt x="347" y="19"/>
                  </a:lnTo>
                  <a:lnTo>
                    <a:pt x="2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4"/>
            <p:cNvSpPr/>
            <p:nvPr/>
          </p:nvSpPr>
          <p:spPr>
            <a:xfrm>
              <a:off x="3804986" y="5763676"/>
              <a:ext cx="39117" cy="39117"/>
            </a:xfrm>
            <a:custGeom>
              <a:rect b="b" l="l" r="r" t="t"/>
              <a:pathLst>
                <a:path extrusionOk="0" h="493" w="493">
                  <a:moveTo>
                    <a:pt x="246" y="0"/>
                  </a:moveTo>
                  <a:lnTo>
                    <a:pt x="201" y="9"/>
                  </a:lnTo>
                  <a:lnTo>
                    <a:pt x="155" y="18"/>
                  </a:lnTo>
                  <a:lnTo>
                    <a:pt x="110" y="46"/>
                  </a:lnTo>
                  <a:lnTo>
                    <a:pt x="73" y="73"/>
                  </a:lnTo>
                  <a:lnTo>
                    <a:pt x="46" y="110"/>
                  </a:lnTo>
                  <a:lnTo>
                    <a:pt x="18" y="155"/>
                  </a:lnTo>
                  <a:lnTo>
                    <a:pt x="9" y="201"/>
                  </a:lnTo>
                  <a:lnTo>
                    <a:pt x="0" y="246"/>
                  </a:lnTo>
                  <a:lnTo>
                    <a:pt x="9" y="301"/>
                  </a:lnTo>
                  <a:lnTo>
                    <a:pt x="18" y="347"/>
                  </a:lnTo>
                  <a:lnTo>
                    <a:pt x="46" y="383"/>
                  </a:lnTo>
                  <a:lnTo>
                    <a:pt x="73" y="420"/>
                  </a:lnTo>
                  <a:lnTo>
                    <a:pt x="110" y="456"/>
                  </a:lnTo>
                  <a:lnTo>
                    <a:pt x="155" y="474"/>
                  </a:lnTo>
                  <a:lnTo>
                    <a:pt x="201" y="493"/>
                  </a:lnTo>
                  <a:lnTo>
                    <a:pt x="301" y="493"/>
                  </a:lnTo>
                  <a:lnTo>
                    <a:pt x="347" y="474"/>
                  </a:lnTo>
                  <a:lnTo>
                    <a:pt x="383" y="456"/>
                  </a:lnTo>
                  <a:lnTo>
                    <a:pt x="420" y="420"/>
                  </a:lnTo>
                  <a:lnTo>
                    <a:pt x="456" y="383"/>
                  </a:lnTo>
                  <a:lnTo>
                    <a:pt x="474" y="347"/>
                  </a:lnTo>
                  <a:lnTo>
                    <a:pt x="492" y="301"/>
                  </a:lnTo>
                  <a:lnTo>
                    <a:pt x="492" y="246"/>
                  </a:lnTo>
                  <a:lnTo>
                    <a:pt x="492" y="201"/>
                  </a:lnTo>
                  <a:lnTo>
                    <a:pt x="474" y="155"/>
                  </a:lnTo>
                  <a:lnTo>
                    <a:pt x="456" y="110"/>
                  </a:lnTo>
                  <a:lnTo>
                    <a:pt x="420" y="73"/>
                  </a:lnTo>
                  <a:lnTo>
                    <a:pt x="383" y="46"/>
                  </a:lnTo>
                  <a:lnTo>
                    <a:pt x="347" y="18"/>
                  </a:lnTo>
                  <a:lnTo>
                    <a:pt x="301" y="9"/>
                  </a:lnTo>
                  <a:lnTo>
                    <a:pt x="2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4"/>
            <p:cNvSpPr/>
            <p:nvPr/>
          </p:nvSpPr>
          <p:spPr>
            <a:xfrm>
              <a:off x="3750000" y="5521280"/>
              <a:ext cx="39117" cy="39117"/>
            </a:xfrm>
            <a:custGeom>
              <a:rect b="b" l="l" r="r" t="t"/>
              <a:pathLst>
                <a:path extrusionOk="0" h="493" w="493">
                  <a:moveTo>
                    <a:pt x="201" y="1"/>
                  </a:moveTo>
                  <a:lnTo>
                    <a:pt x="155" y="19"/>
                  </a:lnTo>
                  <a:lnTo>
                    <a:pt x="109" y="46"/>
                  </a:lnTo>
                  <a:lnTo>
                    <a:pt x="73" y="73"/>
                  </a:lnTo>
                  <a:lnTo>
                    <a:pt x="46" y="110"/>
                  </a:lnTo>
                  <a:lnTo>
                    <a:pt x="18" y="146"/>
                  </a:lnTo>
                  <a:lnTo>
                    <a:pt x="9" y="201"/>
                  </a:lnTo>
                  <a:lnTo>
                    <a:pt x="0" y="247"/>
                  </a:lnTo>
                  <a:lnTo>
                    <a:pt x="9" y="292"/>
                  </a:lnTo>
                  <a:lnTo>
                    <a:pt x="18" y="338"/>
                  </a:lnTo>
                  <a:lnTo>
                    <a:pt x="46" y="384"/>
                  </a:lnTo>
                  <a:lnTo>
                    <a:pt x="73" y="420"/>
                  </a:lnTo>
                  <a:lnTo>
                    <a:pt x="109" y="447"/>
                  </a:lnTo>
                  <a:lnTo>
                    <a:pt x="155" y="475"/>
                  </a:lnTo>
                  <a:lnTo>
                    <a:pt x="201" y="484"/>
                  </a:lnTo>
                  <a:lnTo>
                    <a:pt x="246" y="493"/>
                  </a:lnTo>
                  <a:lnTo>
                    <a:pt x="301" y="484"/>
                  </a:lnTo>
                  <a:lnTo>
                    <a:pt x="347" y="475"/>
                  </a:lnTo>
                  <a:lnTo>
                    <a:pt x="383" y="447"/>
                  </a:lnTo>
                  <a:lnTo>
                    <a:pt x="420" y="420"/>
                  </a:lnTo>
                  <a:lnTo>
                    <a:pt x="456" y="384"/>
                  </a:lnTo>
                  <a:lnTo>
                    <a:pt x="474" y="338"/>
                  </a:lnTo>
                  <a:lnTo>
                    <a:pt x="492" y="292"/>
                  </a:lnTo>
                  <a:lnTo>
                    <a:pt x="492" y="247"/>
                  </a:lnTo>
                  <a:lnTo>
                    <a:pt x="492" y="201"/>
                  </a:lnTo>
                  <a:lnTo>
                    <a:pt x="474" y="146"/>
                  </a:lnTo>
                  <a:lnTo>
                    <a:pt x="456" y="110"/>
                  </a:lnTo>
                  <a:lnTo>
                    <a:pt x="420" y="73"/>
                  </a:lnTo>
                  <a:lnTo>
                    <a:pt x="383" y="46"/>
                  </a:lnTo>
                  <a:lnTo>
                    <a:pt x="347" y="19"/>
                  </a:lnTo>
                  <a:lnTo>
                    <a:pt x="3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2" name="Google Shape;102;p14"/>
          <p:cNvSpPr txBox="1"/>
          <p:nvPr/>
        </p:nvSpPr>
        <p:spPr>
          <a:xfrm>
            <a:off x="427200" y="1497150"/>
            <a:ext cx="4293000" cy="294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Roboto"/>
                <a:ea typeface="Roboto"/>
                <a:cs typeface="Roboto"/>
                <a:sym typeface="Roboto"/>
              </a:rPr>
              <a:t>Introduction/Background:</a:t>
            </a:r>
            <a:endParaRPr b="1" sz="1200">
              <a:solidFill>
                <a:schemeClr val="dk1"/>
              </a:solidFill>
              <a:latin typeface="Roboto"/>
              <a:ea typeface="Roboto"/>
              <a:cs typeface="Roboto"/>
              <a:sym typeface="Roboto"/>
            </a:endParaRPr>
          </a:p>
          <a:p>
            <a:pPr indent="-285750" lvl="0" marL="457200" rtl="0" algn="l">
              <a:lnSpc>
                <a:spcPct val="115000"/>
              </a:lnSpc>
              <a:spcBef>
                <a:spcPts val="1200"/>
              </a:spcBef>
              <a:spcAft>
                <a:spcPts val="0"/>
              </a:spcAft>
              <a:buClr>
                <a:schemeClr val="dk1"/>
              </a:buClr>
              <a:buSzPts val="900"/>
              <a:buChar char="●"/>
            </a:pPr>
            <a:r>
              <a:rPr lang="en" sz="1200">
                <a:solidFill>
                  <a:schemeClr val="dk1"/>
                </a:solidFill>
                <a:latin typeface="Roboto"/>
                <a:ea typeface="Roboto"/>
                <a:cs typeface="Roboto"/>
                <a:sym typeface="Roboto"/>
              </a:rPr>
              <a:t>Effective movement requires sensory-motor integration</a:t>
            </a:r>
            <a:endParaRPr sz="12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Char char="●"/>
            </a:pPr>
            <a:r>
              <a:rPr lang="en" sz="1200">
                <a:solidFill>
                  <a:schemeClr val="dk1"/>
                </a:solidFill>
                <a:latin typeface="Roboto"/>
                <a:ea typeface="Roboto"/>
                <a:cs typeface="Roboto"/>
                <a:sym typeface="Roboto"/>
              </a:rPr>
              <a:t>Analysis based on Steinmetz et al.'s mouse visual discrimination task</a:t>
            </a:r>
            <a:endParaRPr sz="12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Char char="●"/>
            </a:pPr>
            <a:r>
              <a:rPr lang="en" sz="1200">
                <a:solidFill>
                  <a:schemeClr val="dk1"/>
                </a:solidFill>
                <a:latin typeface="Roboto"/>
                <a:ea typeface="Roboto"/>
                <a:cs typeface="Roboto"/>
                <a:sym typeface="Roboto"/>
              </a:rPr>
              <a:t>Task engages both visual processing and motor control</a:t>
            </a:r>
            <a:endParaRPr sz="12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Char char="●"/>
            </a:pPr>
            <a:r>
              <a:rPr lang="en" sz="1200">
                <a:solidFill>
                  <a:schemeClr val="dk1"/>
                </a:solidFill>
                <a:latin typeface="Roboto"/>
                <a:ea typeface="Roboto"/>
                <a:cs typeface="Roboto"/>
                <a:sym typeface="Roboto"/>
              </a:rPr>
              <a:t>Mice turn a wheel based on visual stimuli contrast</a:t>
            </a:r>
            <a:endParaRPr sz="12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Char char="●"/>
            </a:pPr>
            <a:r>
              <a:rPr lang="en" sz="1200">
                <a:solidFill>
                  <a:schemeClr val="dk1"/>
                </a:solidFill>
                <a:latin typeface="Roboto"/>
                <a:ea typeface="Roboto"/>
                <a:cs typeface="Roboto"/>
                <a:sym typeface="Roboto"/>
              </a:rPr>
              <a:t>Task combines 2-alternative forced choice and go/no-go paradigms</a:t>
            </a:r>
            <a:endParaRPr sz="12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p:txBody>
      </p:sp>
      <p:sp>
        <p:nvSpPr>
          <p:cNvPr id="103" name="Google Shape;103;p14"/>
          <p:cNvSpPr txBox="1"/>
          <p:nvPr/>
        </p:nvSpPr>
        <p:spPr>
          <a:xfrm>
            <a:off x="4720200" y="1451400"/>
            <a:ext cx="4293000" cy="22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Roboto"/>
                <a:ea typeface="Roboto"/>
                <a:cs typeface="Roboto"/>
                <a:sym typeface="Roboto"/>
              </a:rPr>
              <a:t>Hypothesis and Analysis Aims:</a:t>
            </a:r>
            <a:endParaRPr b="1" sz="1200">
              <a:solidFill>
                <a:schemeClr val="dk1"/>
              </a:solidFill>
              <a:latin typeface="Roboto"/>
              <a:ea typeface="Roboto"/>
              <a:cs typeface="Roboto"/>
              <a:sym typeface="Roboto"/>
            </a:endParaRPr>
          </a:p>
          <a:p>
            <a:pPr indent="-285750" lvl="0" marL="457200" rtl="0" algn="l">
              <a:lnSpc>
                <a:spcPct val="115000"/>
              </a:lnSpc>
              <a:spcBef>
                <a:spcPts val="1200"/>
              </a:spcBef>
              <a:spcAft>
                <a:spcPts val="0"/>
              </a:spcAft>
              <a:buClr>
                <a:schemeClr val="dk1"/>
              </a:buClr>
              <a:buSzPts val="900"/>
              <a:buChar char="●"/>
            </a:pPr>
            <a:r>
              <a:rPr lang="en" sz="1200">
                <a:solidFill>
                  <a:schemeClr val="dk1"/>
                </a:solidFill>
                <a:latin typeface="Roboto"/>
                <a:ea typeface="Roboto"/>
                <a:cs typeface="Roboto"/>
                <a:sym typeface="Roboto"/>
              </a:rPr>
              <a:t>Correlated activity between motor and visual cortices during decision-making predicts response.</a:t>
            </a:r>
            <a:endParaRPr sz="12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Char char="●"/>
            </a:pPr>
            <a:r>
              <a:rPr lang="en" sz="1200">
                <a:solidFill>
                  <a:schemeClr val="dk1"/>
                </a:solidFill>
                <a:latin typeface="Roboto"/>
                <a:ea typeface="Roboto"/>
                <a:cs typeface="Roboto"/>
                <a:sym typeface="Roboto"/>
              </a:rPr>
              <a:t>Determine if these regions encode choice jointly or separately.</a:t>
            </a:r>
            <a:endParaRPr sz="12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Char char="●"/>
            </a:pPr>
            <a:r>
              <a:rPr lang="en" sz="1200">
                <a:solidFill>
                  <a:schemeClr val="dk1"/>
                </a:solidFill>
                <a:latin typeface="Roboto"/>
                <a:ea typeface="Roboto"/>
                <a:cs typeface="Roboto"/>
                <a:sym typeface="Roboto"/>
              </a:rPr>
              <a:t>Study will illuminate potential integration of information between visual and motor areas for decision-making</a:t>
            </a:r>
            <a:endParaRPr sz="1200">
              <a:solidFill>
                <a:schemeClr val="dk1"/>
              </a:solidFill>
              <a:latin typeface="Roboto"/>
              <a:ea typeface="Roboto"/>
              <a:cs typeface="Roboto"/>
              <a:sym typeface="Roboto"/>
            </a:endParaRPr>
          </a:p>
        </p:txBody>
      </p:sp>
      <p:pic>
        <p:nvPicPr>
          <p:cNvPr id="104" name="Google Shape;104;p14"/>
          <p:cNvPicPr preferRelativeResize="0"/>
          <p:nvPr/>
        </p:nvPicPr>
        <p:blipFill>
          <a:blip r:embed="rId3">
            <a:alphaModFix/>
          </a:blip>
          <a:stretch>
            <a:fillRect/>
          </a:stretch>
        </p:blipFill>
        <p:spPr>
          <a:xfrm>
            <a:off x="405888" y="3909250"/>
            <a:ext cx="2381450" cy="1060425"/>
          </a:xfrm>
          <a:prstGeom prst="rect">
            <a:avLst/>
          </a:prstGeom>
          <a:noFill/>
          <a:ln>
            <a:noFill/>
          </a:ln>
        </p:spPr>
      </p:pic>
      <p:pic>
        <p:nvPicPr>
          <p:cNvPr id="105" name="Google Shape;105;p14"/>
          <p:cNvPicPr preferRelativeResize="0"/>
          <p:nvPr/>
        </p:nvPicPr>
        <p:blipFill>
          <a:blip r:embed="rId4">
            <a:alphaModFix/>
          </a:blip>
          <a:stretch>
            <a:fillRect/>
          </a:stretch>
        </p:blipFill>
        <p:spPr>
          <a:xfrm>
            <a:off x="3113238" y="3909250"/>
            <a:ext cx="2646274" cy="1060425"/>
          </a:xfrm>
          <a:prstGeom prst="rect">
            <a:avLst/>
          </a:prstGeom>
          <a:noFill/>
          <a:ln>
            <a:noFill/>
          </a:ln>
        </p:spPr>
      </p:pic>
      <p:pic>
        <p:nvPicPr>
          <p:cNvPr id="106" name="Google Shape;106;p14"/>
          <p:cNvPicPr preferRelativeResize="0"/>
          <p:nvPr/>
        </p:nvPicPr>
        <p:blipFill>
          <a:blip r:embed="rId5">
            <a:alphaModFix/>
          </a:blip>
          <a:stretch>
            <a:fillRect/>
          </a:stretch>
        </p:blipFill>
        <p:spPr>
          <a:xfrm>
            <a:off x="6257638" y="3909250"/>
            <a:ext cx="2480466" cy="1060425"/>
          </a:xfrm>
          <a:prstGeom prst="rect">
            <a:avLst/>
          </a:prstGeom>
          <a:noFill/>
          <a:ln>
            <a:noFill/>
          </a:ln>
        </p:spPr>
      </p:pic>
      <p:pic>
        <p:nvPicPr>
          <p:cNvPr id="107" name="Google Shape;107;p14"/>
          <p:cNvPicPr preferRelativeResize="0"/>
          <p:nvPr/>
        </p:nvPicPr>
        <p:blipFill>
          <a:blip r:embed="rId6">
            <a:alphaModFix/>
          </a:blip>
          <a:stretch>
            <a:fillRect/>
          </a:stretch>
        </p:blipFill>
        <p:spPr>
          <a:xfrm>
            <a:off x="7640100" y="55663"/>
            <a:ext cx="1373102" cy="1307325"/>
          </a:xfrm>
          <a:prstGeom prst="rect">
            <a:avLst/>
          </a:prstGeom>
          <a:noFill/>
          <a:ln>
            <a:noFill/>
          </a:ln>
        </p:spPr>
      </p:pic>
      <p:sp>
        <p:nvSpPr>
          <p:cNvPr id="108" name="Google Shape;108;p14"/>
          <p:cNvSpPr/>
          <p:nvPr/>
        </p:nvSpPr>
        <p:spPr>
          <a:xfrm>
            <a:off x="7278750" y="3687625"/>
            <a:ext cx="503700" cy="37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 Overview</a:t>
            </a:r>
            <a:endParaRPr/>
          </a:p>
        </p:txBody>
      </p:sp>
      <p:grpSp>
        <p:nvGrpSpPr>
          <p:cNvPr id="114" name="Google Shape;114;p15"/>
          <p:cNvGrpSpPr/>
          <p:nvPr/>
        </p:nvGrpSpPr>
        <p:grpSpPr>
          <a:xfrm>
            <a:off x="1432938" y="1241150"/>
            <a:ext cx="3169200" cy="1099750"/>
            <a:chOff x="4476075" y="1073613"/>
            <a:chExt cx="3169200" cy="1099750"/>
          </a:xfrm>
        </p:grpSpPr>
        <p:sp>
          <p:nvSpPr>
            <p:cNvPr id="115" name="Google Shape;115;p15"/>
            <p:cNvSpPr txBox="1"/>
            <p:nvPr/>
          </p:nvSpPr>
          <p:spPr>
            <a:xfrm>
              <a:off x="4476075" y="1073613"/>
              <a:ext cx="31692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Data Visualization, Preprocessing</a:t>
              </a:r>
              <a:endParaRPr b="1" sz="1800">
                <a:solidFill>
                  <a:schemeClr val="dk1"/>
                </a:solidFill>
                <a:latin typeface="Fira Sans Extra Condensed"/>
                <a:ea typeface="Fira Sans Extra Condensed"/>
                <a:cs typeface="Fira Sans Extra Condensed"/>
                <a:sym typeface="Fira Sans Extra Condensed"/>
              </a:endParaRPr>
            </a:p>
          </p:txBody>
        </p:sp>
        <p:sp>
          <p:nvSpPr>
            <p:cNvPr id="116" name="Google Shape;116;p15"/>
            <p:cNvSpPr txBox="1"/>
            <p:nvPr/>
          </p:nvSpPr>
          <p:spPr>
            <a:xfrm>
              <a:off x="4476075" y="1355563"/>
              <a:ext cx="3169200" cy="817800"/>
            </a:xfrm>
            <a:prstGeom prst="rect">
              <a:avLst/>
            </a:prstGeom>
            <a:noFill/>
            <a:ln>
              <a:noFill/>
            </a:ln>
          </p:spPr>
          <p:txBody>
            <a:bodyPr anchorCtr="0" anchor="ctr" bIns="91425" lIns="91425" spcFirstLastPara="1" rIns="91425" wrap="square" tIns="91425">
              <a:noAutofit/>
            </a:bodyPr>
            <a:lstStyle/>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Plot Peri-Stimulus Time Histogram (PSTH)</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Binned spikes, and computing mean across selected timebins</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PCA for visualization and dimensionality reduction</a:t>
              </a:r>
              <a:endParaRPr sz="1000">
                <a:solidFill>
                  <a:schemeClr val="dk1"/>
                </a:solidFill>
                <a:latin typeface="Roboto"/>
                <a:ea typeface="Roboto"/>
                <a:cs typeface="Roboto"/>
                <a:sym typeface="Roboto"/>
              </a:endParaRPr>
            </a:p>
          </p:txBody>
        </p:sp>
      </p:grpSp>
      <p:sp>
        <p:nvSpPr>
          <p:cNvPr id="117" name="Google Shape;117;p15"/>
          <p:cNvSpPr/>
          <p:nvPr/>
        </p:nvSpPr>
        <p:spPr>
          <a:xfrm>
            <a:off x="4602063" y="998775"/>
            <a:ext cx="1165500" cy="1165500"/>
          </a:xfrm>
          <a:prstGeom prst="ellipse">
            <a:avLst/>
          </a:prstGeom>
          <a:solidFill>
            <a:srgbClr val="419AB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txBox="1"/>
          <p:nvPr/>
        </p:nvSpPr>
        <p:spPr>
          <a:xfrm>
            <a:off x="1422925" y="2435838"/>
            <a:ext cx="29613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Nonlinear Decoder</a:t>
            </a:r>
            <a:endParaRPr b="1" sz="1800">
              <a:solidFill>
                <a:schemeClr val="dk1"/>
              </a:solidFill>
              <a:latin typeface="Fira Sans Extra Condensed"/>
              <a:ea typeface="Fira Sans Extra Condensed"/>
              <a:cs typeface="Fira Sans Extra Condensed"/>
              <a:sym typeface="Fira Sans Extra Condensed"/>
            </a:endParaRPr>
          </a:p>
        </p:txBody>
      </p:sp>
      <p:sp>
        <p:nvSpPr>
          <p:cNvPr id="119" name="Google Shape;119;p15"/>
          <p:cNvSpPr/>
          <p:nvPr/>
        </p:nvSpPr>
        <p:spPr>
          <a:xfrm>
            <a:off x="4602063" y="2278274"/>
            <a:ext cx="1165500" cy="1165500"/>
          </a:xfrm>
          <a:prstGeom prst="ellipse">
            <a:avLst/>
          </a:prstGeom>
          <a:solidFill>
            <a:srgbClr val="366D8B">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5"/>
          <p:cNvGrpSpPr/>
          <p:nvPr/>
        </p:nvGrpSpPr>
        <p:grpSpPr>
          <a:xfrm>
            <a:off x="1432938" y="3800250"/>
            <a:ext cx="2850600" cy="1099700"/>
            <a:chOff x="5912850" y="3719795"/>
            <a:chExt cx="2850600" cy="1099700"/>
          </a:xfrm>
        </p:grpSpPr>
        <p:sp>
          <p:nvSpPr>
            <p:cNvPr id="121" name="Google Shape;121;p15"/>
            <p:cNvSpPr txBox="1"/>
            <p:nvPr/>
          </p:nvSpPr>
          <p:spPr>
            <a:xfrm>
              <a:off x="5912850" y="3719795"/>
              <a:ext cx="28506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Pearson Correlation/GCA</a:t>
              </a:r>
              <a:endParaRPr b="1" sz="1800">
                <a:solidFill>
                  <a:schemeClr val="dk1"/>
                </a:solidFill>
                <a:latin typeface="Fira Sans Extra Condensed"/>
                <a:ea typeface="Fira Sans Extra Condensed"/>
                <a:cs typeface="Fira Sans Extra Condensed"/>
                <a:sym typeface="Fira Sans Extra Condensed"/>
              </a:endParaRPr>
            </a:p>
          </p:txBody>
        </p:sp>
        <p:sp>
          <p:nvSpPr>
            <p:cNvPr id="122" name="Google Shape;122;p15"/>
            <p:cNvSpPr txBox="1"/>
            <p:nvPr/>
          </p:nvSpPr>
          <p:spPr>
            <a:xfrm>
              <a:off x="5912850" y="4001695"/>
              <a:ext cx="2774100" cy="817800"/>
            </a:xfrm>
            <a:prstGeom prst="rect">
              <a:avLst/>
            </a:prstGeom>
            <a:noFill/>
            <a:ln>
              <a:noFill/>
            </a:ln>
          </p:spPr>
          <p:txBody>
            <a:bodyPr anchorCtr="0" anchor="ctr" bIns="91425" lIns="91425" spcFirstLastPara="1" rIns="91425" wrap="square" tIns="91425">
              <a:noAutofit/>
            </a:bodyPr>
            <a:lstStyle/>
            <a:p>
              <a:pPr indent="-285750" lvl="0" marL="457200" rtl="0" algn="l">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With correlation, how synchronized are the individual areas? And how well do they work together?</a:t>
              </a:r>
              <a:endParaRPr sz="900">
                <a:solidFill>
                  <a:schemeClr val="dk1"/>
                </a:solidFill>
                <a:latin typeface="Roboto"/>
                <a:ea typeface="Roboto"/>
                <a:cs typeface="Roboto"/>
                <a:sym typeface="Roboto"/>
              </a:endParaRPr>
            </a:p>
            <a:p>
              <a:pPr indent="-285750" lvl="0" marL="457200" rtl="0" algn="l">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Using causality, can we determine the functional connectivity between the regions?</a:t>
              </a:r>
              <a:endParaRPr sz="900">
                <a:solidFill>
                  <a:schemeClr val="dk1"/>
                </a:solidFill>
                <a:latin typeface="Roboto"/>
                <a:ea typeface="Roboto"/>
                <a:cs typeface="Roboto"/>
                <a:sym typeface="Roboto"/>
              </a:endParaRPr>
            </a:p>
          </p:txBody>
        </p:sp>
      </p:grpSp>
      <p:sp>
        <p:nvSpPr>
          <p:cNvPr id="123" name="Google Shape;123;p15"/>
          <p:cNvSpPr/>
          <p:nvPr/>
        </p:nvSpPr>
        <p:spPr>
          <a:xfrm>
            <a:off x="4602063" y="3557773"/>
            <a:ext cx="1165500" cy="1165500"/>
          </a:xfrm>
          <a:prstGeom prst="ellipse">
            <a:avLst/>
          </a:prstGeom>
          <a:solidFill>
            <a:srgbClr val="61C5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5352256" y="2533402"/>
            <a:ext cx="1569" cy="9004"/>
          </a:xfrm>
          <a:custGeom>
            <a:rect b="b" l="l" r="r" t="t"/>
            <a:pathLst>
              <a:path extrusionOk="0" h="815" w="142">
                <a:moveTo>
                  <a:pt x="1" y="1"/>
                </a:moveTo>
                <a:lnTo>
                  <a:pt x="31" y="212"/>
                </a:lnTo>
                <a:lnTo>
                  <a:pt x="61" y="423"/>
                </a:lnTo>
                <a:lnTo>
                  <a:pt x="101" y="614"/>
                </a:lnTo>
                <a:lnTo>
                  <a:pt x="141" y="815"/>
                </a:lnTo>
                <a:lnTo>
                  <a:pt x="131" y="604"/>
                </a:lnTo>
                <a:lnTo>
                  <a:pt x="101" y="393"/>
                </a:lnTo>
                <a:lnTo>
                  <a:pt x="51" y="20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4827574" y="2452115"/>
            <a:ext cx="746145" cy="817769"/>
          </a:xfrm>
          <a:custGeom>
            <a:rect b="b" l="l" r="r" t="t"/>
            <a:pathLst>
              <a:path extrusionOk="0" h="58527" w="53401">
                <a:moveTo>
                  <a:pt x="5921" y="19519"/>
                </a:moveTo>
                <a:lnTo>
                  <a:pt x="5901" y="19539"/>
                </a:lnTo>
                <a:lnTo>
                  <a:pt x="5901" y="19539"/>
                </a:lnTo>
                <a:lnTo>
                  <a:pt x="5930" y="19519"/>
                </a:lnTo>
                <a:close/>
                <a:moveTo>
                  <a:pt x="27872" y="24846"/>
                </a:moveTo>
                <a:lnTo>
                  <a:pt x="28163" y="24866"/>
                </a:lnTo>
                <a:lnTo>
                  <a:pt x="28444" y="24897"/>
                </a:lnTo>
                <a:lnTo>
                  <a:pt x="28726" y="24947"/>
                </a:lnTo>
                <a:lnTo>
                  <a:pt x="28997" y="24997"/>
                </a:lnTo>
                <a:lnTo>
                  <a:pt x="29269" y="25067"/>
                </a:lnTo>
                <a:lnTo>
                  <a:pt x="29530" y="25148"/>
                </a:lnTo>
                <a:lnTo>
                  <a:pt x="29791" y="25238"/>
                </a:lnTo>
                <a:lnTo>
                  <a:pt x="30043" y="25339"/>
                </a:lnTo>
                <a:lnTo>
                  <a:pt x="30294" y="25449"/>
                </a:lnTo>
                <a:lnTo>
                  <a:pt x="30525" y="25570"/>
                </a:lnTo>
                <a:lnTo>
                  <a:pt x="30756" y="25701"/>
                </a:lnTo>
                <a:lnTo>
                  <a:pt x="30977" y="25841"/>
                </a:lnTo>
                <a:lnTo>
                  <a:pt x="31198" y="25992"/>
                </a:lnTo>
                <a:lnTo>
                  <a:pt x="31399" y="26143"/>
                </a:lnTo>
                <a:lnTo>
                  <a:pt x="31600" y="26314"/>
                </a:lnTo>
                <a:lnTo>
                  <a:pt x="31791" y="26485"/>
                </a:lnTo>
                <a:lnTo>
                  <a:pt x="31962" y="26666"/>
                </a:lnTo>
                <a:lnTo>
                  <a:pt x="32133" y="26857"/>
                </a:lnTo>
                <a:lnTo>
                  <a:pt x="32294" y="27058"/>
                </a:lnTo>
                <a:lnTo>
                  <a:pt x="32445" y="27259"/>
                </a:lnTo>
                <a:lnTo>
                  <a:pt x="32575" y="27470"/>
                </a:lnTo>
                <a:lnTo>
                  <a:pt x="32706" y="27681"/>
                </a:lnTo>
                <a:lnTo>
                  <a:pt x="32817" y="27902"/>
                </a:lnTo>
                <a:lnTo>
                  <a:pt x="32917" y="28133"/>
                </a:lnTo>
                <a:lnTo>
                  <a:pt x="33008" y="28364"/>
                </a:lnTo>
                <a:lnTo>
                  <a:pt x="33088" y="28605"/>
                </a:lnTo>
                <a:lnTo>
                  <a:pt x="33148" y="28847"/>
                </a:lnTo>
                <a:lnTo>
                  <a:pt x="33199" y="29098"/>
                </a:lnTo>
                <a:lnTo>
                  <a:pt x="33239" y="29349"/>
                </a:lnTo>
                <a:lnTo>
                  <a:pt x="33259" y="29600"/>
                </a:lnTo>
                <a:lnTo>
                  <a:pt x="33269" y="29862"/>
                </a:lnTo>
                <a:lnTo>
                  <a:pt x="33259" y="30113"/>
                </a:lnTo>
                <a:lnTo>
                  <a:pt x="33239" y="30374"/>
                </a:lnTo>
                <a:lnTo>
                  <a:pt x="33199" y="30626"/>
                </a:lnTo>
                <a:lnTo>
                  <a:pt x="33148" y="30867"/>
                </a:lnTo>
                <a:lnTo>
                  <a:pt x="33088" y="31108"/>
                </a:lnTo>
                <a:lnTo>
                  <a:pt x="33008" y="31349"/>
                </a:lnTo>
                <a:lnTo>
                  <a:pt x="32917" y="31580"/>
                </a:lnTo>
                <a:lnTo>
                  <a:pt x="32817" y="31812"/>
                </a:lnTo>
                <a:lnTo>
                  <a:pt x="32706" y="32033"/>
                </a:lnTo>
                <a:lnTo>
                  <a:pt x="32575" y="32254"/>
                </a:lnTo>
                <a:lnTo>
                  <a:pt x="32445" y="32455"/>
                </a:lnTo>
                <a:lnTo>
                  <a:pt x="32294" y="32666"/>
                </a:lnTo>
                <a:lnTo>
                  <a:pt x="32133" y="32857"/>
                </a:lnTo>
                <a:lnTo>
                  <a:pt x="31962" y="33048"/>
                </a:lnTo>
                <a:lnTo>
                  <a:pt x="31791" y="33229"/>
                </a:lnTo>
                <a:lnTo>
                  <a:pt x="31600" y="33410"/>
                </a:lnTo>
                <a:lnTo>
                  <a:pt x="31399" y="33570"/>
                </a:lnTo>
                <a:lnTo>
                  <a:pt x="31198" y="33731"/>
                </a:lnTo>
                <a:lnTo>
                  <a:pt x="30977" y="33882"/>
                </a:lnTo>
                <a:lnTo>
                  <a:pt x="30756" y="34023"/>
                </a:lnTo>
                <a:lnTo>
                  <a:pt x="30525" y="34143"/>
                </a:lnTo>
                <a:lnTo>
                  <a:pt x="30294" y="34264"/>
                </a:lnTo>
                <a:lnTo>
                  <a:pt x="30043" y="34385"/>
                </a:lnTo>
                <a:lnTo>
                  <a:pt x="29791" y="34485"/>
                </a:lnTo>
                <a:lnTo>
                  <a:pt x="29530" y="34566"/>
                </a:lnTo>
                <a:lnTo>
                  <a:pt x="29269" y="34646"/>
                </a:lnTo>
                <a:lnTo>
                  <a:pt x="28997" y="34716"/>
                </a:lnTo>
                <a:lnTo>
                  <a:pt x="28726" y="34777"/>
                </a:lnTo>
                <a:lnTo>
                  <a:pt x="28444" y="34817"/>
                </a:lnTo>
                <a:lnTo>
                  <a:pt x="28163" y="34847"/>
                </a:lnTo>
                <a:lnTo>
                  <a:pt x="27872" y="34867"/>
                </a:lnTo>
                <a:lnTo>
                  <a:pt x="27580" y="34877"/>
                </a:lnTo>
                <a:lnTo>
                  <a:pt x="27289" y="34867"/>
                </a:lnTo>
                <a:lnTo>
                  <a:pt x="26997" y="34847"/>
                </a:lnTo>
                <a:lnTo>
                  <a:pt x="26716" y="34817"/>
                </a:lnTo>
                <a:lnTo>
                  <a:pt x="26434" y="34777"/>
                </a:lnTo>
                <a:lnTo>
                  <a:pt x="26163" y="34716"/>
                </a:lnTo>
                <a:lnTo>
                  <a:pt x="25892" y="34646"/>
                </a:lnTo>
                <a:lnTo>
                  <a:pt x="25630" y="34566"/>
                </a:lnTo>
                <a:lnTo>
                  <a:pt x="25369" y="34485"/>
                </a:lnTo>
                <a:lnTo>
                  <a:pt x="25118" y="34385"/>
                </a:lnTo>
                <a:lnTo>
                  <a:pt x="24866" y="34264"/>
                </a:lnTo>
                <a:lnTo>
                  <a:pt x="24635" y="34143"/>
                </a:lnTo>
                <a:lnTo>
                  <a:pt x="24404" y="34023"/>
                </a:lnTo>
                <a:lnTo>
                  <a:pt x="24183" y="33882"/>
                </a:lnTo>
                <a:lnTo>
                  <a:pt x="23962" y="33731"/>
                </a:lnTo>
                <a:lnTo>
                  <a:pt x="23761" y="33570"/>
                </a:lnTo>
                <a:lnTo>
                  <a:pt x="23560" y="33410"/>
                </a:lnTo>
                <a:lnTo>
                  <a:pt x="23369" y="33229"/>
                </a:lnTo>
                <a:lnTo>
                  <a:pt x="23198" y="33048"/>
                </a:lnTo>
                <a:lnTo>
                  <a:pt x="23027" y="32857"/>
                </a:lnTo>
                <a:lnTo>
                  <a:pt x="22866" y="32666"/>
                </a:lnTo>
                <a:lnTo>
                  <a:pt x="22716" y="32455"/>
                </a:lnTo>
                <a:lnTo>
                  <a:pt x="22585" y="32254"/>
                </a:lnTo>
                <a:lnTo>
                  <a:pt x="22454" y="32033"/>
                </a:lnTo>
                <a:lnTo>
                  <a:pt x="22344" y="31812"/>
                </a:lnTo>
                <a:lnTo>
                  <a:pt x="22243" y="31580"/>
                </a:lnTo>
                <a:lnTo>
                  <a:pt x="22153" y="31349"/>
                </a:lnTo>
                <a:lnTo>
                  <a:pt x="22072" y="31108"/>
                </a:lnTo>
                <a:lnTo>
                  <a:pt x="22012" y="30867"/>
                </a:lnTo>
                <a:lnTo>
                  <a:pt x="21962" y="30626"/>
                </a:lnTo>
                <a:lnTo>
                  <a:pt x="21922" y="30374"/>
                </a:lnTo>
                <a:lnTo>
                  <a:pt x="21901" y="30113"/>
                </a:lnTo>
                <a:lnTo>
                  <a:pt x="21891" y="29862"/>
                </a:lnTo>
                <a:lnTo>
                  <a:pt x="21901" y="29600"/>
                </a:lnTo>
                <a:lnTo>
                  <a:pt x="21922" y="29349"/>
                </a:lnTo>
                <a:lnTo>
                  <a:pt x="21962" y="29098"/>
                </a:lnTo>
                <a:lnTo>
                  <a:pt x="22012" y="28847"/>
                </a:lnTo>
                <a:lnTo>
                  <a:pt x="22072" y="28605"/>
                </a:lnTo>
                <a:lnTo>
                  <a:pt x="22153" y="28364"/>
                </a:lnTo>
                <a:lnTo>
                  <a:pt x="22243" y="28133"/>
                </a:lnTo>
                <a:lnTo>
                  <a:pt x="22344" y="27902"/>
                </a:lnTo>
                <a:lnTo>
                  <a:pt x="22454" y="27681"/>
                </a:lnTo>
                <a:lnTo>
                  <a:pt x="22585" y="27470"/>
                </a:lnTo>
                <a:lnTo>
                  <a:pt x="22716" y="27259"/>
                </a:lnTo>
                <a:lnTo>
                  <a:pt x="22866" y="27058"/>
                </a:lnTo>
                <a:lnTo>
                  <a:pt x="23027" y="26857"/>
                </a:lnTo>
                <a:lnTo>
                  <a:pt x="23198" y="26666"/>
                </a:lnTo>
                <a:lnTo>
                  <a:pt x="23369" y="26485"/>
                </a:lnTo>
                <a:lnTo>
                  <a:pt x="23560" y="26314"/>
                </a:lnTo>
                <a:lnTo>
                  <a:pt x="23761" y="26143"/>
                </a:lnTo>
                <a:lnTo>
                  <a:pt x="23962" y="25992"/>
                </a:lnTo>
                <a:lnTo>
                  <a:pt x="24183" y="25841"/>
                </a:lnTo>
                <a:lnTo>
                  <a:pt x="24404" y="25701"/>
                </a:lnTo>
                <a:lnTo>
                  <a:pt x="24635" y="25570"/>
                </a:lnTo>
                <a:lnTo>
                  <a:pt x="24866" y="25449"/>
                </a:lnTo>
                <a:lnTo>
                  <a:pt x="25118" y="25339"/>
                </a:lnTo>
                <a:lnTo>
                  <a:pt x="25369" y="25238"/>
                </a:lnTo>
                <a:lnTo>
                  <a:pt x="25630" y="25148"/>
                </a:lnTo>
                <a:lnTo>
                  <a:pt x="25892" y="25067"/>
                </a:lnTo>
                <a:lnTo>
                  <a:pt x="26163" y="24997"/>
                </a:lnTo>
                <a:lnTo>
                  <a:pt x="26434" y="24947"/>
                </a:lnTo>
                <a:lnTo>
                  <a:pt x="26716" y="24897"/>
                </a:lnTo>
                <a:lnTo>
                  <a:pt x="26997" y="24866"/>
                </a:lnTo>
                <a:lnTo>
                  <a:pt x="27289" y="24846"/>
                </a:lnTo>
                <a:close/>
                <a:moveTo>
                  <a:pt x="41159" y="47268"/>
                </a:moveTo>
                <a:lnTo>
                  <a:pt x="41149" y="47390"/>
                </a:lnTo>
                <a:lnTo>
                  <a:pt x="41159" y="47270"/>
                </a:lnTo>
                <a:lnTo>
                  <a:pt x="41159" y="47268"/>
                </a:lnTo>
                <a:close/>
                <a:moveTo>
                  <a:pt x="33631" y="52270"/>
                </a:moveTo>
                <a:lnTo>
                  <a:pt x="33631" y="52270"/>
                </a:lnTo>
                <a:lnTo>
                  <a:pt x="33631" y="52270"/>
                </a:lnTo>
                <a:close/>
                <a:moveTo>
                  <a:pt x="33631" y="52270"/>
                </a:moveTo>
                <a:lnTo>
                  <a:pt x="33641" y="52295"/>
                </a:lnTo>
                <a:lnTo>
                  <a:pt x="33691" y="52355"/>
                </a:lnTo>
                <a:lnTo>
                  <a:pt x="33691" y="52355"/>
                </a:lnTo>
                <a:lnTo>
                  <a:pt x="33631" y="52270"/>
                </a:lnTo>
                <a:close/>
                <a:moveTo>
                  <a:pt x="30565" y="1"/>
                </a:moveTo>
                <a:lnTo>
                  <a:pt x="30525" y="101"/>
                </a:lnTo>
                <a:lnTo>
                  <a:pt x="30475" y="222"/>
                </a:lnTo>
                <a:lnTo>
                  <a:pt x="30435" y="383"/>
                </a:lnTo>
                <a:lnTo>
                  <a:pt x="30384" y="564"/>
                </a:lnTo>
                <a:lnTo>
                  <a:pt x="30294" y="1006"/>
                </a:lnTo>
                <a:lnTo>
                  <a:pt x="30203" y="1528"/>
                </a:lnTo>
                <a:lnTo>
                  <a:pt x="30012" y="2745"/>
                </a:lnTo>
                <a:lnTo>
                  <a:pt x="29902" y="3388"/>
                </a:lnTo>
                <a:lnTo>
                  <a:pt x="29781" y="4041"/>
                </a:lnTo>
                <a:lnTo>
                  <a:pt x="29661" y="4684"/>
                </a:lnTo>
                <a:lnTo>
                  <a:pt x="29520" y="5277"/>
                </a:lnTo>
                <a:lnTo>
                  <a:pt x="29450" y="5559"/>
                </a:lnTo>
                <a:lnTo>
                  <a:pt x="29369" y="5830"/>
                </a:lnTo>
                <a:lnTo>
                  <a:pt x="29289" y="6071"/>
                </a:lnTo>
                <a:lnTo>
                  <a:pt x="29208" y="6303"/>
                </a:lnTo>
                <a:lnTo>
                  <a:pt x="29118" y="6504"/>
                </a:lnTo>
                <a:lnTo>
                  <a:pt x="29017" y="6674"/>
                </a:lnTo>
                <a:lnTo>
                  <a:pt x="28927" y="6825"/>
                </a:lnTo>
                <a:lnTo>
                  <a:pt x="28877" y="6885"/>
                </a:lnTo>
                <a:lnTo>
                  <a:pt x="28816" y="6946"/>
                </a:lnTo>
                <a:lnTo>
                  <a:pt x="28766" y="6986"/>
                </a:lnTo>
                <a:lnTo>
                  <a:pt x="28716" y="7026"/>
                </a:lnTo>
                <a:lnTo>
                  <a:pt x="28656" y="7056"/>
                </a:lnTo>
                <a:lnTo>
                  <a:pt x="28605" y="7076"/>
                </a:lnTo>
                <a:lnTo>
                  <a:pt x="28545" y="7087"/>
                </a:lnTo>
                <a:lnTo>
                  <a:pt x="28485" y="7087"/>
                </a:lnTo>
                <a:lnTo>
                  <a:pt x="28424" y="7076"/>
                </a:lnTo>
                <a:lnTo>
                  <a:pt x="28364" y="7056"/>
                </a:lnTo>
                <a:lnTo>
                  <a:pt x="28274" y="7006"/>
                </a:lnTo>
                <a:lnTo>
                  <a:pt x="28193" y="6946"/>
                </a:lnTo>
                <a:lnTo>
                  <a:pt x="28133" y="6875"/>
                </a:lnTo>
                <a:lnTo>
                  <a:pt x="28073" y="6795"/>
                </a:lnTo>
                <a:lnTo>
                  <a:pt x="28032" y="6705"/>
                </a:lnTo>
                <a:lnTo>
                  <a:pt x="28002" y="6604"/>
                </a:lnTo>
                <a:lnTo>
                  <a:pt x="27972" y="6494"/>
                </a:lnTo>
                <a:lnTo>
                  <a:pt x="27962" y="6373"/>
                </a:lnTo>
                <a:lnTo>
                  <a:pt x="27952" y="6242"/>
                </a:lnTo>
                <a:lnTo>
                  <a:pt x="27952" y="6112"/>
                </a:lnTo>
                <a:lnTo>
                  <a:pt x="27962" y="5971"/>
                </a:lnTo>
                <a:lnTo>
                  <a:pt x="27972" y="5830"/>
                </a:lnTo>
                <a:lnTo>
                  <a:pt x="28022" y="5539"/>
                </a:lnTo>
                <a:lnTo>
                  <a:pt x="28083" y="5227"/>
                </a:lnTo>
                <a:lnTo>
                  <a:pt x="28163" y="4916"/>
                </a:lnTo>
                <a:lnTo>
                  <a:pt x="28243" y="4614"/>
                </a:lnTo>
                <a:lnTo>
                  <a:pt x="28424" y="4041"/>
                </a:lnTo>
                <a:lnTo>
                  <a:pt x="28575" y="3559"/>
                </a:lnTo>
                <a:lnTo>
                  <a:pt x="28635" y="3368"/>
                </a:lnTo>
                <a:lnTo>
                  <a:pt x="28666" y="3217"/>
                </a:lnTo>
                <a:lnTo>
                  <a:pt x="28706" y="2986"/>
                </a:lnTo>
                <a:lnTo>
                  <a:pt x="28726" y="2765"/>
                </a:lnTo>
                <a:lnTo>
                  <a:pt x="28736" y="2544"/>
                </a:lnTo>
                <a:lnTo>
                  <a:pt x="28736" y="2332"/>
                </a:lnTo>
                <a:lnTo>
                  <a:pt x="28726" y="2131"/>
                </a:lnTo>
                <a:lnTo>
                  <a:pt x="28696" y="1930"/>
                </a:lnTo>
                <a:lnTo>
                  <a:pt x="28666" y="1729"/>
                </a:lnTo>
                <a:lnTo>
                  <a:pt x="28625" y="1538"/>
                </a:lnTo>
                <a:lnTo>
                  <a:pt x="28535" y="1167"/>
                </a:lnTo>
                <a:lnTo>
                  <a:pt x="28424" y="785"/>
                </a:lnTo>
                <a:lnTo>
                  <a:pt x="28314" y="413"/>
                </a:lnTo>
                <a:lnTo>
                  <a:pt x="28203" y="31"/>
                </a:lnTo>
                <a:lnTo>
                  <a:pt x="28213" y="252"/>
                </a:lnTo>
                <a:lnTo>
                  <a:pt x="28213" y="483"/>
                </a:lnTo>
                <a:lnTo>
                  <a:pt x="28203" y="714"/>
                </a:lnTo>
                <a:lnTo>
                  <a:pt x="28173" y="945"/>
                </a:lnTo>
                <a:lnTo>
                  <a:pt x="28143" y="1177"/>
                </a:lnTo>
                <a:lnTo>
                  <a:pt x="28113" y="1418"/>
                </a:lnTo>
                <a:lnTo>
                  <a:pt x="28063" y="1649"/>
                </a:lnTo>
                <a:lnTo>
                  <a:pt x="28012" y="1890"/>
                </a:lnTo>
                <a:lnTo>
                  <a:pt x="27892" y="2353"/>
                </a:lnTo>
                <a:lnTo>
                  <a:pt x="27761" y="2815"/>
                </a:lnTo>
                <a:lnTo>
                  <a:pt x="27620" y="3247"/>
                </a:lnTo>
                <a:lnTo>
                  <a:pt x="27480" y="3669"/>
                </a:lnTo>
                <a:lnTo>
                  <a:pt x="27369" y="3991"/>
                </a:lnTo>
                <a:lnTo>
                  <a:pt x="27289" y="4312"/>
                </a:lnTo>
                <a:lnTo>
                  <a:pt x="27218" y="4624"/>
                </a:lnTo>
                <a:lnTo>
                  <a:pt x="27178" y="4936"/>
                </a:lnTo>
                <a:lnTo>
                  <a:pt x="27148" y="5237"/>
                </a:lnTo>
                <a:lnTo>
                  <a:pt x="27128" y="5549"/>
                </a:lnTo>
                <a:lnTo>
                  <a:pt x="27138" y="5850"/>
                </a:lnTo>
                <a:lnTo>
                  <a:pt x="27148" y="6152"/>
                </a:lnTo>
                <a:lnTo>
                  <a:pt x="27178" y="6463"/>
                </a:lnTo>
                <a:lnTo>
                  <a:pt x="27208" y="6775"/>
                </a:lnTo>
                <a:lnTo>
                  <a:pt x="27258" y="7097"/>
                </a:lnTo>
                <a:lnTo>
                  <a:pt x="27309" y="7418"/>
                </a:lnTo>
                <a:lnTo>
                  <a:pt x="27429" y="8092"/>
                </a:lnTo>
                <a:lnTo>
                  <a:pt x="27570" y="8815"/>
                </a:lnTo>
                <a:lnTo>
                  <a:pt x="27620" y="9147"/>
                </a:lnTo>
                <a:lnTo>
                  <a:pt x="27671" y="9489"/>
                </a:lnTo>
                <a:lnTo>
                  <a:pt x="27711" y="9830"/>
                </a:lnTo>
                <a:lnTo>
                  <a:pt x="27751" y="10172"/>
                </a:lnTo>
                <a:lnTo>
                  <a:pt x="27811" y="10856"/>
                </a:lnTo>
                <a:lnTo>
                  <a:pt x="27851" y="11549"/>
                </a:lnTo>
                <a:lnTo>
                  <a:pt x="27892" y="12062"/>
                </a:lnTo>
                <a:lnTo>
                  <a:pt x="27922" y="12323"/>
                </a:lnTo>
                <a:lnTo>
                  <a:pt x="27932" y="12584"/>
                </a:lnTo>
                <a:lnTo>
                  <a:pt x="27942" y="12846"/>
                </a:lnTo>
                <a:lnTo>
                  <a:pt x="27932" y="13107"/>
                </a:lnTo>
                <a:lnTo>
                  <a:pt x="27912" y="13358"/>
                </a:lnTo>
                <a:lnTo>
                  <a:pt x="27892" y="13489"/>
                </a:lnTo>
                <a:lnTo>
                  <a:pt x="27862" y="13620"/>
                </a:lnTo>
                <a:lnTo>
                  <a:pt x="27801" y="13871"/>
                </a:lnTo>
                <a:lnTo>
                  <a:pt x="27731" y="14112"/>
                </a:lnTo>
                <a:lnTo>
                  <a:pt x="27691" y="14223"/>
                </a:lnTo>
                <a:lnTo>
                  <a:pt x="27640" y="14323"/>
                </a:lnTo>
                <a:lnTo>
                  <a:pt x="27590" y="14414"/>
                </a:lnTo>
                <a:lnTo>
                  <a:pt x="27540" y="14484"/>
                </a:lnTo>
                <a:lnTo>
                  <a:pt x="27470" y="14544"/>
                </a:lnTo>
                <a:lnTo>
                  <a:pt x="27399" y="14584"/>
                </a:lnTo>
                <a:lnTo>
                  <a:pt x="27329" y="14605"/>
                </a:lnTo>
                <a:lnTo>
                  <a:pt x="27289" y="14605"/>
                </a:lnTo>
                <a:lnTo>
                  <a:pt x="27238" y="14594"/>
                </a:lnTo>
                <a:lnTo>
                  <a:pt x="27148" y="14564"/>
                </a:lnTo>
                <a:lnTo>
                  <a:pt x="27047" y="14514"/>
                </a:lnTo>
                <a:lnTo>
                  <a:pt x="26937" y="14424"/>
                </a:lnTo>
                <a:lnTo>
                  <a:pt x="26816" y="14303"/>
                </a:lnTo>
                <a:lnTo>
                  <a:pt x="26605" y="14062"/>
                </a:lnTo>
                <a:lnTo>
                  <a:pt x="26404" y="13821"/>
                </a:lnTo>
                <a:lnTo>
                  <a:pt x="26223" y="13559"/>
                </a:lnTo>
                <a:lnTo>
                  <a:pt x="26042" y="13298"/>
                </a:lnTo>
                <a:lnTo>
                  <a:pt x="25761" y="12886"/>
                </a:lnTo>
                <a:lnTo>
                  <a:pt x="25459" y="12494"/>
                </a:lnTo>
                <a:lnTo>
                  <a:pt x="25299" y="12303"/>
                </a:lnTo>
                <a:lnTo>
                  <a:pt x="25128" y="12102"/>
                </a:lnTo>
                <a:lnTo>
                  <a:pt x="24766" y="11710"/>
                </a:lnTo>
                <a:lnTo>
                  <a:pt x="24575" y="11509"/>
                </a:lnTo>
                <a:lnTo>
                  <a:pt x="24394" y="11298"/>
                </a:lnTo>
                <a:lnTo>
                  <a:pt x="24213" y="11097"/>
                </a:lnTo>
                <a:lnTo>
                  <a:pt x="24042" y="10876"/>
                </a:lnTo>
                <a:lnTo>
                  <a:pt x="23871" y="10665"/>
                </a:lnTo>
                <a:lnTo>
                  <a:pt x="23711" y="10433"/>
                </a:lnTo>
                <a:lnTo>
                  <a:pt x="23560" y="10212"/>
                </a:lnTo>
                <a:lnTo>
                  <a:pt x="23409" y="9971"/>
                </a:lnTo>
                <a:lnTo>
                  <a:pt x="23278" y="9750"/>
                </a:lnTo>
                <a:lnTo>
                  <a:pt x="23158" y="9529"/>
                </a:lnTo>
                <a:lnTo>
                  <a:pt x="23057" y="9308"/>
                </a:lnTo>
                <a:lnTo>
                  <a:pt x="22957" y="9087"/>
                </a:lnTo>
                <a:lnTo>
                  <a:pt x="22866" y="8876"/>
                </a:lnTo>
                <a:lnTo>
                  <a:pt x="22776" y="8654"/>
                </a:lnTo>
                <a:lnTo>
                  <a:pt x="22705" y="8433"/>
                </a:lnTo>
                <a:lnTo>
                  <a:pt x="22635" y="8222"/>
                </a:lnTo>
                <a:lnTo>
                  <a:pt x="22515" y="7780"/>
                </a:lnTo>
                <a:lnTo>
                  <a:pt x="22414" y="7318"/>
                </a:lnTo>
                <a:lnTo>
                  <a:pt x="22324" y="6845"/>
                </a:lnTo>
                <a:lnTo>
                  <a:pt x="22233" y="6343"/>
                </a:lnTo>
                <a:lnTo>
                  <a:pt x="22193" y="6132"/>
                </a:lnTo>
                <a:lnTo>
                  <a:pt x="22143" y="5921"/>
                </a:lnTo>
                <a:lnTo>
                  <a:pt x="22092" y="5710"/>
                </a:lnTo>
                <a:lnTo>
                  <a:pt x="22022" y="5509"/>
                </a:lnTo>
                <a:lnTo>
                  <a:pt x="21881" y="5106"/>
                </a:lnTo>
                <a:lnTo>
                  <a:pt x="21731" y="4715"/>
                </a:lnTo>
                <a:lnTo>
                  <a:pt x="21570" y="4323"/>
                </a:lnTo>
                <a:lnTo>
                  <a:pt x="21419" y="3931"/>
                </a:lnTo>
                <a:lnTo>
                  <a:pt x="21359" y="3730"/>
                </a:lnTo>
                <a:lnTo>
                  <a:pt x="21298" y="3529"/>
                </a:lnTo>
                <a:lnTo>
                  <a:pt x="21238" y="3327"/>
                </a:lnTo>
                <a:lnTo>
                  <a:pt x="21198" y="3116"/>
                </a:lnTo>
                <a:lnTo>
                  <a:pt x="21168" y="4142"/>
                </a:lnTo>
                <a:lnTo>
                  <a:pt x="21158" y="4674"/>
                </a:lnTo>
                <a:lnTo>
                  <a:pt x="21158" y="5207"/>
                </a:lnTo>
                <a:lnTo>
                  <a:pt x="21168" y="5750"/>
                </a:lnTo>
                <a:lnTo>
                  <a:pt x="21198" y="6272"/>
                </a:lnTo>
                <a:lnTo>
                  <a:pt x="21238" y="6795"/>
                </a:lnTo>
                <a:lnTo>
                  <a:pt x="21298" y="7288"/>
                </a:lnTo>
                <a:lnTo>
                  <a:pt x="21329" y="7428"/>
                </a:lnTo>
                <a:lnTo>
                  <a:pt x="21369" y="7579"/>
                </a:lnTo>
                <a:lnTo>
                  <a:pt x="21419" y="7730"/>
                </a:lnTo>
                <a:lnTo>
                  <a:pt x="21449" y="7881"/>
                </a:lnTo>
                <a:lnTo>
                  <a:pt x="21449" y="7951"/>
                </a:lnTo>
                <a:lnTo>
                  <a:pt x="21449" y="8011"/>
                </a:lnTo>
                <a:lnTo>
                  <a:pt x="21429" y="8082"/>
                </a:lnTo>
                <a:lnTo>
                  <a:pt x="21409" y="8132"/>
                </a:lnTo>
                <a:lnTo>
                  <a:pt x="21369" y="8192"/>
                </a:lnTo>
                <a:lnTo>
                  <a:pt x="21308" y="8232"/>
                </a:lnTo>
                <a:lnTo>
                  <a:pt x="21228" y="8273"/>
                </a:lnTo>
                <a:lnTo>
                  <a:pt x="21138" y="8293"/>
                </a:lnTo>
                <a:lnTo>
                  <a:pt x="21067" y="8303"/>
                </a:lnTo>
                <a:lnTo>
                  <a:pt x="20997" y="8293"/>
                </a:lnTo>
                <a:lnTo>
                  <a:pt x="20926" y="8273"/>
                </a:lnTo>
                <a:lnTo>
                  <a:pt x="20846" y="8242"/>
                </a:lnTo>
                <a:lnTo>
                  <a:pt x="20776" y="8202"/>
                </a:lnTo>
                <a:lnTo>
                  <a:pt x="20695" y="8152"/>
                </a:lnTo>
                <a:lnTo>
                  <a:pt x="20545" y="8031"/>
                </a:lnTo>
                <a:lnTo>
                  <a:pt x="20394" y="7901"/>
                </a:lnTo>
                <a:lnTo>
                  <a:pt x="20263" y="7770"/>
                </a:lnTo>
                <a:lnTo>
                  <a:pt x="20052" y="7559"/>
                </a:lnTo>
                <a:lnTo>
                  <a:pt x="19921" y="7438"/>
                </a:lnTo>
                <a:lnTo>
                  <a:pt x="19801" y="7318"/>
                </a:lnTo>
                <a:lnTo>
                  <a:pt x="19690" y="7187"/>
                </a:lnTo>
                <a:lnTo>
                  <a:pt x="19590" y="7046"/>
                </a:lnTo>
                <a:lnTo>
                  <a:pt x="19489" y="6906"/>
                </a:lnTo>
                <a:lnTo>
                  <a:pt x="19389" y="6765"/>
                </a:lnTo>
                <a:lnTo>
                  <a:pt x="19208" y="6463"/>
                </a:lnTo>
                <a:lnTo>
                  <a:pt x="19007" y="6142"/>
                </a:lnTo>
                <a:lnTo>
                  <a:pt x="18735" y="5689"/>
                </a:lnTo>
                <a:lnTo>
                  <a:pt x="18605" y="5458"/>
                </a:lnTo>
                <a:lnTo>
                  <a:pt x="18504" y="5237"/>
                </a:lnTo>
                <a:lnTo>
                  <a:pt x="18454" y="5147"/>
                </a:lnTo>
                <a:lnTo>
                  <a:pt x="18424" y="5056"/>
                </a:lnTo>
                <a:lnTo>
                  <a:pt x="18404" y="4976"/>
                </a:lnTo>
                <a:lnTo>
                  <a:pt x="18404" y="5227"/>
                </a:lnTo>
                <a:lnTo>
                  <a:pt x="18414" y="5549"/>
                </a:lnTo>
                <a:lnTo>
                  <a:pt x="18444" y="5850"/>
                </a:lnTo>
                <a:lnTo>
                  <a:pt x="18494" y="6162"/>
                </a:lnTo>
                <a:lnTo>
                  <a:pt x="18554" y="6453"/>
                </a:lnTo>
                <a:lnTo>
                  <a:pt x="18625" y="6745"/>
                </a:lnTo>
                <a:lnTo>
                  <a:pt x="18715" y="7036"/>
                </a:lnTo>
                <a:lnTo>
                  <a:pt x="18826" y="7318"/>
                </a:lnTo>
                <a:lnTo>
                  <a:pt x="18936" y="7589"/>
                </a:lnTo>
                <a:lnTo>
                  <a:pt x="19077" y="7860"/>
                </a:lnTo>
                <a:lnTo>
                  <a:pt x="19218" y="8122"/>
                </a:lnTo>
                <a:lnTo>
                  <a:pt x="19379" y="8383"/>
                </a:lnTo>
                <a:lnTo>
                  <a:pt x="19550" y="8634"/>
                </a:lnTo>
                <a:lnTo>
                  <a:pt x="19740" y="8886"/>
                </a:lnTo>
                <a:lnTo>
                  <a:pt x="19941" y="9127"/>
                </a:lnTo>
                <a:lnTo>
                  <a:pt x="20153" y="9368"/>
                </a:lnTo>
                <a:lnTo>
                  <a:pt x="20293" y="9509"/>
                </a:lnTo>
                <a:lnTo>
                  <a:pt x="20434" y="9639"/>
                </a:lnTo>
                <a:lnTo>
                  <a:pt x="20575" y="9760"/>
                </a:lnTo>
                <a:lnTo>
                  <a:pt x="20715" y="9871"/>
                </a:lnTo>
                <a:lnTo>
                  <a:pt x="21017" y="10082"/>
                </a:lnTo>
                <a:lnTo>
                  <a:pt x="21329" y="10283"/>
                </a:lnTo>
                <a:lnTo>
                  <a:pt x="21962" y="10655"/>
                </a:lnTo>
                <a:lnTo>
                  <a:pt x="22283" y="10846"/>
                </a:lnTo>
                <a:lnTo>
                  <a:pt x="22595" y="11057"/>
                </a:lnTo>
                <a:lnTo>
                  <a:pt x="22796" y="11207"/>
                </a:lnTo>
                <a:lnTo>
                  <a:pt x="22937" y="11328"/>
                </a:lnTo>
                <a:lnTo>
                  <a:pt x="22987" y="11388"/>
                </a:lnTo>
                <a:lnTo>
                  <a:pt x="23027" y="11449"/>
                </a:lnTo>
                <a:lnTo>
                  <a:pt x="23047" y="11499"/>
                </a:lnTo>
                <a:lnTo>
                  <a:pt x="23067" y="11549"/>
                </a:lnTo>
                <a:lnTo>
                  <a:pt x="23077" y="11589"/>
                </a:lnTo>
                <a:lnTo>
                  <a:pt x="23067" y="11629"/>
                </a:lnTo>
                <a:lnTo>
                  <a:pt x="23057" y="11670"/>
                </a:lnTo>
                <a:lnTo>
                  <a:pt x="23037" y="11700"/>
                </a:lnTo>
                <a:lnTo>
                  <a:pt x="23007" y="11740"/>
                </a:lnTo>
                <a:lnTo>
                  <a:pt x="22977" y="11770"/>
                </a:lnTo>
                <a:lnTo>
                  <a:pt x="22886" y="11820"/>
                </a:lnTo>
                <a:lnTo>
                  <a:pt x="22766" y="11861"/>
                </a:lnTo>
                <a:lnTo>
                  <a:pt x="22635" y="11901"/>
                </a:lnTo>
                <a:lnTo>
                  <a:pt x="22344" y="11971"/>
                </a:lnTo>
                <a:lnTo>
                  <a:pt x="22042" y="12032"/>
                </a:lnTo>
                <a:lnTo>
                  <a:pt x="21761" y="12092"/>
                </a:lnTo>
                <a:lnTo>
                  <a:pt x="21389" y="12182"/>
                </a:lnTo>
                <a:lnTo>
                  <a:pt x="21017" y="12253"/>
                </a:lnTo>
                <a:lnTo>
                  <a:pt x="20665" y="12303"/>
                </a:lnTo>
                <a:lnTo>
                  <a:pt x="20484" y="12323"/>
                </a:lnTo>
                <a:lnTo>
                  <a:pt x="20313" y="12333"/>
                </a:lnTo>
                <a:lnTo>
                  <a:pt x="20132" y="12343"/>
                </a:lnTo>
                <a:lnTo>
                  <a:pt x="19952" y="12333"/>
                </a:lnTo>
                <a:lnTo>
                  <a:pt x="19771" y="12333"/>
                </a:lnTo>
                <a:lnTo>
                  <a:pt x="19590" y="12313"/>
                </a:lnTo>
                <a:lnTo>
                  <a:pt x="19399" y="12293"/>
                </a:lnTo>
                <a:lnTo>
                  <a:pt x="19208" y="12263"/>
                </a:lnTo>
                <a:lnTo>
                  <a:pt x="19017" y="12222"/>
                </a:lnTo>
                <a:lnTo>
                  <a:pt x="18816" y="12182"/>
                </a:lnTo>
                <a:lnTo>
                  <a:pt x="18414" y="12082"/>
                </a:lnTo>
                <a:lnTo>
                  <a:pt x="18042" y="12001"/>
                </a:lnTo>
                <a:lnTo>
                  <a:pt x="17690" y="11931"/>
                </a:lnTo>
                <a:lnTo>
                  <a:pt x="17368" y="11871"/>
                </a:lnTo>
                <a:lnTo>
                  <a:pt x="17047" y="11831"/>
                </a:lnTo>
                <a:lnTo>
                  <a:pt x="16745" y="11800"/>
                </a:lnTo>
                <a:lnTo>
                  <a:pt x="16454" y="11780"/>
                </a:lnTo>
                <a:lnTo>
                  <a:pt x="16162" y="11780"/>
                </a:lnTo>
                <a:lnTo>
                  <a:pt x="15881" y="11790"/>
                </a:lnTo>
                <a:lnTo>
                  <a:pt x="15589" y="11820"/>
                </a:lnTo>
                <a:lnTo>
                  <a:pt x="15288" y="11861"/>
                </a:lnTo>
                <a:lnTo>
                  <a:pt x="14976" y="11911"/>
                </a:lnTo>
                <a:lnTo>
                  <a:pt x="14645" y="11981"/>
                </a:lnTo>
                <a:lnTo>
                  <a:pt x="14303" y="12062"/>
                </a:lnTo>
                <a:lnTo>
                  <a:pt x="13931" y="12162"/>
                </a:lnTo>
                <a:lnTo>
                  <a:pt x="13529" y="12283"/>
                </a:lnTo>
                <a:lnTo>
                  <a:pt x="14102" y="12283"/>
                </a:lnTo>
                <a:lnTo>
                  <a:pt x="14665" y="12303"/>
                </a:lnTo>
                <a:lnTo>
                  <a:pt x="14946" y="12323"/>
                </a:lnTo>
                <a:lnTo>
                  <a:pt x="15228" y="12353"/>
                </a:lnTo>
                <a:lnTo>
                  <a:pt x="15509" y="12383"/>
                </a:lnTo>
                <a:lnTo>
                  <a:pt x="15780" y="12424"/>
                </a:lnTo>
                <a:lnTo>
                  <a:pt x="16062" y="12474"/>
                </a:lnTo>
                <a:lnTo>
                  <a:pt x="16333" y="12534"/>
                </a:lnTo>
                <a:lnTo>
                  <a:pt x="16605" y="12604"/>
                </a:lnTo>
                <a:lnTo>
                  <a:pt x="16876" y="12685"/>
                </a:lnTo>
                <a:lnTo>
                  <a:pt x="17137" y="12775"/>
                </a:lnTo>
                <a:lnTo>
                  <a:pt x="17399" y="12876"/>
                </a:lnTo>
                <a:lnTo>
                  <a:pt x="17670" y="12986"/>
                </a:lnTo>
                <a:lnTo>
                  <a:pt x="17921" y="13117"/>
                </a:lnTo>
                <a:lnTo>
                  <a:pt x="17861" y="13268"/>
                </a:lnTo>
                <a:lnTo>
                  <a:pt x="17771" y="13398"/>
                </a:lnTo>
                <a:lnTo>
                  <a:pt x="17680" y="13519"/>
                </a:lnTo>
                <a:lnTo>
                  <a:pt x="17559" y="13640"/>
                </a:lnTo>
                <a:lnTo>
                  <a:pt x="17439" y="13740"/>
                </a:lnTo>
                <a:lnTo>
                  <a:pt x="17308" y="13831"/>
                </a:lnTo>
                <a:lnTo>
                  <a:pt x="17167" y="13931"/>
                </a:lnTo>
                <a:lnTo>
                  <a:pt x="17027" y="14012"/>
                </a:lnTo>
                <a:lnTo>
                  <a:pt x="16735" y="14182"/>
                </a:lnTo>
                <a:lnTo>
                  <a:pt x="16444" y="14363"/>
                </a:lnTo>
                <a:lnTo>
                  <a:pt x="16303" y="14464"/>
                </a:lnTo>
                <a:lnTo>
                  <a:pt x="16172" y="14564"/>
                </a:lnTo>
                <a:lnTo>
                  <a:pt x="16052" y="14685"/>
                </a:lnTo>
                <a:lnTo>
                  <a:pt x="15951" y="14806"/>
                </a:lnTo>
                <a:lnTo>
                  <a:pt x="15951" y="14806"/>
                </a:lnTo>
                <a:lnTo>
                  <a:pt x="16082" y="14765"/>
                </a:lnTo>
                <a:lnTo>
                  <a:pt x="16223" y="14725"/>
                </a:lnTo>
                <a:lnTo>
                  <a:pt x="16514" y="14665"/>
                </a:lnTo>
                <a:lnTo>
                  <a:pt x="17097" y="14564"/>
                </a:lnTo>
                <a:lnTo>
                  <a:pt x="17389" y="14504"/>
                </a:lnTo>
                <a:lnTo>
                  <a:pt x="17529" y="14474"/>
                </a:lnTo>
                <a:lnTo>
                  <a:pt x="17670" y="14434"/>
                </a:lnTo>
                <a:lnTo>
                  <a:pt x="17801" y="14393"/>
                </a:lnTo>
                <a:lnTo>
                  <a:pt x="17941" y="14343"/>
                </a:lnTo>
                <a:lnTo>
                  <a:pt x="18072" y="14273"/>
                </a:lnTo>
                <a:lnTo>
                  <a:pt x="18193" y="14203"/>
                </a:lnTo>
                <a:lnTo>
                  <a:pt x="18343" y="14102"/>
                </a:lnTo>
                <a:lnTo>
                  <a:pt x="18484" y="14001"/>
                </a:lnTo>
                <a:lnTo>
                  <a:pt x="18595" y="13901"/>
                </a:lnTo>
                <a:lnTo>
                  <a:pt x="18705" y="13811"/>
                </a:lnTo>
                <a:lnTo>
                  <a:pt x="18886" y="13630"/>
                </a:lnTo>
                <a:lnTo>
                  <a:pt x="19047" y="13459"/>
                </a:lnTo>
                <a:lnTo>
                  <a:pt x="19137" y="13388"/>
                </a:lnTo>
                <a:lnTo>
                  <a:pt x="19228" y="13318"/>
                </a:lnTo>
                <a:lnTo>
                  <a:pt x="19328" y="13248"/>
                </a:lnTo>
                <a:lnTo>
                  <a:pt x="19439" y="13187"/>
                </a:lnTo>
                <a:lnTo>
                  <a:pt x="19570" y="13127"/>
                </a:lnTo>
                <a:lnTo>
                  <a:pt x="19710" y="13077"/>
                </a:lnTo>
                <a:lnTo>
                  <a:pt x="19881" y="13037"/>
                </a:lnTo>
                <a:lnTo>
                  <a:pt x="20082" y="12996"/>
                </a:lnTo>
                <a:lnTo>
                  <a:pt x="20243" y="12976"/>
                </a:lnTo>
                <a:lnTo>
                  <a:pt x="20424" y="12956"/>
                </a:lnTo>
                <a:lnTo>
                  <a:pt x="20605" y="12946"/>
                </a:lnTo>
                <a:lnTo>
                  <a:pt x="20997" y="12946"/>
                </a:lnTo>
                <a:lnTo>
                  <a:pt x="21208" y="12956"/>
                </a:lnTo>
                <a:lnTo>
                  <a:pt x="21640" y="12996"/>
                </a:lnTo>
                <a:lnTo>
                  <a:pt x="22082" y="13067"/>
                </a:lnTo>
                <a:lnTo>
                  <a:pt x="22545" y="13147"/>
                </a:lnTo>
                <a:lnTo>
                  <a:pt x="23007" y="13248"/>
                </a:lnTo>
                <a:lnTo>
                  <a:pt x="23469" y="13368"/>
                </a:lnTo>
                <a:lnTo>
                  <a:pt x="23771" y="13469"/>
                </a:lnTo>
                <a:lnTo>
                  <a:pt x="24072" y="13589"/>
                </a:lnTo>
                <a:lnTo>
                  <a:pt x="24354" y="13730"/>
                </a:lnTo>
                <a:lnTo>
                  <a:pt x="24625" y="13881"/>
                </a:lnTo>
                <a:lnTo>
                  <a:pt x="24886" y="14062"/>
                </a:lnTo>
                <a:lnTo>
                  <a:pt x="25007" y="14162"/>
                </a:lnTo>
                <a:lnTo>
                  <a:pt x="25128" y="14263"/>
                </a:lnTo>
                <a:lnTo>
                  <a:pt x="25248" y="14363"/>
                </a:lnTo>
                <a:lnTo>
                  <a:pt x="25359" y="14474"/>
                </a:lnTo>
                <a:lnTo>
                  <a:pt x="25469" y="14594"/>
                </a:lnTo>
                <a:lnTo>
                  <a:pt x="25570" y="14715"/>
                </a:lnTo>
                <a:lnTo>
                  <a:pt x="25701" y="14876"/>
                </a:lnTo>
                <a:lnTo>
                  <a:pt x="25791" y="14986"/>
                </a:lnTo>
                <a:lnTo>
                  <a:pt x="25871" y="15107"/>
                </a:lnTo>
                <a:lnTo>
                  <a:pt x="25952" y="15218"/>
                </a:lnTo>
                <a:lnTo>
                  <a:pt x="26022" y="15348"/>
                </a:lnTo>
                <a:lnTo>
                  <a:pt x="26083" y="15469"/>
                </a:lnTo>
                <a:lnTo>
                  <a:pt x="26143" y="15590"/>
                </a:lnTo>
                <a:lnTo>
                  <a:pt x="26243" y="15851"/>
                </a:lnTo>
                <a:lnTo>
                  <a:pt x="26324" y="16112"/>
                </a:lnTo>
                <a:lnTo>
                  <a:pt x="26374" y="16384"/>
                </a:lnTo>
                <a:lnTo>
                  <a:pt x="26404" y="16655"/>
                </a:lnTo>
                <a:lnTo>
                  <a:pt x="26414" y="16926"/>
                </a:lnTo>
                <a:lnTo>
                  <a:pt x="26404" y="17198"/>
                </a:lnTo>
                <a:lnTo>
                  <a:pt x="26364" y="17469"/>
                </a:lnTo>
                <a:lnTo>
                  <a:pt x="26304" y="17740"/>
                </a:lnTo>
                <a:lnTo>
                  <a:pt x="26223" y="18002"/>
                </a:lnTo>
                <a:lnTo>
                  <a:pt x="26123" y="18263"/>
                </a:lnTo>
                <a:lnTo>
                  <a:pt x="26062" y="18384"/>
                </a:lnTo>
                <a:lnTo>
                  <a:pt x="25992" y="18504"/>
                </a:lnTo>
                <a:lnTo>
                  <a:pt x="25922" y="18625"/>
                </a:lnTo>
                <a:lnTo>
                  <a:pt x="25841" y="18745"/>
                </a:lnTo>
                <a:lnTo>
                  <a:pt x="25761" y="18856"/>
                </a:lnTo>
                <a:lnTo>
                  <a:pt x="25670" y="18977"/>
                </a:lnTo>
                <a:lnTo>
                  <a:pt x="25660" y="18977"/>
                </a:lnTo>
                <a:lnTo>
                  <a:pt x="25490" y="19178"/>
                </a:lnTo>
                <a:lnTo>
                  <a:pt x="25319" y="19359"/>
                </a:lnTo>
                <a:lnTo>
                  <a:pt x="25138" y="19529"/>
                </a:lnTo>
                <a:lnTo>
                  <a:pt x="24957" y="19700"/>
                </a:lnTo>
                <a:lnTo>
                  <a:pt x="24776" y="19851"/>
                </a:lnTo>
                <a:lnTo>
                  <a:pt x="24585" y="19992"/>
                </a:lnTo>
                <a:lnTo>
                  <a:pt x="24384" y="20132"/>
                </a:lnTo>
                <a:lnTo>
                  <a:pt x="24183" y="20263"/>
                </a:lnTo>
                <a:lnTo>
                  <a:pt x="23982" y="20384"/>
                </a:lnTo>
                <a:lnTo>
                  <a:pt x="23771" y="20494"/>
                </a:lnTo>
                <a:lnTo>
                  <a:pt x="23550" y="20595"/>
                </a:lnTo>
                <a:lnTo>
                  <a:pt x="23329" y="20695"/>
                </a:lnTo>
                <a:lnTo>
                  <a:pt x="23107" y="20786"/>
                </a:lnTo>
                <a:lnTo>
                  <a:pt x="22876" y="20866"/>
                </a:lnTo>
                <a:lnTo>
                  <a:pt x="22635" y="20947"/>
                </a:lnTo>
                <a:lnTo>
                  <a:pt x="22384" y="21017"/>
                </a:lnTo>
                <a:lnTo>
                  <a:pt x="21972" y="21128"/>
                </a:lnTo>
                <a:lnTo>
                  <a:pt x="21550" y="21218"/>
                </a:lnTo>
                <a:lnTo>
                  <a:pt x="21127" y="21298"/>
                </a:lnTo>
                <a:lnTo>
                  <a:pt x="20705" y="21359"/>
                </a:lnTo>
                <a:lnTo>
                  <a:pt x="20283" y="21419"/>
                </a:lnTo>
                <a:lnTo>
                  <a:pt x="19861" y="21469"/>
                </a:lnTo>
                <a:lnTo>
                  <a:pt x="19007" y="21550"/>
                </a:lnTo>
                <a:lnTo>
                  <a:pt x="18715" y="21570"/>
                </a:lnTo>
                <a:lnTo>
                  <a:pt x="18414" y="21590"/>
                </a:lnTo>
                <a:lnTo>
                  <a:pt x="17811" y="21590"/>
                </a:lnTo>
                <a:lnTo>
                  <a:pt x="17509" y="21570"/>
                </a:lnTo>
                <a:lnTo>
                  <a:pt x="17208" y="21540"/>
                </a:lnTo>
                <a:lnTo>
                  <a:pt x="16916" y="21509"/>
                </a:lnTo>
                <a:lnTo>
                  <a:pt x="16625" y="21459"/>
                </a:lnTo>
                <a:lnTo>
                  <a:pt x="16323" y="21409"/>
                </a:lnTo>
                <a:lnTo>
                  <a:pt x="16042" y="21339"/>
                </a:lnTo>
                <a:lnTo>
                  <a:pt x="15750" y="21258"/>
                </a:lnTo>
                <a:lnTo>
                  <a:pt x="15469" y="21168"/>
                </a:lnTo>
                <a:lnTo>
                  <a:pt x="15187" y="21067"/>
                </a:lnTo>
                <a:lnTo>
                  <a:pt x="14906" y="20947"/>
                </a:lnTo>
                <a:lnTo>
                  <a:pt x="14635" y="20826"/>
                </a:lnTo>
                <a:lnTo>
                  <a:pt x="14373" y="20685"/>
                </a:lnTo>
                <a:lnTo>
                  <a:pt x="14102" y="20535"/>
                </a:lnTo>
                <a:lnTo>
                  <a:pt x="13851" y="20364"/>
                </a:lnTo>
                <a:lnTo>
                  <a:pt x="13599" y="20193"/>
                </a:lnTo>
                <a:lnTo>
                  <a:pt x="13368" y="20002"/>
                </a:lnTo>
                <a:lnTo>
                  <a:pt x="13147" y="19801"/>
                </a:lnTo>
                <a:lnTo>
                  <a:pt x="12936" y="19590"/>
                </a:lnTo>
                <a:lnTo>
                  <a:pt x="12725" y="19359"/>
                </a:lnTo>
                <a:lnTo>
                  <a:pt x="12534" y="19107"/>
                </a:lnTo>
                <a:lnTo>
                  <a:pt x="12353" y="18846"/>
                </a:lnTo>
                <a:lnTo>
                  <a:pt x="12192" y="18565"/>
                </a:lnTo>
                <a:lnTo>
                  <a:pt x="12032" y="18263"/>
                </a:lnTo>
                <a:lnTo>
                  <a:pt x="11881" y="17941"/>
                </a:lnTo>
                <a:lnTo>
                  <a:pt x="11740" y="17600"/>
                </a:lnTo>
                <a:lnTo>
                  <a:pt x="11609" y="17238"/>
                </a:lnTo>
                <a:lnTo>
                  <a:pt x="11499" y="16856"/>
                </a:lnTo>
                <a:lnTo>
                  <a:pt x="11388" y="16444"/>
                </a:lnTo>
                <a:lnTo>
                  <a:pt x="11167" y="15600"/>
                </a:lnTo>
                <a:lnTo>
                  <a:pt x="10966" y="14785"/>
                </a:lnTo>
                <a:lnTo>
                  <a:pt x="10866" y="14373"/>
                </a:lnTo>
                <a:lnTo>
                  <a:pt x="10785" y="13981"/>
                </a:lnTo>
                <a:lnTo>
                  <a:pt x="10715" y="13579"/>
                </a:lnTo>
                <a:lnTo>
                  <a:pt x="10675" y="13187"/>
                </a:lnTo>
                <a:lnTo>
                  <a:pt x="10655" y="12986"/>
                </a:lnTo>
                <a:lnTo>
                  <a:pt x="10645" y="12785"/>
                </a:lnTo>
                <a:lnTo>
                  <a:pt x="10645" y="12584"/>
                </a:lnTo>
                <a:lnTo>
                  <a:pt x="10645" y="12393"/>
                </a:lnTo>
                <a:lnTo>
                  <a:pt x="10655" y="12192"/>
                </a:lnTo>
                <a:lnTo>
                  <a:pt x="10675" y="11991"/>
                </a:lnTo>
                <a:lnTo>
                  <a:pt x="10705" y="11790"/>
                </a:lnTo>
                <a:lnTo>
                  <a:pt x="10735" y="11589"/>
                </a:lnTo>
                <a:lnTo>
                  <a:pt x="10775" y="11388"/>
                </a:lnTo>
                <a:lnTo>
                  <a:pt x="10835" y="11177"/>
                </a:lnTo>
                <a:lnTo>
                  <a:pt x="10896" y="10976"/>
                </a:lnTo>
                <a:lnTo>
                  <a:pt x="10966" y="10775"/>
                </a:lnTo>
                <a:lnTo>
                  <a:pt x="11047" y="10564"/>
                </a:lnTo>
                <a:lnTo>
                  <a:pt x="11147" y="10353"/>
                </a:lnTo>
                <a:lnTo>
                  <a:pt x="11248" y="10142"/>
                </a:lnTo>
                <a:lnTo>
                  <a:pt x="11368" y="9931"/>
                </a:lnTo>
                <a:lnTo>
                  <a:pt x="11137" y="10062"/>
                </a:lnTo>
                <a:lnTo>
                  <a:pt x="10926" y="10192"/>
                </a:lnTo>
                <a:lnTo>
                  <a:pt x="10735" y="10333"/>
                </a:lnTo>
                <a:lnTo>
                  <a:pt x="10564" y="10484"/>
                </a:lnTo>
                <a:lnTo>
                  <a:pt x="10413" y="10634"/>
                </a:lnTo>
                <a:lnTo>
                  <a:pt x="10283" y="10795"/>
                </a:lnTo>
                <a:lnTo>
                  <a:pt x="10172" y="10956"/>
                </a:lnTo>
                <a:lnTo>
                  <a:pt x="10072" y="11127"/>
                </a:lnTo>
                <a:lnTo>
                  <a:pt x="9991" y="11298"/>
                </a:lnTo>
                <a:lnTo>
                  <a:pt x="9921" y="11469"/>
                </a:lnTo>
                <a:lnTo>
                  <a:pt x="9871" y="11650"/>
                </a:lnTo>
                <a:lnTo>
                  <a:pt x="9830" y="11841"/>
                </a:lnTo>
                <a:lnTo>
                  <a:pt x="9800" y="12021"/>
                </a:lnTo>
                <a:lnTo>
                  <a:pt x="9780" y="12212"/>
                </a:lnTo>
                <a:lnTo>
                  <a:pt x="9770" y="12413"/>
                </a:lnTo>
                <a:lnTo>
                  <a:pt x="9760" y="12604"/>
                </a:lnTo>
                <a:lnTo>
                  <a:pt x="9770" y="12805"/>
                </a:lnTo>
                <a:lnTo>
                  <a:pt x="9780" y="13006"/>
                </a:lnTo>
                <a:lnTo>
                  <a:pt x="9810" y="13419"/>
                </a:lnTo>
                <a:lnTo>
                  <a:pt x="9861" y="13841"/>
                </a:lnTo>
                <a:lnTo>
                  <a:pt x="9921" y="14263"/>
                </a:lnTo>
                <a:lnTo>
                  <a:pt x="9971" y="14695"/>
                </a:lnTo>
                <a:lnTo>
                  <a:pt x="10011" y="15127"/>
                </a:lnTo>
                <a:lnTo>
                  <a:pt x="10021" y="15338"/>
                </a:lnTo>
                <a:lnTo>
                  <a:pt x="10031" y="15549"/>
                </a:lnTo>
                <a:lnTo>
                  <a:pt x="10031" y="15770"/>
                </a:lnTo>
                <a:lnTo>
                  <a:pt x="10031" y="15982"/>
                </a:lnTo>
                <a:lnTo>
                  <a:pt x="10021" y="16012"/>
                </a:lnTo>
                <a:lnTo>
                  <a:pt x="10001" y="16042"/>
                </a:lnTo>
                <a:lnTo>
                  <a:pt x="9981" y="16062"/>
                </a:lnTo>
                <a:lnTo>
                  <a:pt x="9951" y="16072"/>
                </a:lnTo>
                <a:lnTo>
                  <a:pt x="9911" y="16082"/>
                </a:lnTo>
                <a:lnTo>
                  <a:pt x="9861" y="16082"/>
                </a:lnTo>
                <a:lnTo>
                  <a:pt x="9750" y="16072"/>
                </a:lnTo>
                <a:lnTo>
                  <a:pt x="9629" y="16042"/>
                </a:lnTo>
                <a:lnTo>
                  <a:pt x="9479" y="16002"/>
                </a:lnTo>
                <a:lnTo>
                  <a:pt x="9328" y="15951"/>
                </a:lnTo>
                <a:lnTo>
                  <a:pt x="9167" y="15881"/>
                </a:lnTo>
                <a:lnTo>
                  <a:pt x="8845" y="15740"/>
                </a:lnTo>
                <a:lnTo>
                  <a:pt x="8554" y="15600"/>
                </a:lnTo>
                <a:lnTo>
                  <a:pt x="8343" y="15479"/>
                </a:lnTo>
                <a:lnTo>
                  <a:pt x="8232" y="15409"/>
                </a:lnTo>
                <a:lnTo>
                  <a:pt x="8051" y="15258"/>
                </a:lnTo>
                <a:lnTo>
                  <a:pt x="7881" y="15097"/>
                </a:lnTo>
                <a:lnTo>
                  <a:pt x="7730" y="14936"/>
                </a:lnTo>
                <a:lnTo>
                  <a:pt x="7579" y="14765"/>
                </a:lnTo>
                <a:lnTo>
                  <a:pt x="7448" y="14584"/>
                </a:lnTo>
                <a:lnTo>
                  <a:pt x="7318" y="14393"/>
                </a:lnTo>
                <a:lnTo>
                  <a:pt x="7207" y="14192"/>
                </a:lnTo>
                <a:lnTo>
                  <a:pt x="7107" y="13981"/>
                </a:lnTo>
                <a:lnTo>
                  <a:pt x="6755" y="13127"/>
                </a:lnTo>
                <a:lnTo>
                  <a:pt x="6654" y="12916"/>
                </a:lnTo>
                <a:lnTo>
                  <a:pt x="6554" y="12705"/>
                </a:lnTo>
                <a:lnTo>
                  <a:pt x="6453" y="12504"/>
                </a:lnTo>
                <a:lnTo>
                  <a:pt x="6333" y="12303"/>
                </a:lnTo>
                <a:lnTo>
                  <a:pt x="6212" y="12122"/>
                </a:lnTo>
                <a:lnTo>
                  <a:pt x="6081" y="11941"/>
                </a:lnTo>
                <a:lnTo>
                  <a:pt x="5931" y="11770"/>
                </a:lnTo>
                <a:lnTo>
                  <a:pt x="5770" y="11619"/>
                </a:lnTo>
                <a:lnTo>
                  <a:pt x="5599" y="11469"/>
                </a:lnTo>
                <a:lnTo>
                  <a:pt x="5408" y="11348"/>
                </a:lnTo>
                <a:lnTo>
                  <a:pt x="5308" y="11288"/>
                </a:lnTo>
                <a:lnTo>
                  <a:pt x="5197" y="11238"/>
                </a:lnTo>
                <a:lnTo>
                  <a:pt x="5086" y="11187"/>
                </a:lnTo>
                <a:lnTo>
                  <a:pt x="4966" y="11137"/>
                </a:lnTo>
                <a:lnTo>
                  <a:pt x="4966" y="11137"/>
                </a:lnTo>
                <a:lnTo>
                  <a:pt x="4986" y="11258"/>
                </a:lnTo>
                <a:lnTo>
                  <a:pt x="5026" y="11368"/>
                </a:lnTo>
                <a:lnTo>
                  <a:pt x="5076" y="11479"/>
                </a:lnTo>
                <a:lnTo>
                  <a:pt x="5137" y="11589"/>
                </a:lnTo>
                <a:lnTo>
                  <a:pt x="5267" y="11800"/>
                </a:lnTo>
                <a:lnTo>
                  <a:pt x="5418" y="12011"/>
                </a:lnTo>
                <a:lnTo>
                  <a:pt x="5569" y="12222"/>
                </a:lnTo>
                <a:lnTo>
                  <a:pt x="5720" y="12444"/>
                </a:lnTo>
                <a:lnTo>
                  <a:pt x="5780" y="12554"/>
                </a:lnTo>
                <a:lnTo>
                  <a:pt x="5840" y="12665"/>
                </a:lnTo>
                <a:lnTo>
                  <a:pt x="5890" y="12785"/>
                </a:lnTo>
                <a:lnTo>
                  <a:pt x="5931" y="12906"/>
                </a:lnTo>
                <a:lnTo>
                  <a:pt x="6081" y="13429"/>
                </a:lnTo>
                <a:lnTo>
                  <a:pt x="6242" y="13981"/>
                </a:lnTo>
                <a:lnTo>
                  <a:pt x="6333" y="14253"/>
                </a:lnTo>
                <a:lnTo>
                  <a:pt x="6423" y="14514"/>
                </a:lnTo>
                <a:lnTo>
                  <a:pt x="6534" y="14775"/>
                </a:lnTo>
                <a:lnTo>
                  <a:pt x="6654" y="15017"/>
                </a:lnTo>
                <a:lnTo>
                  <a:pt x="6745" y="15157"/>
                </a:lnTo>
                <a:lnTo>
                  <a:pt x="6875" y="15328"/>
                </a:lnTo>
                <a:lnTo>
                  <a:pt x="7006" y="15519"/>
                </a:lnTo>
                <a:lnTo>
                  <a:pt x="7076" y="15630"/>
                </a:lnTo>
                <a:lnTo>
                  <a:pt x="7127" y="15730"/>
                </a:lnTo>
                <a:lnTo>
                  <a:pt x="7177" y="15831"/>
                </a:lnTo>
                <a:lnTo>
                  <a:pt x="7217" y="15931"/>
                </a:lnTo>
                <a:lnTo>
                  <a:pt x="7237" y="16032"/>
                </a:lnTo>
                <a:lnTo>
                  <a:pt x="7237" y="16132"/>
                </a:lnTo>
                <a:lnTo>
                  <a:pt x="7227" y="16172"/>
                </a:lnTo>
                <a:lnTo>
                  <a:pt x="7217" y="16213"/>
                </a:lnTo>
                <a:lnTo>
                  <a:pt x="7197" y="16263"/>
                </a:lnTo>
                <a:lnTo>
                  <a:pt x="7177" y="16303"/>
                </a:lnTo>
                <a:lnTo>
                  <a:pt x="7137" y="16333"/>
                </a:lnTo>
                <a:lnTo>
                  <a:pt x="7097" y="16373"/>
                </a:lnTo>
                <a:lnTo>
                  <a:pt x="7056" y="16404"/>
                </a:lnTo>
                <a:lnTo>
                  <a:pt x="6996" y="16434"/>
                </a:lnTo>
                <a:lnTo>
                  <a:pt x="6946" y="16454"/>
                </a:lnTo>
                <a:lnTo>
                  <a:pt x="6875" y="16474"/>
                </a:lnTo>
                <a:lnTo>
                  <a:pt x="6695" y="16504"/>
                </a:lnTo>
                <a:lnTo>
                  <a:pt x="6463" y="16534"/>
                </a:lnTo>
                <a:lnTo>
                  <a:pt x="6202" y="16544"/>
                </a:lnTo>
                <a:lnTo>
                  <a:pt x="5911" y="16544"/>
                </a:lnTo>
                <a:lnTo>
                  <a:pt x="5599" y="16534"/>
                </a:lnTo>
                <a:lnTo>
                  <a:pt x="5277" y="16514"/>
                </a:lnTo>
                <a:lnTo>
                  <a:pt x="4946" y="16484"/>
                </a:lnTo>
                <a:lnTo>
                  <a:pt x="4614" y="16444"/>
                </a:lnTo>
                <a:lnTo>
                  <a:pt x="4292" y="16404"/>
                </a:lnTo>
                <a:lnTo>
                  <a:pt x="3991" y="16343"/>
                </a:lnTo>
                <a:lnTo>
                  <a:pt x="3720" y="16273"/>
                </a:lnTo>
                <a:lnTo>
                  <a:pt x="3478" y="16193"/>
                </a:lnTo>
                <a:lnTo>
                  <a:pt x="3378" y="16152"/>
                </a:lnTo>
                <a:lnTo>
                  <a:pt x="3287" y="16112"/>
                </a:lnTo>
                <a:lnTo>
                  <a:pt x="3207" y="16062"/>
                </a:lnTo>
                <a:lnTo>
                  <a:pt x="3137" y="16012"/>
                </a:lnTo>
                <a:lnTo>
                  <a:pt x="3086" y="15961"/>
                </a:lnTo>
                <a:lnTo>
                  <a:pt x="3056" y="15911"/>
                </a:lnTo>
                <a:lnTo>
                  <a:pt x="3137" y="16082"/>
                </a:lnTo>
                <a:lnTo>
                  <a:pt x="3237" y="16233"/>
                </a:lnTo>
                <a:lnTo>
                  <a:pt x="3338" y="16373"/>
                </a:lnTo>
                <a:lnTo>
                  <a:pt x="3438" y="16494"/>
                </a:lnTo>
                <a:lnTo>
                  <a:pt x="3539" y="16605"/>
                </a:lnTo>
                <a:lnTo>
                  <a:pt x="3649" y="16695"/>
                </a:lnTo>
                <a:lnTo>
                  <a:pt x="3760" y="16776"/>
                </a:lnTo>
                <a:lnTo>
                  <a:pt x="3880" y="16846"/>
                </a:lnTo>
                <a:lnTo>
                  <a:pt x="4001" y="16906"/>
                </a:lnTo>
                <a:lnTo>
                  <a:pt x="4122" y="16956"/>
                </a:lnTo>
                <a:lnTo>
                  <a:pt x="4242" y="16997"/>
                </a:lnTo>
                <a:lnTo>
                  <a:pt x="4373" y="17037"/>
                </a:lnTo>
                <a:lnTo>
                  <a:pt x="4493" y="17057"/>
                </a:lnTo>
                <a:lnTo>
                  <a:pt x="4634" y="17077"/>
                </a:lnTo>
                <a:lnTo>
                  <a:pt x="4895" y="17097"/>
                </a:lnTo>
                <a:lnTo>
                  <a:pt x="5177" y="17107"/>
                </a:lnTo>
                <a:lnTo>
                  <a:pt x="5750" y="17107"/>
                </a:lnTo>
                <a:lnTo>
                  <a:pt x="6041" y="17117"/>
                </a:lnTo>
                <a:lnTo>
                  <a:pt x="6333" y="17137"/>
                </a:lnTo>
                <a:lnTo>
                  <a:pt x="6483" y="17147"/>
                </a:lnTo>
                <a:lnTo>
                  <a:pt x="6624" y="17178"/>
                </a:lnTo>
                <a:lnTo>
                  <a:pt x="6775" y="17208"/>
                </a:lnTo>
                <a:lnTo>
                  <a:pt x="6926" y="17238"/>
                </a:lnTo>
                <a:lnTo>
                  <a:pt x="7066" y="17288"/>
                </a:lnTo>
                <a:lnTo>
                  <a:pt x="7217" y="17338"/>
                </a:lnTo>
                <a:lnTo>
                  <a:pt x="7418" y="17429"/>
                </a:lnTo>
                <a:lnTo>
                  <a:pt x="7599" y="17519"/>
                </a:lnTo>
                <a:lnTo>
                  <a:pt x="7750" y="17600"/>
                </a:lnTo>
                <a:lnTo>
                  <a:pt x="7870" y="17690"/>
                </a:lnTo>
                <a:lnTo>
                  <a:pt x="7971" y="17771"/>
                </a:lnTo>
                <a:lnTo>
                  <a:pt x="8041" y="17851"/>
                </a:lnTo>
                <a:lnTo>
                  <a:pt x="8092" y="17921"/>
                </a:lnTo>
                <a:lnTo>
                  <a:pt x="8122" y="18002"/>
                </a:lnTo>
                <a:lnTo>
                  <a:pt x="8142" y="18072"/>
                </a:lnTo>
                <a:lnTo>
                  <a:pt x="8132" y="18142"/>
                </a:lnTo>
                <a:lnTo>
                  <a:pt x="8112" y="18213"/>
                </a:lnTo>
                <a:lnTo>
                  <a:pt x="8071" y="18283"/>
                </a:lnTo>
                <a:lnTo>
                  <a:pt x="8011" y="18354"/>
                </a:lnTo>
                <a:lnTo>
                  <a:pt x="7951" y="18414"/>
                </a:lnTo>
                <a:lnTo>
                  <a:pt x="7870" y="18484"/>
                </a:lnTo>
                <a:lnTo>
                  <a:pt x="7780" y="18544"/>
                </a:lnTo>
                <a:lnTo>
                  <a:pt x="7569" y="18675"/>
                </a:lnTo>
                <a:lnTo>
                  <a:pt x="7338" y="18796"/>
                </a:lnTo>
                <a:lnTo>
                  <a:pt x="6825" y="19047"/>
                </a:lnTo>
                <a:lnTo>
                  <a:pt x="6564" y="19168"/>
                </a:lnTo>
                <a:lnTo>
                  <a:pt x="6313" y="19288"/>
                </a:lnTo>
                <a:lnTo>
                  <a:pt x="6091" y="19409"/>
                </a:lnTo>
                <a:lnTo>
                  <a:pt x="5930" y="19519"/>
                </a:lnTo>
                <a:lnTo>
                  <a:pt x="5961" y="19519"/>
                </a:lnTo>
                <a:lnTo>
                  <a:pt x="6061" y="19509"/>
                </a:lnTo>
                <a:lnTo>
                  <a:pt x="6202" y="19519"/>
                </a:lnTo>
                <a:lnTo>
                  <a:pt x="6343" y="19529"/>
                </a:lnTo>
                <a:lnTo>
                  <a:pt x="6644" y="19550"/>
                </a:lnTo>
                <a:lnTo>
                  <a:pt x="6765" y="19560"/>
                </a:lnTo>
                <a:lnTo>
                  <a:pt x="6845" y="19550"/>
                </a:lnTo>
                <a:lnTo>
                  <a:pt x="7127" y="19509"/>
                </a:lnTo>
                <a:lnTo>
                  <a:pt x="7398" y="19459"/>
                </a:lnTo>
                <a:lnTo>
                  <a:pt x="7941" y="19328"/>
                </a:lnTo>
                <a:lnTo>
                  <a:pt x="8202" y="19268"/>
                </a:lnTo>
                <a:lnTo>
                  <a:pt x="8453" y="19218"/>
                </a:lnTo>
                <a:lnTo>
                  <a:pt x="8705" y="19168"/>
                </a:lnTo>
                <a:lnTo>
                  <a:pt x="8946" y="19137"/>
                </a:lnTo>
                <a:lnTo>
                  <a:pt x="9197" y="19127"/>
                </a:lnTo>
                <a:lnTo>
                  <a:pt x="9448" y="19127"/>
                </a:lnTo>
                <a:lnTo>
                  <a:pt x="9700" y="19148"/>
                </a:lnTo>
                <a:lnTo>
                  <a:pt x="9961" y="19188"/>
                </a:lnTo>
                <a:lnTo>
                  <a:pt x="10082" y="19228"/>
                </a:lnTo>
                <a:lnTo>
                  <a:pt x="10222" y="19288"/>
                </a:lnTo>
                <a:lnTo>
                  <a:pt x="10383" y="19379"/>
                </a:lnTo>
                <a:lnTo>
                  <a:pt x="10564" y="19479"/>
                </a:lnTo>
                <a:lnTo>
                  <a:pt x="10755" y="19600"/>
                </a:lnTo>
                <a:lnTo>
                  <a:pt x="10956" y="19741"/>
                </a:lnTo>
                <a:lnTo>
                  <a:pt x="11388" y="20062"/>
                </a:lnTo>
                <a:lnTo>
                  <a:pt x="11871" y="20444"/>
                </a:lnTo>
                <a:lnTo>
                  <a:pt x="12363" y="20856"/>
                </a:lnTo>
                <a:lnTo>
                  <a:pt x="12876" y="21308"/>
                </a:lnTo>
                <a:lnTo>
                  <a:pt x="13388" y="21761"/>
                </a:lnTo>
                <a:lnTo>
                  <a:pt x="13891" y="22223"/>
                </a:lnTo>
                <a:lnTo>
                  <a:pt x="14363" y="22675"/>
                </a:lnTo>
                <a:lnTo>
                  <a:pt x="14816" y="23108"/>
                </a:lnTo>
                <a:lnTo>
                  <a:pt x="15208" y="23510"/>
                </a:lnTo>
                <a:lnTo>
                  <a:pt x="15559" y="23861"/>
                </a:lnTo>
                <a:lnTo>
                  <a:pt x="15831" y="24153"/>
                </a:lnTo>
                <a:lnTo>
                  <a:pt x="16032" y="24384"/>
                </a:lnTo>
                <a:lnTo>
                  <a:pt x="16092" y="24464"/>
                </a:lnTo>
                <a:lnTo>
                  <a:pt x="16142" y="24525"/>
                </a:lnTo>
                <a:lnTo>
                  <a:pt x="16193" y="24645"/>
                </a:lnTo>
                <a:lnTo>
                  <a:pt x="16243" y="24756"/>
                </a:lnTo>
                <a:lnTo>
                  <a:pt x="16273" y="24887"/>
                </a:lnTo>
                <a:lnTo>
                  <a:pt x="16293" y="25007"/>
                </a:lnTo>
                <a:lnTo>
                  <a:pt x="16303" y="25138"/>
                </a:lnTo>
                <a:lnTo>
                  <a:pt x="16293" y="25268"/>
                </a:lnTo>
                <a:lnTo>
                  <a:pt x="16283" y="25409"/>
                </a:lnTo>
                <a:lnTo>
                  <a:pt x="16273" y="25540"/>
                </a:lnTo>
                <a:lnTo>
                  <a:pt x="16213" y="25811"/>
                </a:lnTo>
                <a:lnTo>
                  <a:pt x="16142" y="26073"/>
                </a:lnTo>
                <a:lnTo>
                  <a:pt x="15992" y="26555"/>
                </a:lnTo>
                <a:lnTo>
                  <a:pt x="15921" y="26746"/>
                </a:lnTo>
                <a:lnTo>
                  <a:pt x="15851" y="26927"/>
                </a:lnTo>
                <a:lnTo>
                  <a:pt x="15770" y="27108"/>
                </a:lnTo>
                <a:lnTo>
                  <a:pt x="15680" y="27279"/>
                </a:lnTo>
                <a:lnTo>
                  <a:pt x="15579" y="27439"/>
                </a:lnTo>
                <a:lnTo>
                  <a:pt x="15469" y="27590"/>
                </a:lnTo>
                <a:lnTo>
                  <a:pt x="15358" y="27741"/>
                </a:lnTo>
                <a:lnTo>
                  <a:pt x="15238" y="27882"/>
                </a:lnTo>
                <a:lnTo>
                  <a:pt x="15117" y="28012"/>
                </a:lnTo>
                <a:lnTo>
                  <a:pt x="14986" y="28143"/>
                </a:lnTo>
                <a:lnTo>
                  <a:pt x="14846" y="28264"/>
                </a:lnTo>
                <a:lnTo>
                  <a:pt x="14705" y="28384"/>
                </a:lnTo>
                <a:lnTo>
                  <a:pt x="14564" y="28485"/>
                </a:lnTo>
                <a:lnTo>
                  <a:pt x="14414" y="28595"/>
                </a:lnTo>
                <a:lnTo>
                  <a:pt x="14253" y="28696"/>
                </a:lnTo>
                <a:lnTo>
                  <a:pt x="14092" y="28786"/>
                </a:lnTo>
                <a:lnTo>
                  <a:pt x="13760" y="28957"/>
                </a:lnTo>
                <a:lnTo>
                  <a:pt x="13419" y="29118"/>
                </a:lnTo>
                <a:lnTo>
                  <a:pt x="13067" y="29249"/>
                </a:lnTo>
                <a:lnTo>
                  <a:pt x="12705" y="29379"/>
                </a:lnTo>
                <a:lnTo>
                  <a:pt x="12333" y="29480"/>
                </a:lnTo>
                <a:lnTo>
                  <a:pt x="11961" y="29580"/>
                </a:lnTo>
                <a:lnTo>
                  <a:pt x="11589" y="29661"/>
                </a:lnTo>
                <a:lnTo>
                  <a:pt x="11227" y="29741"/>
                </a:lnTo>
                <a:lnTo>
                  <a:pt x="11016" y="29731"/>
                </a:lnTo>
                <a:lnTo>
                  <a:pt x="10805" y="29711"/>
                </a:lnTo>
                <a:lnTo>
                  <a:pt x="10604" y="29671"/>
                </a:lnTo>
                <a:lnTo>
                  <a:pt x="10403" y="29610"/>
                </a:lnTo>
                <a:lnTo>
                  <a:pt x="10202" y="29540"/>
                </a:lnTo>
                <a:lnTo>
                  <a:pt x="10001" y="29460"/>
                </a:lnTo>
                <a:lnTo>
                  <a:pt x="9810" y="29359"/>
                </a:lnTo>
                <a:lnTo>
                  <a:pt x="9619" y="29249"/>
                </a:lnTo>
                <a:lnTo>
                  <a:pt x="9418" y="29138"/>
                </a:lnTo>
                <a:lnTo>
                  <a:pt x="9227" y="29007"/>
                </a:lnTo>
                <a:lnTo>
                  <a:pt x="9036" y="28867"/>
                </a:lnTo>
                <a:lnTo>
                  <a:pt x="8855" y="28726"/>
                </a:lnTo>
                <a:lnTo>
                  <a:pt x="8664" y="28565"/>
                </a:lnTo>
                <a:lnTo>
                  <a:pt x="8484" y="28414"/>
                </a:lnTo>
                <a:lnTo>
                  <a:pt x="8122" y="28083"/>
                </a:lnTo>
                <a:lnTo>
                  <a:pt x="7760" y="27731"/>
                </a:lnTo>
                <a:lnTo>
                  <a:pt x="7408" y="27379"/>
                </a:lnTo>
                <a:lnTo>
                  <a:pt x="6735" y="26686"/>
                </a:lnTo>
                <a:lnTo>
                  <a:pt x="6403" y="26364"/>
                </a:lnTo>
                <a:lnTo>
                  <a:pt x="6071" y="26052"/>
                </a:lnTo>
                <a:lnTo>
                  <a:pt x="5760" y="25781"/>
                </a:lnTo>
                <a:lnTo>
                  <a:pt x="5599" y="25660"/>
                </a:lnTo>
                <a:lnTo>
                  <a:pt x="5448" y="25540"/>
                </a:lnTo>
                <a:lnTo>
                  <a:pt x="5107" y="25309"/>
                </a:lnTo>
                <a:lnTo>
                  <a:pt x="4805" y="25078"/>
                </a:lnTo>
                <a:lnTo>
                  <a:pt x="4514" y="24856"/>
                </a:lnTo>
                <a:lnTo>
                  <a:pt x="4252" y="24635"/>
                </a:lnTo>
                <a:lnTo>
                  <a:pt x="4122" y="24515"/>
                </a:lnTo>
                <a:lnTo>
                  <a:pt x="4001" y="24384"/>
                </a:lnTo>
                <a:lnTo>
                  <a:pt x="3870" y="24243"/>
                </a:lnTo>
                <a:lnTo>
                  <a:pt x="3750" y="24103"/>
                </a:lnTo>
                <a:lnTo>
                  <a:pt x="3629" y="23942"/>
                </a:lnTo>
                <a:lnTo>
                  <a:pt x="3498" y="23781"/>
                </a:lnTo>
                <a:lnTo>
                  <a:pt x="3378" y="23600"/>
                </a:lnTo>
                <a:lnTo>
                  <a:pt x="3247" y="23399"/>
                </a:lnTo>
                <a:lnTo>
                  <a:pt x="2855" y="22766"/>
                </a:lnTo>
                <a:lnTo>
                  <a:pt x="2463" y="22123"/>
                </a:lnTo>
                <a:lnTo>
                  <a:pt x="2262" y="21811"/>
                </a:lnTo>
                <a:lnTo>
                  <a:pt x="2051" y="21509"/>
                </a:lnTo>
                <a:lnTo>
                  <a:pt x="1830" y="21208"/>
                </a:lnTo>
                <a:lnTo>
                  <a:pt x="1609" y="20916"/>
                </a:lnTo>
                <a:lnTo>
                  <a:pt x="1609" y="20916"/>
                </a:lnTo>
                <a:lnTo>
                  <a:pt x="1629" y="20947"/>
                </a:lnTo>
                <a:lnTo>
                  <a:pt x="1639" y="20987"/>
                </a:lnTo>
                <a:lnTo>
                  <a:pt x="1669" y="21097"/>
                </a:lnTo>
                <a:lnTo>
                  <a:pt x="1689" y="21228"/>
                </a:lnTo>
                <a:lnTo>
                  <a:pt x="1709" y="21369"/>
                </a:lnTo>
                <a:lnTo>
                  <a:pt x="1750" y="21670"/>
                </a:lnTo>
                <a:lnTo>
                  <a:pt x="1770" y="21791"/>
                </a:lnTo>
                <a:lnTo>
                  <a:pt x="1800" y="21891"/>
                </a:lnTo>
                <a:lnTo>
                  <a:pt x="1850" y="22022"/>
                </a:lnTo>
                <a:lnTo>
                  <a:pt x="1920" y="22153"/>
                </a:lnTo>
                <a:lnTo>
                  <a:pt x="2051" y="22404"/>
                </a:lnTo>
                <a:lnTo>
                  <a:pt x="2192" y="22655"/>
                </a:lnTo>
                <a:lnTo>
                  <a:pt x="2322" y="22917"/>
                </a:lnTo>
                <a:lnTo>
                  <a:pt x="2403" y="23087"/>
                </a:lnTo>
                <a:lnTo>
                  <a:pt x="2493" y="23299"/>
                </a:lnTo>
                <a:lnTo>
                  <a:pt x="2574" y="23540"/>
                </a:lnTo>
                <a:lnTo>
                  <a:pt x="2604" y="23660"/>
                </a:lnTo>
                <a:lnTo>
                  <a:pt x="2624" y="23791"/>
                </a:lnTo>
                <a:lnTo>
                  <a:pt x="2634" y="23902"/>
                </a:lnTo>
                <a:lnTo>
                  <a:pt x="2634" y="24022"/>
                </a:lnTo>
                <a:lnTo>
                  <a:pt x="2624" y="24133"/>
                </a:lnTo>
                <a:lnTo>
                  <a:pt x="2584" y="24223"/>
                </a:lnTo>
                <a:lnTo>
                  <a:pt x="2564" y="24273"/>
                </a:lnTo>
                <a:lnTo>
                  <a:pt x="2534" y="24314"/>
                </a:lnTo>
                <a:lnTo>
                  <a:pt x="2503" y="24344"/>
                </a:lnTo>
                <a:lnTo>
                  <a:pt x="2463" y="24384"/>
                </a:lnTo>
                <a:lnTo>
                  <a:pt x="2413" y="24414"/>
                </a:lnTo>
                <a:lnTo>
                  <a:pt x="2363" y="24434"/>
                </a:lnTo>
                <a:lnTo>
                  <a:pt x="2302" y="24454"/>
                </a:lnTo>
                <a:lnTo>
                  <a:pt x="2242" y="24474"/>
                </a:lnTo>
                <a:lnTo>
                  <a:pt x="2182" y="24485"/>
                </a:lnTo>
                <a:lnTo>
                  <a:pt x="2111" y="24485"/>
                </a:lnTo>
                <a:lnTo>
                  <a:pt x="1981" y="24464"/>
                </a:lnTo>
                <a:lnTo>
                  <a:pt x="1840" y="24434"/>
                </a:lnTo>
                <a:lnTo>
                  <a:pt x="1689" y="24384"/>
                </a:lnTo>
                <a:lnTo>
                  <a:pt x="1538" y="24314"/>
                </a:lnTo>
                <a:lnTo>
                  <a:pt x="1388" y="24233"/>
                </a:lnTo>
                <a:lnTo>
                  <a:pt x="1237" y="24143"/>
                </a:lnTo>
                <a:lnTo>
                  <a:pt x="1076" y="24032"/>
                </a:lnTo>
                <a:lnTo>
                  <a:pt x="935" y="23932"/>
                </a:lnTo>
                <a:lnTo>
                  <a:pt x="785" y="23811"/>
                </a:lnTo>
                <a:lnTo>
                  <a:pt x="523" y="23590"/>
                </a:lnTo>
                <a:lnTo>
                  <a:pt x="292" y="23379"/>
                </a:lnTo>
                <a:lnTo>
                  <a:pt x="111" y="23188"/>
                </a:lnTo>
                <a:lnTo>
                  <a:pt x="312" y="23530"/>
                </a:lnTo>
                <a:lnTo>
                  <a:pt x="493" y="23841"/>
                </a:lnTo>
                <a:lnTo>
                  <a:pt x="684" y="24113"/>
                </a:lnTo>
                <a:lnTo>
                  <a:pt x="865" y="24354"/>
                </a:lnTo>
                <a:lnTo>
                  <a:pt x="1046" y="24565"/>
                </a:lnTo>
                <a:lnTo>
                  <a:pt x="1237" y="24756"/>
                </a:lnTo>
                <a:lnTo>
                  <a:pt x="1438" y="24917"/>
                </a:lnTo>
                <a:lnTo>
                  <a:pt x="1639" y="25067"/>
                </a:lnTo>
                <a:lnTo>
                  <a:pt x="1850" y="25188"/>
                </a:lnTo>
                <a:lnTo>
                  <a:pt x="2071" y="25299"/>
                </a:lnTo>
                <a:lnTo>
                  <a:pt x="2312" y="25389"/>
                </a:lnTo>
                <a:lnTo>
                  <a:pt x="2574" y="25480"/>
                </a:lnTo>
                <a:lnTo>
                  <a:pt x="2845" y="25550"/>
                </a:lnTo>
                <a:lnTo>
                  <a:pt x="3147" y="25620"/>
                </a:lnTo>
                <a:lnTo>
                  <a:pt x="3468" y="25681"/>
                </a:lnTo>
                <a:lnTo>
                  <a:pt x="3810" y="25741"/>
                </a:lnTo>
                <a:lnTo>
                  <a:pt x="3900" y="25761"/>
                </a:lnTo>
                <a:lnTo>
                  <a:pt x="3991" y="25791"/>
                </a:lnTo>
                <a:lnTo>
                  <a:pt x="4101" y="25841"/>
                </a:lnTo>
                <a:lnTo>
                  <a:pt x="4212" y="25902"/>
                </a:lnTo>
                <a:lnTo>
                  <a:pt x="4473" y="26052"/>
                </a:lnTo>
                <a:lnTo>
                  <a:pt x="4755" y="26233"/>
                </a:lnTo>
                <a:lnTo>
                  <a:pt x="5056" y="26454"/>
                </a:lnTo>
                <a:lnTo>
                  <a:pt x="5368" y="26696"/>
                </a:lnTo>
                <a:lnTo>
                  <a:pt x="5700" y="26967"/>
                </a:lnTo>
                <a:lnTo>
                  <a:pt x="6021" y="27238"/>
                </a:lnTo>
                <a:lnTo>
                  <a:pt x="6343" y="27530"/>
                </a:lnTo>
                <a:lnTo>
                  <a:pt x="6644" y="27811"/>
                </a:lnTo>
                <a:lnTo>
                  <a:pt x="6936" y="28093"/>
                </a:lnTo>
                <a:lnTo>
                  <a:pt x="7207" y="28374"/>
                </a:lnTo>
                <a:lnTo>
                  <a:pt x="7438" y="28625"/>
                </a:lnTo>
                <a:lnTo>
                  <a:pt x="7639" y="28857"/>
                </a:lnTo>
                <a:lnTo>
                  <a:pt x="7800" y="29058"/>
                </a:lnTo>
                <a:lnTo>
                  <a:pt x="7860" y="29148"/>
                </a:lnTo>
                <a:lnTo>
                  <a:pt x="7901" y="29229"/>
                </a:lnTo>
                <a:lnTo>
                  <a:pt x="7961" y="29359"/>
                </a:lnTo>
                <a:lnTo>
                  <a:pt x="7991" y="29480"/>
                </a:lnTo>
                <a:lnTo>
                  <a:pt x="8001" y="29530"/>
                </a:lnTo>
                <a:lnTo>
                  <a:pt x="8001" y="29580"/>
                </a:lnTo>
                <a:lnTo>
                  <a:pt x="7991" y="29641"/>
                </a:lnTo>
                <a:lnTo>
                  <a:pt x="7981" y="29681"/>
                </a:lnTo>
                <a:lnTo>
                  <a:pt x="7931" y="29771"/>
                </a:lnTo>
                <a:lnTo>
                  <a:pt x="7870" y="29862"/>
                </a:lnTo>
                <a:lnTo>
                  <a:pt x="7790" y="29932"/>
                </a:lnTo>
                <a:lnTo>
                  <a:pt x="7690" y="30002"/>
                </a:lnTo>
                <a:lnTo>
                  <a:pt x="7569" y="30063"/>
                </a:lnTo>
                <a:lnTo>
                  <a:pt x="7438" y="30113"/>
                </a:lnTo>
                <a:lnTo>
                  <a:pt x="7288" y="30153"/>
                </a:lnTo>
                <a:lnTo>
                  <a:pt x="7127" y="30193"/>
                </a:lnTo>
                <a:lnTo>
                  <a:pt x="6966" y="30224"/>
                </a:lnTo>
                <a:lnTo>
                  <a:pt x="6785" y="30254"/>
                </a:lnTo>
                <a:lnTo>
                  <a:pt x="6403" y="30294"/>
                </a:lnTo>
                <a:lnTo>
                  <a:pt x="6011" y="30324"/>
                </a:lnTo>
                <a:lnTo>
                  <a:pt x="5619" y="30334"/>
                </a:lnTo>
                <a:lnTo>
                  <a:pt x="5227" y="30334"/>
                </a:lnTo>
                <a:lnTo>
                  <a:pt x="4855" y="30324"/>
                </a:lnTo>
                <a:lnTo>
                  <a:pt x="4222" y="30294"/>
                </a:lnTo>
                <a:lnTo>
                  <a:pt x="3810" y="30264"/>
                </a:lnTo>
                <a:lnTo>
                  <a:pt x="3559" y="30254"/>
                </a:lnTo>
                <a:lnTo>
                  <a:pt x="3317" y="30213"/>
                </a:lnTo>
                <a:lnTo>
                  <a:pt x="3086" y="30163"/>
                </a:lnTo>
                <a:lnTo>
                  <a:pt x="2845" y="30113"/>
                </a:lnTo>
                <a:lnTo>
                  <a:pt x="2614" y="30043"/>
                </a:lnTo>
                <a:lnTo>
                  <a:pt x="2393" y="29972"/>
                </a:lnTo>
                <a:lnTo>
                  <a:pt x="1941" y="29822"/>
                </a:lnTo>
                <a:lnTo>
                  <a:pt x="1488" y="29671"/>
                </a:lnTo>
                <a:lnTo>
                  <a:pt x="1267" y="29600"/>
                </a:lnTo>
                <a:lnTo>
                  <a:pt x="1036" y="29540"/>
                </a:lnTo>
                <a:lnTo>
                  <a:pt x="815" y="29490"/>
                </a:lnTo>
                <a:lnTo>
                  <a:pt x="584" y="29450"/>
                </a:lnTo>
                <a:lnTo>
                  <a:pt x="342" y="29419"/>
                </a:lnTo>
                <a:lnTo>
                  <a:pt x="111" y="29409"/>
                </a:lnTo>
                <a:lnTo>
                  <a:pt x="192" y="29500"/>
                </a:lnTo>
                <a:lnTo>
                  <a:pt x="282" y="29600"/>
                </a:lnTo>
                <a:lnTo>
                  <a:pt x="403" y="29681"/>
                </a:lnTo>
                <a:lnTo>
                  <a:pt x="543" y="29771"/>
                </a:lnTo>
                <a:lnTo>
                  <a:pt x="694" y="29852"/>
                </a:lnTo>
                <a:lnTo>
                  <a:pt x="855" y="29932"/>
                </a:lnTo>
                <a:lnTo>
                  <a:pt x="1036" y="30012"/>
                </a:lnTo>
                <a:lnTo>
                  <a:pt x="1227" y="30093"/>
                </a:lnTo>
                <a:lnTo>
                  <a:pt x="1629" y="30234"/>
                </a:lnTo>
                <a:lnTo>
                  <a:pt x="2061" y="30384"/>
                </a:lnTo>
                <a:lnTo>
                  <a:pt x="2956" y="30656"/>
                </a:lnTo>
                <a:lnTo>
                  <a:pt x="3398" y="30786"/>
                </a:lnTo>
                <a:lnTo>
                  <a:pt x="3810" y="30927"/>
                </a:lnTo>
                <a:lnTo>
                  <a:pt x="4182" y="31068"/>
                </a:lnTo>
                <a:lnTo>
                  <a:pt x="4363" y="31138"/>
                </a:lnTo>
                <a:lnTo>
                  <a:pt x="4514" y="31209"/>
                </a:lnTo>
                <a:lnTo>
                  <a:pt x="4664" y="31289"/>
                </a:lnTo>
                <a:lnTo>
                  <a:pt x="4785" y="31359"/>
                </a:lnTo>
                <a:lnTo>
                  <a:pt x="4895" y="31440"/>
                </a:lnTo>
                <a:lnTo>
                  <a:pt x="4986" y="31520"/>
                </a:lnTo>
                <a:lnTo>
                  <a:pt x="5056" y="31601"/>
                </a:lnTo>
                <a:lnTo>
                  <a:pt x="5096" y="31691"/>
                </a:lnTo>
                <a:lnTo>
                  <a:pt x="5117" y="31731"/>
                </a:lnTo>
                <a:lnTo>
                  <a:pt x="5117" y="31781"/>
                </a:lnTo>
                <a:lnTo>
                  <a:pt x="5117" y="31832"/>
                </a:lnTo>
                <a:lnTo>
                  <a:pt x="5117" y="31872"/>
                </a:lnTo>
                <a:lnTo>
                  <a:pt x="5086" y="31942"/>
                </a:lnTo>
                <a:lnTo>
                  <a:pt x="5046" y="32023"/>
                </a:lnTo>
                <a:lnTo>
                  <a:pt x="4976" y="32093"/>
                </a:lnTo>
                <a:lnTo>
                  <a:pt x="4885" y="32173"/>
                </a:lnTo>
                <a:lnTo>
                  <a:pt x="4775" y="32254"/>
                </a:lnTo>
                <a:lnTo>
                  <a:pt x="4654" y="32334"/>
                </a:lnTo>
                <a:lnTo>
                  <a:pt x="4514" y="32415"/>
                </a:lnTo>
                <a:lnTo>
                  <a:pt x="4363" y="32495"/>
                </a:lnTo>
                <a:lnTo>
                  <a:pt x="4021" y="32666"/>
                </a:lnTo>
                <a:lnTo>
                  <a:pt x="3639" y="32827"/>
                </a:lnTo>
                <a:lnTo>
                  <a:pt x="3227" y="32998"/>
                </a:lnTo>
                <a:lnTo>
                  <a:pt x="2795" y="33168"/>
                </a:lnTo>
                <a:lnTo>
                  <a:pt x="1920" y="33490"/>
                </a:lnTo>
                <a:lnTo>
                  <a:pt x="1106" y="33792"/>
                </a:lnTo>
                <a:lnTo>
                  <a:pt x="744" y="33932"/>
                </a:lnTo>
                <a:lnTo>
                  <a:pt x="433" y="34063"/>
                </a:lnTo>
                <a:lnTo>
                  <a:pt x="182" y="34184"/>
                </a:lnTo>
                <a:lnTo>
                  <a:pt x="81" y="34234"/>
                </a:lnTo>
                <a:lnTo>
                  <a:pt x="1" y="34284"/>
                </a:lnTo>
                <a:lnTo>
                  <a:pt x="724" y="34184"/>
                </a:lnTo>
                <a:lnTo>
                  <a:pt x="1488" y="34063"/>
                </a:lnTo>
                <a:lnTo>
                  <a:pt x="2272" y="33922"/>
                </a:lnTo>
                <a:lnTo>
                  <a:pt x="2664" y="33842"/>
                </a:lnTo>
                <a:lnTo>
                  <a:pt x="3066" y="33761"/>
                </a:lnTo>
                <a:lnTo>
                  <a:pt x="3458" y="33661"/>
                </a:lnTo>
                <a:lnTo>
                  <a:pt x="3850" y="33560"/>
                </a:lnTo>
                <a:lnTo>
                  <a:pt x="4232" y="33450"/>
                </a:lnTo>
                <a:lnTo>
                  <a:pt x="4604" y="33339"/>
                </a:lnTo>
                <a:lnTo>
                  <a:pt x="4976" y="33209"/>
                </a:lnTo>
                <a:lnTo>
                  <a:pt x="5328" y="33068"/>
                </a:lnTo>
                <a:lnTo>
                  <a:pt x="5679" y="32917"/>
                </a:lnTo>
                <a:lnTo>
                  <a:pt x="6001" y="32756"/>
                </a:lnTo>
                <a:lnTo>
                  <a:pt x="6202" y="32656"/>
                </a:lnTo>
                <a:lnTo>
                  <a:pt x="6393" y="32535"/>
                </a:lnTo>
                <a:lnTo>
                  <a:pt x="6775" y="32294"/>
                </a:lnTo>
                <a:lnTo>
                  <a:pt x="7519" y="31791"/>
                </a:lnTo>
                <a:lnTo>
                  <a:pt x="7901" y="31540"/>
                </a:lnTo>
                <a:lnTo>
                  <a:pt x="8102" y="31430"/>
                </a:lnTo>
                <a:lnTo>
                  <a:pt x="8293" y="31319"/>
                </a:lnTo>
                <a:lnTo>
                  <a:pt x="8494" y="31219"/>
                </a:lnTo>
                <a:lnTo>
                  <a:pt x="8705" y="31128"/>
                </a:lnTo>
                <a:lnTo>
                  <a:pt x="8916" y="31058"/>
                </a:lnTo>
                <a:lnTo>
                  <a:pt x="9127" y="30987"/>
                </a:lnTo>
                <a:lnTo>
                  <a:pt x="9308" y="30947"/>
                </a:lnTo>
                <a:lnTo>
                  <a:pt x="9479" y="30917"/>
                </a:lnTo>
                <a:lnTo>
                  <a:pt x="9649" y="30907"/>
                </a:lnTo>
                <a:lnTo>
                  <a:pt x="9740" y="30907"/>
                </a:lnTo>
                <a:lnTo>
                  <a:pt x="9820" y="30917"/>
                </a:lnTo>
                <a:lnTo>
                  <a:pt x="9891" y="30937"/>
                </a:lnTo>
                <a:lnTo>
                  <a:pt x="9971" y="30957"/>
                </a:lnTo>
                <a:lnTo>
                  <a:pt x="10041" y="30987"/>
                </a:lnTo>
                <a:lnTo>
                  <a:pt x="10112" y="31028"/>
                </a:lnTo>
                <a:lnTo>
                  <a:pt x="10182" y="31078"/>
                </a:lnTo>
                <a:lnTo>
                  <a:pt x="10253" y="31128"/>
                </a:lnTo>
                <a:lnTo>
                  <a:pt x="10313" y="31198"/>
                </a:lnTo>
                <a:lnTo>
                  <a:pt x="10373" y="31279"/>
                </a:lnTo>
                <a:lnTo>
                  <a:pt x="10423" y="31359"/>
                </a:lnTo>
                <a:lnTo>
                  <a:pt x="10464" y="31430"/>
                </a:lnTo>
                <a:lnTo>
                  <a:pt x="10504" y="31510"/>
                </a:lnTo>
                <a:lnTo>
                  <a:pt x="10534" y="31580"/>
                </a:lnTo>
                <a:lnTo>
                  <a:pt x="10564" y="31731"/>
                </a:lnTo>
                <a:lnTo>
                  <a:pt x="10584" y="31872"/>
                </a:lnTo>
                <a:lnTo>
                  <a:pt x="10574" y="32013"/>
                </a:lnTo>
                <a:lnTo>
                  <a:pt x="10544" y="32153"/>
                </a:lnTo>
                <a:lnTo>
                  <a:pt x="10504" y="32294"/>
                </a:lnTo>
                <a:lnTo>
                  <a:pt x="10454" y="32435"/>
                </a:lnTo>
                <a:lnTo>
                  <a:pt x="10393" y="32575"/>
                </a:lnTo>
                <a:lnTo>
                  <a:pt x="10323" y="32706"/>
                </a:lnTo>
                <a:lnTo>
                  <a:pt x="10172" y="32988"/>
                </a:lnTo>
                <a:lnTo>
                  <a:pt x="10021" y="33259"/>
                </a:lnTo>
                <a:lnTo>
                  <a:pt x="9961" y="33390"/>
                </a:lnTo>
                <a:lnTo>
                  <a:pt x="9901" y="33530"/>
                </a:lnTo>
                <a:lnTo>
                  <a:pt x="9830" y="33721"/>
                </a:lnTo>
                <a:lnTo>
                  <a:pt x="9770" y="33922"/>
                </a:lnTo>
                <a:lnTo>
                  <a:pt x="9670" y="34334"/>
                </a:lnTo>
                <a:lnTo>
                  <a:pt x="9569" y="34777"/>
                </a:lnTo>
                <a:lnTo>
                  <a:pt x="9499" y="35229"/>
                </a:lnTo>
                <a:lnTo>
                  <a:pt x="9438" y="35671"/>
                </a:lnTo>
                <a:lnTo>
                  <a:pt x="9388" y="36113"/>
                </a:lnTo>
                <a:lnTo>
                  <a:pt x="9358" y="36525"/>
                </a:lnTo>
                <a:lnTo>
                  <a:pt x="9338" y="36907"/>
                </a:lnTo>
                <a:lnTo>
                  <a:pt x="9660" y="36204"/>
                </a:lnTo>
                <a:lnTo>
                  <a:pt x="9820" y="35842"/>
                </a:lnTo>
                <a:lnTo>
                  <a:pt x="9891" y="35661"/>
                </a:lnTo>
                <a:lnTo>
                  <a:pt x="9951" y="35480"/>
                </a:lnTo>
                <a:lnTo>
                  <a:pt x="10011" y="35269"/>
                </a:lnTo>
                <a:lnTo>
                  <a:pt x="10072" y="35058"/>
                </a:lnTo>
                <a:lnTo>
                  <a:pt x="10142" y="34827"/>
                </a:lnTo>
                <a:lnTo>
                  <a:pt x="10212" y="34606"/>
                </a:lnTo>
                <a:lnTo>
                  <a:pt x="10293" y="34385"/>
                </a:lnTo>
                <a:lnTo>
                  <a:pt x="10343" y="34284"/>
                </a:lnTo>
                <a:lnTo>
                  <a:pt x="10393" y="34184"/>
                </a:lnTo>
                <a:lnTo>
                  <a:pt x="10454" y="34083"/>
                </a:lnTo>
                <a:lnTo>
                  <a:pt x="10524" y="33993"/>
                </a:lnTo>
                <a:lnTo>
                  <a:pt x="10594" y="33912"/>
                </a:lnTo>
                <a:lnTo>
                  <a:pt x="10675" y="33832"/>
                </a:lnTo>
                <a:lnTo>
                  <a:pt x="10765" y="33892"/>
                </a:lnTo>
                <a:lnTo>
                  <a:pt x="10835" y="33973"/>
                </a:lnTo>
                <a:lnTo>
                  <a:pt x="10896" y="34063"/>
                </a:lnTo>
                <a:lnTo>
                  <a:pt x="10946" y="34163"/>
                </a:lnTo>
                <a:lnTo>
                  <a:pt x="10986" y="34274"/>
                </a:lnTo>
                <a:lnTo>
                  <a:pt x="11016" y="34395"/>
                </a:lnTo>
                <a:lnTo>
                  <a:pt x="11036" y="34515"/>
                </a:lnTo>
                <a:lnTo>
                  <a:pt x="11047" y="34646"/>
                </a:lnTo>
                <a:lnTo>
                  <a:pt x="11047" y="34767"/>
                </a:lnTo>
                <a:lnTo>
                  <a:pt x="11047" y="34897"/>
                </a:lnTo>
                <a:lnTo>
                  <a:pt x="11026" y="35148"/>
                </a:lnTo>
                <a:lnTo>
                  <a:pt x="10996" y="35380"/>
                </a:lnTo>
                <a:lnTo>
                  <a:pt x="10966" y="35581"/>
                </a:lnTo>
                <a:lnTo>
                  <a:pt x="10926" y="35822"/>
                </a:lnTo>
                <a:lnTo>
                  <a:pt x="10876" y="36063"/>
                </a:lnTo>
                <a:lnTo>
                  <a:pt x="10825" y="36304"/>
                </a:lnTo>
                <a:lnTo>
                  <a:pt x="10815" y="36425"/>
                </a:lnTo>
                <a:lnTo>
                  <a:pt x="10805" y="36546"/>
                </a:lnTo>
                <a:lnTo>
                  <a:pt x="10805" y="36696"/>
                </a:lnTo>
                <a:lnTo>
                  <a:pt x="10815" y="36857"/>
                </a:lnTo>
                <a:lnTo>
                  <a:pt x="10856" y="37199"/>
                </a:lnTo>
                <a:lnTo>
                  <a:pt x="10876" y="37370"/>
                </a:lnTo>
                <a:lnTo>
                  <a:pt x="10876" y="37541"/>
                </a:lnTo>
                <a:lnTo>
                  <a:pt x="10876" y="37621"/>
                </a:lnTo>
                <a:lnTo>
                  <a:pt x="10866" y="37691"/>
                </a:lnTo>
                <a:lnTo>
                  <a:pt x="10846" y="37772"/>
                </a:lnTo>
                <a:lnTo>
                  <a:pt x="10825" y="37832"/>
                </a:lnTo>
                <a:lnTo>
                  <a:pt x="10936" y="37581"/>
                </a:lnTo>
                <a:lnTo>
                  <a:pt x="11067" y="37299"/>
                </a:lnTo>
                <a:lnTo>
                  <a:pt x="11207" y="37008"/>
                </a:lnTo>
                <a:lnTo>
                  <a:pt x="11338" y="36706"/>
                </a:lnTo>
                <a:lnTo>
                  <a:pt x="11469" y="36395"/>
                </a:lnTo>
                <a:lnTo>
                  <a:pt x="11569" y="36083"/>
                </a:lnTo>
                <a:lnTo>
                  <a:pt x="11619" y="35932"/>
                </a:lnTo>
                <a:lnTo>
                  <a:pt x="11650" y="35782"/>
                </a:lnTo>
                <a:lnTo>
                  <a:pt x="11680" y="35621"/>
                </a:lnTo>
                <a:lnTo>
                  <a:pt x="11690" y="35470"/>
                </a:lnTo>
                <a:lnTo>
                  <a:pt x="11700" y="35189"/>
                </a:lnTo>
                <a:lnTo>
                  <a:pt x="11690" y="34917"/>
                </a:lnTo>
                <a:lnTo>
                  <a:pt x="11680" y="34646"/>
                </a:lnTo>
                <a:lnTo>
                  <a:pt x="11650" y="34385"/>
                </a:lnTo>
                <a:lnTo>
                  <a:pt x="11599" y="33882"/>
                </a:lnTo>
                <a:lnTo>
                  <a:pt x="11569" y="33631"/>
                </a:lnTo>
                <a:lnTo>
                  <a:pt x="11559" y="33390"/>
                </a:lnTo>
                <a:lnTo>
                  <a:pt x="11559" y="33148"/>
                </a:lnTo>
                <a:lnTo>
                  <a:pt x="11579" y="32917"/>
                </a:lnTo>
                <a:lnTo>
                  <a:pt x="11599" y="32797"/>
                </a:lnTo>
                <a:lnTo>
                  <a:pt x="11619" y="32676"/>
                </a:lnTo>
                <a:lnTo>
                  <a:pt x="11650" y="32555"/>
                </a:lnTo>
                <a:lnTo>
                  <a:pt x="11690" y="32435"/>
                </a:lnTo>
                <a:lnTo>
                  <a:pt x="11730" y="32314"/>
                </a:lnTo>
                <a:lnTo>
                  <a:pt x="11790" y="32204"/>
                </a:lnTo>
                <a:lnTo>
                  <a:pt x="11851" y="32083"/>
                </a:lnTo>
                <a:lnTo>
                  <a:pt x="11921" y="31962"/>
                </a:lnTo>
                <a:lnTo>
                  <a:pt x="12001" y="31842"/>
                </a:lnTo>
                <a:lnTo>
                  <a:pt x="12092" y="31721"/>
                </a:lnTo>
                <a:lnTo>
                  <a:pt x="12192" y="31590"/>
                </a:lnTo>
                <a:lnTo>
                  <a:pt x="12303" y="31470"/>
                </a:lnTo>
                <a:lnTo>
                  <a:pt x="12373" y="31399"/>
                </a:lnTo>
                <a:lnTo>
                  <a:pt x="12454" y="31329"/>
                </a:lnTo>
                <a:lnTo>
                  <a:pt x="12544" y="31269"/>
                </a:lnTo>
                <a:lnTo>
                  <a:pt x="12625" y="31219"/>
                </a:lnTo>
                <a:lnTo>
                  <a:pt x="12715" y="31168"/>
                </a:lnTo>
                <a:lnTo>
                  <a:pt x="12805" y="31128"/>
                </a:lnTo>
                <a:lnTo>
                  <a:pt x="12906" y="31098"/>
                </a:lnTo>
                <a:lnTo>
                  <a:pt x="13006" y="31068"/>
                </a:lnTo>
                <a:lnTo>
                  <a:pt x="13107" y="31048"/>
                </a:lnTo>
                <a:lnTo>
                  <a:pt x="13207" y="31028"/>
                </a:lnTo>
                <a:lnTo>
                  <a:pt x="13408" y="31008"/>
                </a:lnTo>
                <a:lnTo>
                  <a:pt x="13620" y="31018"/>
                </a:lnTo>
                <a:lnTo>
                  <a:pt x="13841" y="31038"/>
                </a:lnTo>
                <a:lnTo>
                  <a:pt x="14052" y="31088"/>
                </a:lnTo>
                <a:lnTo>
                  <a:pt x="14263" y="31148"/>
                </a:lnTo>
                <a:lnTo>
                  <a:pt x="14464" y="31219"/>
                </a:lnTo>
                <a:lnTo>
                  <a:pt x="14665" y="31319"/>
                </a:lnTo>
                <a:lnTo>
                  <a:pt x="14856" y="31420"/>
                </a:lnTo>
                <a:lnTo>
                  <a:pt x="15037" y="31540"/>
                </a:lnTo>
                <a:lnTo>
                  <a:pt x="15198" y="31671"/>
                </a:lnTo>
                <a:lnTo>
                  <a:pt x="15348" y="31812"/>
                </a:lnTo>
                <a:lnTo>
                  <a:pt x="15469" y="31952"/>
                </a:lnTo>
                <a:lnTo>
                  <a:pt x="15579" y="32093"/>
                </a:lnTo>
                <a:lnTo>
                  <a:pt x="15680" y="32244"/>
                </a:lnTo>
                <a:lnTo>
                  <a:pt x="15780" y="32405"/>
                </a:lnTo>
                <a:lnTo>
                  <a:pt x="15871" y="32555"/>
                </a:lnTo>
                <a:lnTo>
                  <a:pt x="15951" y="32716"/>
                </a:lnTo>
                <a:lnTo>
                  <a:pt x="16112" y="33048"/>
                </a:lnTo>
                <a:lnTo>
                  <a:pt x="16313" y="33490"/>
                </a:lnTo>
                <a:lnTo>
                  <a:pt x="16404" y="33711"/>
                </a:lnTo>
                <a:lnTo>
                  <a:pt x="16494" y="33932"/>
                </a:lnTo>
                <a:lnTo>
                  <a:pt x="16564" y="34163"/>
                </a:lnTo>
                <a:lnTo>
                  <a:pt x="16635" y="34395"/>
                </a:lnTo>
                <a:lnTo>
                  <a:pt x="16685" y="34636"/>
                </a:lnTo>
                <a:lnTo>
                  <a:pt x="16725" y="34877"/>
                </a:lnTo>
                <a:lnTo>
                  <a:pt x="16735" y="34897"/>
                </a:lnTo>
                <a:lnTo>
                  <a:pt x="16765" y="35189"/>
                </a:lnTo>
                <a:lnTo>
                  <a:pt x="16796" y="35490"/>
                </a:lnTo>
                <a:lnTo>
                  <a:pt x="16806" y="35782"/>
                </a:lnTo>
                <a:lnTo>
                  <a:pt x="16806" y="36073"/>
                </a:lnTo>
                <a:lnTo>
                  <a:pt x="16796" y="36365"/>
                </a:lnTo>
                <a:lnTo>
                  <a:pt x="16775" y="36656"/>
                </a:lnTo>
                <a:lnTo>
                  <a:pt x="16745" y="36948"/>
                </a:lnTo>
                <a:lnTo>
                  <a:pt x="16705" y="37239"/>
                </a:lnTo>
                <a:lnTo>
                  <a:pt x="16645" y="37531"/>
                </a:lnTo>
                <a:lnTo>
                  <a:pt x="16585" y="37812"/>
                </a:lnTo>
                <a:lnTo>
                  <a:pt x="16514" y="38103"/>
                </a:lnTo>
                <a:lnTo>
                  <a:pt x="16434" y="38385"/>
                </a:lnTo>
                <a:lnTo>
                  <a:pt x="16343" y="38666"/>
                </a:lnTo>
                <a:lnTo>
                  <a:pt x="16243" y="38938"/>
                </a:lnTo>
                <a:lnTo>
                  <a:pt x="16132" y="39209"/>
                </a:lnTo>
                <a:lnTo>
                  <a:pt x="16012" y="39480"/>
                </a:lnTo>
                <a:lnTo>
                  <a:pt x="15791" y="39943"/>
                </a:lnTo>
                <a:lnTo>
                  <a:pt x="15569" y="40395"/>
                </a:lnTo>
                <a:lnTo>
                  <a:pt x="15328" y="40847"/>
                </a:lnTo>
                <a:lnTo>
                  <a:pt x="15077" y="41290"/>
                </a:lnTo>
                <a:lnTo>
                  <a:pt x="14926" y="41430"/>
                </a:lnTo>
                <a:lnTo>
                  <a:pt x="14775" y="41561"/>
                </a:lnTo>
                <a:lnTo>
                  <a:pt x="14615" y="41682"/>
                </a:lnTo>
                <a:lnTo>
                  <a:pt x="14454" y="41802"/>
                </a:lnTo>
                <a:lnTo>
                  <a:pt x="14293" y="41913"/>
                </a:lnTo>
                <a:lnTo>
                  <a:pt x="14122" y="42013"/>
                </a:lnTo>
                <a:lnTo>
                  <a:pt x="13951" y="42104"/>
                </a:lnTo>
                <a:lnTo>
                  <a:pt x="13780" y="42194"/>
                </a:lnTo>
                <a:lnTo>
                  <a:pt x="13599" y="42285"/>
                </a:lnTo>
                <a:lnTo>
                  <a:pt x="13419" y="42365"/>
                </a:lnTo>
                <a:lnTo>
                  <a:pt x="13057" y="42506"/>
                </a:lnTo>
                <a:lnTo>
                  <a:pt x="12675" y="42626"/>
                </a:lnTo>
                <a:lnTo>
                  <a:pt x="12293" y="42727"/>
                </a:lnTo>
                <a:lnTo>
                  <a:pt x="11901" y="42817"/>
                </a:lnTo>
                <a:lnTo>
                  <a:pt x="11509" y="42898"/>
                </a:lnTo>
                <a:lnTo>
                  <a:pt x="11117" y="42968"/>
                </a:lnTo>
                <a:lnTo>
                  <a:pt x="10715" y="43018"/>
                </a:lnTo>
                <a:lnTo>
                  <a:pt x="9931" y="43119"/>
                </a:lnTo>
                <a:lnTo>
                  <a:pt x="9157" y="43199"/>
                </a:lnTo>
                <a:lnTo>
                  <a:pt x="8745" y="43249"/>
                </a:lnTo>
                <a:lnTo>
                  <a:pt x="8343" y="43300"/>
                </a:lnTo>
                <a:lnTo>
                  <a:pt x="7559" y="43420"/>
                </a:lnTo>
                <a:lnTo>
                  <a:pt x="6795" y="43541"/>
                </a:lnTo>
                <a:lnTo>
                  <a:pt x="6423" y="43591"/>
                </a:lnTo>
                <a:lnTo>
                  <a:pt x="6051" y="43631"/>
                </a:lnTo>
                <a:lnTo>
                  <a:pt x="5669" y="43672"/>
                </a:lnTo>
                <a:lnTo>
                  <a:pt x="5297" y="43692"/>
                </a:lnTo>
                <a:lnTo>
                  <a:pt x="4926" y="43702"/>
                </a:lnTo>
                <a:lnTo>
                  <a:pt x="4544" y="43702"/>
                </a:lnTo>
                <a:lnTo>
                  <a:pt x="4152" y="43682"/>
                </a:lnTo>
                <a:lnTo>
                  <a:pt x="3760" y="43641"/>
                </a:lnTo>
                <a:lnTo>
                  <a:pt x="3368" y="43581"/>
                </a:lnTo>
                <a:lnTo>
                  <a:pt x="2956" y="43491"/>
                </a:lnTo>
                <a:lnTo>
                  <a:pt x="2956" y="43491"/>
                </a:lnTo>
                <a:lnTo>
                  <a:pt x="3086" y="43531"/>
                </a:lnTo>
                <a:lnTo>
                  <a:pt x="3207" y="43581"/>
                </a:lnTo>
                <a:lnTo>
                  <a:pt x="3328" y="43651"/>
                </a:lnTo>
                <a:lnTo>
                  <a:pt x="3458" y="43722"/>
                </a:lnTo>
                <a:lnTo>
                  <a:pt x="3699" y="43863"/>
                </a:lnTo>
                <a:lnTo>
                  <a:pt x="3830" y="43923"/>
                </a:lnTo>
                <a:lnTo>
                  <a:pt x="3951" y="43973"/>
                </a:lnTo>
                <a:lnTo>
                  <a:pt x="4222" y="44064"/>
                </a:lnTo>
                <a:lnTo>
                  <a:pt x="4503" y="44134"/>
                </a:lnTo>
                <a:lnTo>
                  <a:pt x="4785" y="44194"/>
                </a:lnTo>
                <a:lnTo>
                  <a:pt x="5066" y="44244"/>
                </a:lnTo>
                <a:lnTo>
                  <a:pt x="5217" y="44265"/>
                </a:lnTo>
                <a:lnTo>
                  <a:pt x="5368" y="44275"/>
                </a:lnTo>
                <a:lnTo>
                  <a:pt x="5659" y="44275"/>
                </a:lnTo>
                <a:lnTo>
                  <a:pt x="5951" y="44265"/>
                </a:lnTo>
                <a:lnTo>
                  <a:pt x="6242" y="44234"/>
                </a:lnTo>
                <a:lnTo>
                  <a:pt x="6534" y="44214"/>
                </a:lnTo>
                <a:lnTo>
                  <a:pt x="6825" y="44194"/>
                </a:lnTo>
                <a:lnTo>
                  <a:pt x="7117" y="44194"/>
                </a:lnTo>
                <a:lnTo>
                  <a:pt x="7267" y="44204"/>
                </a:lnTo>
                <a:lnTo>
                  <a:pt x="7418" y="44224"/>
                </a:lnTo>
                <a:lnTo>
                  <a:pt x="7499" y="44234"/>
                </a:lnTo>
                <a:lnTo>
                  <a:pt x="7579" y="44255"/>
                </a:lnTo>
                <a:lnTo>
                  <a:pt x="7639" y="44285"/>
                </a:lnTo>
                <a:lnTo>
                  <a:pt x="7700" y="44315"/>
                </a:lnTo>
                <a:lnTo>
                  <a:pt x="7740" y="44345"/>
                </a:lnTo>
                <a:lnTo>
                  <a:pt x="7770" y="44385"/>
                </a:lnTo>
                <a:lnTo>
                  <a:pt x="7800" y="44415"/>
                </a:lnTo>
                <a:lnTo>
                  <a:pt x="7820" y="44466"/>
                </a:lnTo>
                <a:lnTo>
                  <a:pt x="7820" y="44506"/>
                </a:lnTo>
                <a:lnTo>
                  <a:pt x="7820" y="44556"/>
                </a:lnTo>
                <a:lnTo>
                  <a:pt x="7820" y="44606"/>
                </a:lnTo>
                <a:lnTo>
                  <a:pt x="7800" y="44657"/>
                </a:lnTo>
                <a:lnTo>
                  <a:pt x="7760" y="44757"/>
                </a:lnTo>
                <a:lnTo>
                  <a:pt x="7700" y="44868"/>
                </a:lnTo>
                <a:lnTo>
                  <a:pt x="7619" y="44988"/>
                </a:lnTo>
                <a:lnTo>
                  <a:pt x="7529" y="45099"/>
                </a:lnTo>
                <a:lnTo>
                  <a:pt x="7428" y="45209"/>
                </a:lnTo>
                <a:lnTo>
                  <a:pt x="7328" y="45320"/>
                </a:lnTo>
                <a:lnTo>
                  <a:pt x="7127" y="45501"/>
                </a:lnTo>
                <a:lnTo>
                  <a:pt x="6956" y="45652"/>
                </a:lnTo>
                <a:lnTo>
                  <a:pt x="6845" y="45742"/>
                </a:lnTo>
                <a:lnTo>
                  <a:pt x="6715" y="45833"/>
                </a:lnTo>
                <a:lnTo>
                  <a:pt x="6453" y="46003"/>
                </a:lnTo>
                <a:lnTo>
                  <a:pt x="6182" y="46184"/>
                </a:lnTo>
                <a:lnTo>
                  <a:pt x="5901" y="46365"/>
                </a:lnTo>
                <a:lnTo>
                  <a:pt x="5770" y="46466"/>
                </a:lnTo>
                <a:lnTo>
                  <a:pt x="5649" y="46576"/>
                </a:lnTo>
                <a:lnTo>
                  <a:pt x="5539" y="46677"/>
                </a:lnTo>
                <a:lnTo>
                  <a:pt x="5428" y="46797"/>
                </a:lnTo>
                <a:lnTo>
                  <a:pt x="5338" y="46918"/>
                </a:lnTo>
                <a:lnTo>
                  <a:pt x="5257" y="47049"/>
                </a:lnTo>
                <a:lnTo>
                  <a:pt x="5197" y="47189"/>
                </a:lnTo>
                <a:lnTo>
                  <a:pt x="5157" y="47340"/>
                </a:lnTo>
                <a:lnTo>
                  <a:pt x="5348" y="47280"/>
                </a:lnTo>
                <a:lnTo>
                  <a:pt x="5529" y="47220"/>
                </a:lnTo>
                <a:lnTo>
                  <a:pt x="5710" y="47139"/>
                </a:lnTo>
                <a:lnTo>
                  <a:pt x="5880" y="47059"/>
                </a:lnTo>
                <a:lnTo>
                  <a:pt x="6061" y="46978"/>
                </a:lnTo>
                <a:lnTo>
                  <a:pt x="6242" y="46878"/>
                </a:lnTo>
                <a:lnTo>
                  <a:pt x="6584" y="46677"/>
                </a:lnTo>
                <a:lnTo>
                  <a:pt x="6936" y="46456"/>
                </a:lnTo>
                <a:lnTo>
                  <a:pt x="7277" y="46224"/>
                </a:lnTo>
                <a:lnTo>
                  <a:pt x="7961" y="45732"/>
                </a:lnTo>
                <a:lnTo>
                  <a:pt x="8664" y="45240"/>
                </a:lnTo>
                <a:lnTo>
                  <a:pt x="9016" y="44998"/>
                </a:lnTo>
                <a:lnTo>
                  <a:pt x="9378" y="44767"/>
                </a:lnTo>
                <a:lnTo>
                  <a:pt x="9750" y="44556"/>
                </a:lnTo>
                <a:lnTo>
                  <a:pt x="9931" y="44456"/>
                </a:lnTo>
                <a:lnTo>
                  <a:pt x="10122" y="44365"/>
                </a:lnTo>
                <a:lnTo>
                  <a:pt x="10313" y="44275"/>
                </a:lnTo>
                <a:lnTo>
                  <a:pt x="10514" y="44194"/>
                </a:lnTo>
                <a:lnTo>
                  <a:pt x="10705" y="44124"/>
                </a:lnTo>
                <a:lnTo>
                  <a:pt x="10906" y="44054"/>
                </a:lnTo>
                <a:lnTo>
                  <a:pt x="11248" y="43953"/>
                </a:lnTo>
                <a:lnTo>
                  <a:pt x="11459" y="43893"/>
                </a:lnTo>
                <a:lnTo>
                  <a:pt x="11680" y="43832"/>
                </a:lnTo>
                <a:lnTo>
                  <a:pt x="11901" y="43802"/>
                </a:lnTo>
                <a:lnTo>
                  <a:pt x="12011" y="43792"/>
                </a:lnTo>
                <a:lnTo>
                  <a:pt x="12112" y="43782"/>
                </a:lnTo>
                <a:lnTo>
                  <a:pt x="12212" y="43792"/>
                </a:lnTo>
                <a:lnTo>
                  <a:pt x="12293" y="43812"/>
                </a:lnTo>
                <a:lnTo>
                  <a:pt x="12373" y="43832"/>
                </a:lnTo>
                <a:lnTo>
                  <a:pt x="12444" y="43873"/>
                </a:lnTo>
                <a:lnTo>
                  <a:pt x="12494" y="43923"/>
                </a:lnTo>
                <a:lnTo>
                  <a:pt x="12544" y="43963"/>
                </a:lnTo>
                <a:lnTo>
                  <a:pt x="12584" y="44013"/>
                </a:lnTo>
                <a:lnTo>
                  <a:pt x="12614" y="44074"/>
                </a:lnTo>
                <a:lnTo>
                  <a:pt x="12635" y="44124"/>
                </a:lnTo>
                <a:lnTo>
                  <a:pt x="12655" y="44184"/>
                </a:lnTo>
                <a:lnTo>
                  <a:pt x="12665" y="44255"/>
                </a:lnTo>
                <a:lnTo>
                  <a:pt x="12665" y="44315"/>
                </a:lnTo>
                <a:lnTo>
                  <a:pt x="12655" y="44456"/>
                </a:lnTo>
                <a:lnTo>
                  <a:pt x="12625" y="44606"/>
                </a:lnTo>
                <a:lnTo>
                  <a:pt x="12564" y="44767"/>
                </a:lnTo>
                <a:lnTo>
                  <a:pt x="12494" y="44938"/>
                </a:lnTo>
                <a:lnTo>
                  <a:pt x="12393" y="45109"/>
                </a:lnTo>
                <a:lnTo>
                  <a:pt x="12283" y="45290"/>
                </a:lnTo>
                <a:lnTo>
                  <a:pt x="12162" y="45481"/>
                </a:lnTo>
                <a:lnTo>
                  <a:pt x="12021" y="45662"/>
                </a:lnTo>
                <a:lnTo>
                  <a:pt x="11871" y="45853"/>
                </a:lnTo>
                <a:lnTo>
                  <a:pt x="11700" y="46054"/>
                </a:lnTo>
                <a:lnTo>
                  <a:pt x="11358" y="46436"/>
                </a:lnTo>
                <a:lnTo>
                  <a:pt x="10986" y="46817"/>
                </a:lnTo>
                <a:lnTo>
                  <a:pt x="10604" y="47189"/>
                </a:lnTo>
                <a:lnTo>
                  <a:pt x="10222" y="47531"/>
                </a:lnTo>
                <a:lnTo>
                  <a:pt x="9861" y="47853"/>
                </a:lnTo>
                <a:lnTo>
                  <a:pt x="9529" y="48134"/>
                </a:lnTo>
                <a:lnTo>
                  <a:pt x="9237" y="48365"/>
                </a:lnTo>
                <a:lnTo>
                  <a:pt x="8996" y="48546"/>
                </a:lnTo>
                <a:lnTo>
                  <a:pt x="8825" y="48657"/>
                </a:lnTo>
                <a:lnTo>
                  <a:pt x="8514" y="48848"/>
                </a:lnTo>
                <a:lnTo>
                  <a:pt x="8182" y="49019"/>
                </a:lnTo>
                <a:lnTo>
                  <a:pt x="7850" y="49179"/>
                </a:lnTo>
                <a:lnTo>
                  <a:pt x="7499" y="49330"/>
                </a:lnTo>
                <a:lnTo>
                  <a:pt x="7147" y="49481"/>
                </a:lnTo>
                <a:lnTo>
                  <a:pt x="6785" y="49622"/>
                </a:lnTo>
                <a:lnTo>
                  <a:pt x="6413" y="49752"/>
                </a:lnTo>
                <a:lnTo>
                  <a:pt x="6051" y="49873"/>
                </a:lnTo>
                <a:lnTo>
                  <a:pt x="5297" y="50114"/>
                </a:lnTo>
                <a:lnTo>
                  <a:pt x="4554" y="50335"/>
                </a:lnTo>
                <a:lnTo>
                  <a:pt x="3830" y="50556"/>
                </a:lnTo>
                <a:lnTo>
                  <a:pt x="3116" y="50778"/>
                </a:lnTo>
                <a:lnTo>
                  <a:pt x="3307" y="50838"/>
                </a:lnTo>
                <a:lnTo>
                  <a:pt x="3508" y="50898"/>
                </a:lnTo>
                <a:lnTo>
                  <a:pt x="3709" y="50938"/>
                </a:lnTo>
                <a:lnTo>
                  <a:pt x="3910" y="50958"/>
                </a:lnTo>
                <a:lnTo>
                  <a:pt x="4122" y="50968"/>
                </a:lnTo>
                <a:lnTo>
                  <a:pt x="4323" y="50979"/>
                </a:lnTo>
                <a:lnTo>
                  <a:pt x="4524" y="50968"/>
                </a:lnTo>
                <a:lnTo>
                  <a:pt x="4735" y="50948"/>
                </a:lnTo>
                <a:lnTo>
                  <a:pt x="4946" y="50928"/>
                </a:lnTo>
                <a:lnTo>
                  <a:pt x="5147" y="50888"/>
                </a:lnTo>
                <a:lnTo>
                  <a:pt x="5559" y="50808"/>
                </a:lnTo>
                <a:lnTo>
                  <a:pt x="5961" y="50717"/>
                </a:lnTo>
                <a:lnTo>
                  <a:pt x="6353" y="50617"/>
                </a:lnTo>
                <a:lnTo>
                  <a:pt x="6524" y="50576"/>
                </a:lnTo>
                <a:lnTo>
                  <a:pt x="6705" y="50546"/>
                </a:lnTo>
                <a:lnTo>
                  <a:pt x="6875" y="50526"/>
                </a:lnTo>
                <a:lnTo>
                  <a:pt x="7036" y="50516"/>
                </a:lnTo>
                <a:lnTo>
                  <a:pt x="7197" y="50516"/>
                </a:lnTo>
                <a:lnTo>
                  <a:pt x="7338" y="50536"/>
                </a:lnTo>
                <a:lnTo>
                  <a:pt x="7468" y="50566"/>
                </a:lnTo>
                <a:lnTo>
                  <a:pt x="7579" y="50617"/>
                </a:lnTo>
                <a:lnTo>
                  <a:pt x="7619" y="50647"/>
                </a:lnTo>
                <a:lnTo>
                  <a:pt x="7669" y="50677"/>
                </a:lnTo>
                <a:lnTo>
                  <a:pt x="7700" y="50717"/>
                </a:lnTo>
                <a:lnTo>
                  <a:pt x="7730" y="50757"/>
                </a:lnTo>
                <a:lnTo>
                  <a:pt x="7750" y="50808"/>
                </a:lnTo>
                <a:lnTo>
                  <a:pt x="7770" y="50858"/>
                </a:lnTo>
                <a:lnTo>
                  <a:pt x="7780" y="50908"/>
                </a:lnTo>
                <a:lnTo>
                  <a:pt x="7780" y="50968"/>
                </a:lnTo>
                <a:lnTo>
                  <a:pt x="7770" y="51029"/>
                </a:lnTo>
                <a:lnTo>
                  <a:pt x="7760" y="51099"/>
                </a:lnTo>
                <a:lnTo>
                  <a:pt x="7740" y="51169"/>
                </a:lnTo>
                <a:lnTo>
                  <a:pt x="7710" y="51250"/>
                </a:lnTo>
                <a:lnTo>
                  <a:pt x="7659" y="51340"/>
                </a:lnTo>
                <a:lnTo>
                  <a:pt x="7609" y="51421"/>
                </a:lnTo>
                <a:lnTo>
                  <a:pt x="7479" y="51612"/>
                </a:lnTo>
                <a:lnTo>
                  <a:pt x="7328" y="51803"/>
                </a:lnTo>
                <a:lnTo>
                  <a:pt x="7167" y="51974"/>
                </a:lnTo>
                <a:lnTo>
                  <a:pt x="6986" y="52144"/>
                </a:lnTo>
                <a:lnTo>
                  <a:pt x="6805" y="52305"/>
                </a:lnTo>
                <a:lnTo>
                  <a:pt x="6413" y="52617"/>
                </a:lnTo>
                <a:lnTo>
                  <a:pt x="6021" y="52938"/>
                </a:lnTo>
                <a:lnTo>
                  <a:pt x="5830" y="53099"/>
                </a:lnTo>
                <a:lnTo>
                  <a:pt x="5649" y="53270"/>
                </a:lnTo>
                <a:lnTo>
                  <a:pt x="5468" y="53451"/>
                </a:lnTo>
                <a:lnTo>
                  <a:pt x="5318" y="53632"/>
                </a:lnTo>
                <a:lnTo>
                  <a:pt x="5167" y="53823"/>
                </a:lnTo>
                <a:lnTo>
                  <a:pt x="5107" y="53923"/>
                </a:lnTo>
                <a:lnTo>
                  <a:pt x="5046" y="54024"/>
                </a:lnTo>
                <a:lnTo>
                  <a:pt x="4996" y="54134"/>
                </a:lnTo>
                <a:lnTo>
                  <a:pt x="4946" y="54245"/>
                </a:lnTo>
                <a:lnTo>
                  <a:pt x="4905" y="54356"/>
                </a:lnTo>
                <a:lnTo>
                  <a:pt x="4875" y="54476"/>
                </a:lnTo>
                <a:lnTo>
                  <a:pt x="4875" y="54476"/>
                </a:lnTo>
                <a:lnTo>
                  <a:pt x="5227" y="54245"/>
                </a:lnTo>
                <a:lnTo>
                  <a:pt x="5579" y="53994"/>
                </a:lnTo>
                <a:lnTo>
                  <a:pt x="5921" y="53732"/>
                </a:lnTo>
                <a:lnTo>
                  <a:pt x="6252" y="53461"/>
                </a:lnTo>
                <a:lnTo>
                  <a:pt x="6584" y="53180"/>
                </a:lnTo>
                <a:lnTo>
                  <a:pt x="6906" y="52888"/>
                </a:lnTo>
                <a:lnTo>
                  <a:pt x="7217" y="52587"/>
                </a:lnTo>
                <a:lnTo>
                  <a:pt x="7529" y="52275"/>
                </a:lnTo>
                <a:lnTo>
                  <a:pt x="7830" y="51964"/>
                </a:lnTo>
                <a:lnTo>
                  <a:pt x="8132" y="51652"/>
                </a:lnTo>
                <a:lnTo>
                  <a:pt x="8725" y="50999"/>
                </a:lnTo>
                <a:lnTo>
                  <a:pt x="9298" y="50355"/>
                </a:lnTo>
                <a:lnTo>
                  <a:pt x="9861" y="49702"/>
                </a:lnTo>
                <a:lnTo>
                  <a:pt x="10112" y="49401"/>
                </a:lnTo>
                <a:lnTo>
                  <a:pt x="10353" y="49079"/>
                </a:lnTo>
                <a:lnTo>
                  <a:pt x="10584" y="48747"/>
                </a:lnTo>
                <a:lnTo>
                  <a:pt x="10815" y="48416"/>
                </a:lnTo>
                <a:lnTo>
                  <a:pt x="11268" y="47752"/>
                </a:lnTo>
                <a:lnTo>
                  <a:pt x="11509" y="47421"/>
                </a:lnTo>
                <a:lnTo>
                  <a:pt x="11750" y="47109"/>
                </a:lnTo>
                <a:lnTo>
                  <a:pt x="12032" y="46747"/>
                </a:lnTo>
                <a:lnTo>
                  <a:pt x="12192" y="46566"/>
                </a:lnTo>
                <a:lnTo>
                  <a:pt x="12343" y="46385"/>
                </a:lnTo>
                <a:lnTo>
                  <a:pt x="12514" y="46214"/>
                </a:lnTo>
                <a:lnTo>
                  <a:pt x="12685" y="46044"/>
                </a:lnTo>
                <a:lnTo>
                  <a:pt x="12866" y="45903"/>
                </a:lnTo>
                <a:lnTo>
                  <a:pt x="12956" y="45833"/>
                </a:lnTo>
                <a:lnTo>
                  <a:pt x="13047" y="45772"/>
                </a:lnTo>
                <a:lnTo>
                  <a:pt x="13167" y="45712"/>
                </a:lnTo>
                <a:lnTo>
                  <a:pt x="13288" y="45682"/>
                </a:lnTo>
                <a:lnTo>
                  <a:pt x="13398" y="45662"/>
                </a:lnTo>
                <a:lnTo>
                  <a:pt x="13499" y="45672"/>
                </a:lnTo>
                <a:lnTo>
                  <a:pt x="13589" y="45692"/>
                </a:lnTo>
                <a:lnTo>
                  <a:pt x="13680" y="45742"/>
                </a:lnTo>
                <a:lnTo>
                  <a:pt x="13760" y="45792"/>
                </a:lnTo>
                <a:lnTo>
                  <a:pt x="13831" y="45873"/>
                </a:lnTo>
                <a:lnTo>
                  <a:pt x="13891" y="45953"/>
                </a:lnTo>
                <a:lnTo>
                  <a:pt x="13941" y="46054"/>
                </a:lnTo>
                <a:lnTo>
                  <a:pt x="13981" y="46154"/>
                </a:lnTo>
                <a:lnTo>
                  <a:pt x="14022" y="46265"/>
                </a:lnTo>
                <a:lnTo>
                  <a:pt x="14042" y="46375"/>
                </a:lnTo>
                <a:lnTo>
                  <a:pt x="14062" y="46496"/>
                </a:lnTo>
                <a:lnTo>
                  <a:pt x="14062" y="46616"/>
                </a:lnTo>
                <a:lnTo>
                  <a:pt x="14062" y="46737"/>
                </a:lnTo>
                <a:lnTo>
                  <a:pt x="14052" y="46838"/>
                </a:lnTo>
                <a:lnTo>
                  <a:pt x="14032" y="46938"/>
                </a:lnTo>
                <a:lnTo>
                  <a:pt x="13971" y="47139"/>
                </a:lnTo>
                <a:lnTo>
                  <a:pt x="13901" y="47330"/>
                </a:lnTo>
                <a:lnTo>
                  <a:pt x="13811" y="47521"/>
                </a:lnTo>
                <a:lnTo>
                  <a:pt x="13720" y="47702"/>
                </a:lnTo>
                <a:lnTo>
                  <a:pt x="13609" y="47873"/>
                </a:lnTo>
                <a:lnTo>
                  <a:pt x="13388" y="48205"/>
                </a:lnTo>
                <a:lnTo>
                  <a:pt x="13097" y="48596"/>
                </a:lnTo>
                <a:lnTo>
                  <a:pt x="12805" y="49009"/>
                </a:lnTo>
                <a:lnTo>
                  <a:pt x="12665" y="49220"/>
                </a:lnTo>
                <a:lnTo>
                  <a:pt x="12534" y="49431"/>
                </a:lnTo>
                <a:lnTo>
                  <a:pt x="12413" y="49642"/>
                </a:lnTo>
                <a:lnTo>
                  <a:pt x="12313" y="49863"/>
                </a:lnTo>
                <a:lnTo>
                  <a:pt x="12263" y="49953"/>
                </a:lnTo>
                <a:lnTo>
                  <a:pt x="12233" y="50054"/>
                </a:lnTo>
                <a:lnTo>
                  <a:pt x="12172" y="50265"/>
                </a:lnTo>
                <a:lnTo>
                  <a:pt x="12142" y="50466"/>
                </a:lnTo>
                <a:lnTo>
                  <a:pt x="12112" y="50677"/>
                </a:lnTo>
                <a:lnTo>
                  <a:pt x="12082" y="51099"/>
                </a:lnTo>
                <a:lnTo>
                  <a:pt x="12062" y="51310"/>
                </a:lnTo>
                <a:lnTo>
                  <a:pt x="12042" y="51511"/>
                </a:lnTo>
                <a:lnTo>
                  <a:pt x="12042" y="51511"/>
                </a:lnTo>
                <a:lnTo>
                  <a:pt x="12132" y="51300"/>
                </a:lnTo>
                <a:lnTo>
                  <a:pt x="12233" y="51089"/>
                </a:lnTo>
                <a:lnTo>
                  <a:pt x="12353" y="50878"/>
                </a:lnTo>
                <a:lnTo>
                  <a:pt x="12474" y="50677"/>
                </a:lnTo>
                <a:lnTo>
                  <a:pt x="12725" y="50285"/>
                </a:lnTo>
                <a:lnTo>
                  <a:pt x="12966" y="49933"/>
                </a:lnTo>
                <a:lnTo>
                  <a:pt x="13067" y="49782"/>
                </a:lnTo>
                <a:lnTo>
                  <a:pt x="13157" y="49662"/>
                </a:lnTo>
                <a:lnTo>
                  <a:pt x="13248" y="49581"/>
                </a:lnTo>
                <a:lnTo>
                  <a:pt x="13278" y="49551"/>
                </a:lnTo>
                <a:lnTo>
                  <a:pt x="13318" y="49541"/>
                </a:lnTo>
                <a:lnTo>
                  <a:pt x="13348" y="49541"/>
                </a:lnTo>
                <a:lnTo>
                  <a:pt x="13378" y="49551"/>
                </a:lnTo>
                <a:lnTo>
                  <a:pt x="13408" y="49571"/>
                </a:lnTo>
                <a:lnTo>
                  <a:pt x="13429" y="49612"/>
                </a:lnTo>
                <a:lnTo>
                  <a:pt x="13459" y="49662"/>
                </a:lnTo>
                <a:lnTo>
                  <a:pt x="13479" y="49732"/>
                </a:lnTo>
                <a:lnTo>
                  <a:pt x="13509" y="49913"/>
                </a:lnTo>
                <a:lnTo>
                  <a:pt x="13549" y="50406"/>
                </a:lnTo>
                <a:lnTo>
                  <a:pt x="13589" y="50908"/>
                </a:lnTo>
                <a:lnTo>
                  <a:pt x="13609" y="51421"/>
                </a:lnTo>
                <a:lnTo>
                  <a:pt x="13620" y="51923"/>
                </a:lnTo>
                <a:lnTo>
                  <a:pt x="13620" y="51692"/>
                </a:lnTo>
                <a:lnTo>
                  <a:pt x="13630" y="51451"/>
                </a:lnTo>
                <a:lnTo>
                  <a:pt x="13650" y="51220"/>
                </a:lnTo>
                <a:lnTo>
                  <a:pt x="13680" y="50979"/>
                </a:lnTo>
                <a:lnTo>
                  <a:pt x="13760" y="50486"/>
                </a:lnTo>
                <a:lnTo>
                  <a:pt x="13851" y="49994"/>
                </a:lnTo>
                <a:lnTo>
                  <a:pt x="13961" y="49501"/>
                </a:lnTo>
                <a:lnTo>
                  <a:pt x="14072" y="49019"/>
                </a:lnTo>
                <a:lnTo>
                  <a:pt x="14293" y="48094"/>
                </a:lnTo>
                <a:lnTo>
                  <a:pt x="14414" y="47531"/>
                </a:lnTo>
                <a:lnTo>
                  <a:pt x="14484" y="47250"/>
                </a:lnTo>
                <a:lnTo>
                  <a:pt x="14554" y="46968"/>
                </a:lnTo>
                <a:lnTo>
                  <a:pt x="14635" y="46697"/>
                </a:lnTo>
                <a:lnTo>
                  <a:pt x="14725" y="46415"/>
                </a:lnTo>
                <a:lnTo>
                  <a:pt x="14826" y="46144"/>
                </a:lnTo>
                <a:lnTo>
                  <a:pt x="14936" y="45883"/>
                </a:lnTo>
                <a:lnTo>
                  <a:pt x="15017" y="45742"/>
                </a:lnTo>
                <a:lnTo>
                  <a:pt x="15097" y="45611"/>
                </a:lnTo>
                <a:lnTo>
                  <a:pt x="15177" y="45501"/>
                </a:lnTo>
                <a:lnTo>
                  <a:pt x="15268" y="45400"/>
                </a:lnTo>
                <a:lnTo>
                  <a:pt x="15368" y="45320"/>
                </a:lnTo>
                <a:lnTo>
                  <a:pt x="15459" y="45260"/>
                </a:lnTo>
                <a:lnTo>
                  <a:pt x="15559" y="45219"/>
                </a:lnTo>
                <a:lnTo>
                  <a:pt x="15650" y="45199"/>
                </a:lnTo>
                <a:lnTo>
                  <a:pt x="15740" y="45199"/>
                </a:lnTo>
                <a:lnTo>
                  <a:pt x="15780" y="45209"/>
                </a:lnTo>
                <a:lnTo>
                  <a:pt x="15831" y="45229"/>
                </a:lnTo>
                <a:lnTo>
                  <a:pt x="15871" y="45250"/>
                </a:lnTo>
                <a:lnTo>
                  <a:pt x="15901" y="45280"/>
                </a:lnTo>
                <a:lnTo>
                  <a:pt x="15941" y="45310"/>
                </a:lnTo>
                <a:lnTo>
                  <a:pt x="15971" y="45360"/>
                </a:lnTo>
                <a:lnTo>
                  <a:pt x="16032" y="45461"/>
                </a:lnTo>
                <a:lnTo>
                  <a:pt x="16082" y="45601"/>
                </a:lnTo>
                <a:lnTo>
                  <a:pt x="16122" y="45762"/>
                </a:lnTo>
                <a:lnTo>
                  <a:pt x="16142" y="45963"/>
                </a:lnTo>
                <a:lnTo>
                  <a:pt x="16142" y="46134"/>
                </a:lnTo>
                <a:lnTo>
                  <a:pt x="16132" y="46305"/>
                </a:lnTo>
                <a:lnTo>
                  <a:pt x="16102" y="46476"/>
                </a:lnTo>
                <a:lnTo>
                  <a:pt x="16072" y="46647"/>
                </a:lnTo>
                <a:lnTo>
                  <a:pt x="16012" y="46988"/>
                </a:lnTo>
                <a:lnTo>
                  <a:pt x="15992" y="47159"/>
                </a:lnTo>
                <a:lnTo>
                  <a:pt x="15981" y="47320"/>
                </a:lnTo>
                <a:lnTo>
                  <a:pt x="15981" y="47471"/>
                </a:lnTo>
                <a:lnTo>
                  <a:pt x="16002" y="47622"/>
                </a:lnTo>
                <a:lnTo>
                  <a:pt x="16072" y="47923"/>
                </a:lnTo>
                <a:lnTo>
                  <a:pt x="16102" y="48074"/>
                </a:lnTo>
                <a:lnTo>
                  <a:pt x="16132" y="48215"/>
                </a:lnTo>
                <a:lnTo>
                  <a:pt x="16152" y="48355"/>
                </a:lnTo>
                <a:lnTo>
                  <a:pt x="16152" y="48496"/>
                </a:lnTo>
                <a:lnTo>
                  <a:pt x="16162" y="48305"/>
                </a:lnTo>
                <a:lnTo>
                  <a:pt x="16193" y="48124"/>
                </a:lnTo>
                <a:lnTo>
                  <a:pt x="16233" y="47953"/>
                </a:lnTo>
                <a:lnTo>
                  <a:pt x="16283" y="47782"/>
                </a:lnTo>
                <a:lnTo>
                  <a:pt x="16343" y="47612"/>
                </a:lnTo>
                <a:lnTo>
                  <a:pt x="16404" y="47441"/>
                </a:lnTo>
                <a:lnTo>
                  <a:pt x="16544" y="47109"/>
                </a:lnTo>
                <a:lnTo>
                  <a:pt x="16685" y="46777"/>
                </a:lnTo>
                <a:lnTo>
                  <a:pt x="16826" y="46446"/>
                </a:lnTo>
                <a:lnTo>
                  <a:pt x="16896" y="46275"/>
                </a:lnTo>
                <a:lnTo>
                  <a:pt x="16946" y="46094"/>
                </a:lnTo>
                <a:lnTo>
                  <a:pt x="16997" y="45913"/>
                </a:lnTo>
                <a:lnTo>
                  <a:pt x="17047" y="45722"/>
                </a:lnTo>
                <a:lnTo>
                  <a:pt x="17077" y="45511"/>
                </a:lnTo>
                <a:lnTo>
                  <a:pt x="17087" y="45310"/>
                </a:lnTo>
                <a:lnTo>
                  <a:pt x="17077" y="45119"/>
                </a:lnTo>
                <a:lnTo>
                  <a:pt x="17047" y="44928"/>
                </a:lnTo>
                <a:lnTo>
                  <a:pt x="17017" y="44747"/>
                </a:lnTo>
                <a:lnTo>
                  <a:pt x="16966" y="44576"/>
                </a:lnTo>
                <a:lnTo>
                  <a:pt x="16916" y="44405"/>
                </a:lnTo>
                <a:lnTo>
                  <a:pt x="16856" y="44244"/>
                </a:lnTo>
                <a:lnTo>
                  <a:pt x="16725" y="43913"/>
                </a:lnTo>
                <a:lnTo>
                  <a:pt x="16595" y="43591"/>
                </a:lnTo>
                <a:lnTo>
                  <a:pt x="16544" y="43430"/>
                </a:lnTo>
                <a:lnTo>
                  <a:pt x="16494" y="43259"/>
                </a:lnTo>
                <a:lnTo>
                  <a:pt x="16464" y="43079"/>
                </a:lnTo>
                <a:lnTo>
                  <a:pt x="16434" y="42908"/>
                </a:lnTo>
                <a:lnTo>
                  <a:pt x="16424" y="42727"/>
                </a:lnTo>
                <a:lnTo>
                  <a:pt x="16434" y="42546"/>
                </a:lnTo>
                <a:lnTo>
                  <a:pt x="16454" y="42365"/>
                </a:lnTo>
                <a:lnTo>
                  <a:pt x="16484" y="42184"/>
                </a:lnTo>
                <a:lnTo>
                  <a:pt x="16514" y="42043"/>
                </a:lnTo>
                <a:lnTo>
                  <a:pt x="16554" y="41903"/>
                </a:lnTo>
                <a:lnTo>
                  <a:pt x="16605" y="41772"/>
                </a:lnTo>
                <a:lnTo>
                  <a:pt x="16655" y="41631"/>
                </a:lnTo>
                <a:lnTo>
                  <a:pt x="16715" y="41511"/>
                </a:lnTo>
                <a:lnTo>
                  <a:pt x="16786" y="41380"/>
                </a:lnTo>
                <a:lnTo>
                  <a:pt x="16856" y="41259"/>
                </a:lnTo>
                <a:lnTo>
                  <a:pt x="16926" y="41149"/>
                </a:lnTo>
                <a:lnTo>
                  <a:pt x="17017" y="41038"/>
                </a:lnTo>
                <a:lnTo>
                  <a:pt x="17097" y="40928"/>
                </a:lnTo>
                <a:lnTo>
                  <a:pt x="17198" y="40827"/>
                </a:lnTo>
                <a:lnTo>
                  <a:pt x="17288" y="40727"/>
                </a:lnTo>
                <a:lnTo>
                  <a:pt x="17389" y="40626"/>
                </a:lnTo>
                <a:lnTo>
                  <a:pt x="17499" y="40536"/>
                </a:lnTo>
                <a:lnTo>
                  <a:pt x="17610" y="40455"/>
                </a:lnTo>
                <a:lnTo>
                  <a:pt x="17720" y="40375"/>
                </a:lnTo>
                <a:lnTo>
                  <a:pt x="17841" y="40294"/>
                </a:lnTo>
                <a:lnTo>
                  <a:pt x="17961" y="40224"/>
                </a:lnTo>
                <a:lnTo>
                  <a:pt x="18213" y="40104"/>
                </a:lnTo>
                <a:lnTo>
                  <a:pt x="18474" y="39993"/>
                </a:lnTo>
                <a:lnTo>
                  <a:pt x="18745" y="39913"/>
                </a:lnTo>
                <a:lnTo>
                  <a:pt x="19027" y="39852"/>
                </a:lnTo>
                <a:lnTo>
                  <a:pt x="19168" y="39832"/>
                </a:lnTo>
                <a:lnTo>
                  <a:pt x="19308" y="39812"/>
                </a:lnTo>
                <a:lnTo>
                  <a:pt x="19449" y="39802"/>
                </a:lnTo>
                <a:lnTo>
                  <a:pt x="19740" y="39802"/>
                </a:lnTo>
                <a:lnTo>
                  <a:pt x="19891" y="39812"/>
                </a:lnTo>
                <a:lnTo>
                  <a:pt x="20384" y="39862"/>
                </a:lnTo>
                <a:lnTo>
                  <a:pt x="20886" y="39933"/>
                </a:lnTo>
                <a:lnTo>
                  <a:pt x="21389" y="40013"/>
                </a:lnTo>
                <a:lnTo>
                  <a:pt x="21891" y="40114"/>
                </a:lnTo>
                <a:lnTo>
                  <a:pt x="22394" y="40224"/>
                </a:lnTo>
                <a:lnTo>
                  <a:pt x="22896" y="40345"/>
                </a:lnTo>
                <a:lnTo>
                  <a:pt x="23389" y="40485"/>
                </a:lnTo>
                <a:lnTo>
                  <a:pt x="23881" y="40636"/>
                </a:lnTo>
                <a:lnTo>
                  <a:pt x="24082" y="40707"/>
                </a:lnTo>
                <a:lnTo>
                  <a:pt x="24293" y="40787"/>
                </a:lnTo>
                <a:lnTo>
                  <a:pt x="24484" y="40877"/>
                </a:lnTo>
                <a:lnTo>
                  <a:pt x="24675" y="40978"/>
                </a:lnTo>
                <a:lnTo>
                  <a:pt x="24856" y="41089"/>
                </a:lnTo>
                <a:lnTo>
                  <a:pt x="25037" y="41199"/>
                </a:lnTo>
                <a:lnTo>
                  <a:pt x="25208" y="41320"/>
                </a:lnTo>
                <a:lnTo>
                  <a:pt x="25369" y="41460"/>
                </a:lnTo>
                <a:lnTo>
                  <a:pt x="25530" y="41591"/>
                </a:lnTo>
                <a:lnTo>
                  <a:pt x="25681" y="41742"/>
                </a:lnTo>
                <a:lnTo>
                  <a:pt x="25821" y="41893"/>
                </a:lnTo>
                <a:lnTo>
                  <a:pt x="25962" y="42043"/>
                </a:lnTo>
                <a:lnTo>
                  <a:pt x="26093" y="42214"/>
                </a:lnTo>
                <a:lnTo>
                  <a:pt x="26213" y="42385"/>
                </a:lnTo>
                <a:lnTo>
                  <a:pt x="26324" y="42556"/>
                </a:lnTo>
                <a:lnTo>
                  <a:pt x="26424" y="42737"/>
                </a:lnTo>
                <a:lnTo>
                  <a:pt x="26525" y="42918"/>
                </a:lnTo>
                <a:lnTo>
                  <a:pt x="26615" y="43109"/>
                </a:lnTo>
                <a:lnTo>
                  <a:pt x="26696" y="43300"/>
                </a:lnTo>
                <a:lnTo>
                  <a:pt x="26766" y="43501"/>
                </a:lnTo>
                <a:lnTo>
                  <a:pt x="26836" y="43702"/>
                </a:lnTo>
                <a:lnTo>
                  <a:pt x="26887" y="43903"/>
                </a:lnTo>
                <a:lnTo>
                  <a:pt x="26937" y="44104"/>
                </a:lnTo>
                <a:lnTo>
                  <a:pt x="26977" y="44315"/>
                </a:lnTo>
                <a:lnTo>
                  <a:pt x="27007" y="44526"/>
                </a:lnTo>
                <a:lnTo>
                  <a:pt x="27027" y="44737"/>
                </a:lnTo>
                <a:lnTo>
                  <a:pt x="27037" y="44948"/>
                </a:lnTo>
                <a:lnTo>
                  <a:pt x="27037" y="45169"/>
                </a:lnTo>
                <a:lnTo>
                  <a:pt x="27027" y="45380"/>
                </a:lnTo>
                <a:lnTo>
                  <a:pt x="27007" y="45601"/>
                </a:lnTo>
                <a:lnTo>
                  <a:pt x="26977" y="45822"/>
                </a:lnTo>
                <a:lnTo>
                  <a:pt x="26947" y="46044"/>
                </a:lnTo>
                <a:lnTo>
                  <a:pt x="26887" y="46325"/>
                </a:lnTo>
                <a:lnTo>
                  <a:pt x="26846" y="46616"/>
                </a:lnTo>
                <a:lnTo>
                  <a:pt x="26776" y="47099"/>
                </a:lnTo>
                <a:lnTo>
                  <a:pt x="26726" y="47571"/>
                </a:lnTo>
                <a:lnTo>
                  <a:pt x="26686" y="48044"/>
                </a:lnTo>
                <a:lnTo>
                  <a:pt x="26645" y="48506"/>
                </a:lnTo>
                <a:lnTo>
                  <a:pt x="26585" y="49411"/>
                </a:lnTo>
                <a:lnTo>
                  <a:pt x="26545" y="49863"/>
                </a:lnTo>
                <a:lnTo>
                  <a:pt x="26505" y="50305"/>
                </a:lnTo>
                <a:lnTo>
                  <a:pt x="26464" y="50747"/>
                </a:lnTo>
                <a:lnTo>
                  <a:pt x="26404" y="51190"/>
                </a:lnTo>
                <a:lnTo>
                  <a:pt x="26334" y="51632"/>
                </a:lnTo>
                <a:lnTo>
                  <a:pt x="26243" y="52074"/>
                </a:lnTo>
                <a:lnTo>
                  <a:pt x="26133" y="52526"/>
                </a:lnTo>
                <a:lnTo>
                  <a:pt x="26012" y="52969"/>
                </a:lnTo>
                <a:lnTo>
                  <a:pt x="25861" y="53421"/>
                </a:lnTo>
                <a:lnTo>
                  <a:pt x="25771" y="53652"/>
                </a:lnTo>
                <a:lnTo>
                  <a:pt x="25681" y="53873"/>
                </a:lnTo>
                <a:lnTo>
                  <a:pt x="25751" y="53732"/>
                </a:lnTo>
                <a:lnTo>
                  <a:pt x="25841" y="53612"/>
                </a:lnTo>
                <a:lnTo>
                  <a:pt x="25932" y="53491"/>
                </a:lnTo>
                <a:lnTo>
                  <a:pt x="26042" y="53371"/>
                </a:lnTo>
                <a:lnTo>
                  <a:pt x="26143" y="53260"/>
                </a:lnTo>
                <a:lnTo>
                  <a:pt x="26243" y="53139"/>
                </a:lnTo>
                <a:lnTo>
                  <a:pt x="26324" y="53009"/>
                </a:lnTo>
                <a:lnTo>
                  <a:pt x="26404" y="52868"/>
                </a:lnTo>
                <a:lnTo>
                  <a:pt x="26575" y="52436"/>
                </a:lnTo>
                <a:lnTo>
                  <a:pt x="26746" y="51984"/>
                </a:lnTo>
                <a:lnTo>
                  <a:pt x="26897" y="51531"/>
                </a:lnTo>
                <a:lnTo>
                  <a:pt x="27037" y="51079"/>
                </a:lnTo>
                <a:lnTo>
                  <a:pt x="27128" y="50757"/>
                </a:lnTo>
                <a:lnTo>
                  <a:pt x="27269" y="50386"/>
                </a:lnTo>
                <a:lnTo>
                  <a:pt x="27339" y="50195"/>
                </a:lnTo>
                <a:lnTo>
                  <a:pt x="27429" y="50014"/>
                </a:lnTo>
                <a:lnTo>
                  <a:pt x="27510" y="49843"/>
                </a:lnTo>
                <a:lnTo>
                  <a:pt x="27600" y="49702"/>
                </a:lnTo>
                <a:lnTo>
                  <a:pt x="27650" y="49642"/>
                </a:lnTo>
                <a:lnTo>
                  <a:pt x="27701" y="49592"/>
                </a:lnTo>
                <a:lnTo>
                  <a:pt x="27741" y="49551"/>
                </a:lnTo>
                <a:lnTo>
                  <a:pt x="27791" y="49521"/>
                </a:lnTo>
                <a:lnTo>
                  <a:pt x="27841" y="49501"/>
                </a:lnTo>
                <a:lnTo>
                  <a:pt x="27882" y="49491"/>
                </a:lnTo>
                <a:lnTo>
                  <a:pt x="27932" y="49491"/>
                </a:lnTo>
                <a:lnTo>
                  <a:pt x="27982" y="49511"/>
                </a:lnTo>
                <a:lnTo>
                  <a:pt x="28022" y="49551"/>
                </a:lnTo>
                <a:lnTo>
                  <a:pt x="28073" y="49602"/>
                </a:lnTo>
                <a:lnTo>
                  <a:pt x="28113" y="49662"/>
                </a:lnTo>
                <a:lnTo>
                  <a:pt x="28163" y="49752"/>
                </a:lnTo>
                <a:lnTo>
                  <a:pt x="28203" y="49853"/>
                </a:lnTo>
                <a:lnTo>
                  <a:pt x="28243" y="49973"/>
                </a:lnTo>
                <a:lnTo>
                  <a:pt x="28284" y="50124"/>
                </a:lnTo>
                <a:lnTo>
                  <a:pt x="28324" y="50285"/>
                </a:lnTo>
                <a:lnTo>
                  <a:pt x="28364" y="50516"/>
                </a:lnTo>
                <a:lnTo>
                  <a:pt x="28394" y="50757"/>
                </a:lnTo>
                <a:lnTo>
                  <a:pt x="28394" y="50999"/>
                </a:lnTo>
                <a:lnTo>
                  <a:pt x="28384" y="51240"/>
                </a:lnTo>
                <a:lnTo>
                  <a:pt x="28364" y="51481"/>
                </a:lnTo>
                <a:lnTo>
                  <a:pt x="28334" y="51732"/>
                </a:lnTo>
                <a:lnTo>
                  <a:pt x="28294" y="51984"/>
                </a:lnTo>
                <a:lnTo>
                  <a:pt x="28243" y="52235"/>
                </a:lnTo>
                <a:lnTo>
                  <a:pt x="28143" y="52737"/>
                </a:lnTo>
                <a:lnTo>
                  <a:pt x="28032" y="53240"/>
                </a:lnTo>
                <a:lnTo>
                  <a:pt x="27942" y="53722"/>
                </a:lnTo>
                <a:lnTo>
                  <a:pt x="27912" y="53964"/>
                </a:lnTo>
                <a:lnTo>
                  <a:pt x="27882" y="54195"/>
                </a:lnTo>
                <a:lnTo>
                  <a:pt x="27862" y="54466"/>
                </a:lnTo>
                <a:lnTo>
                  <a:pt x="27851" y="54758"/>
                </a:lnTo>
                <a:lnTo>
                  <a:pt x="27841" y="55049"/>
                </a:lnTo>
                <a:lnTo>
                  <a:pt x="27841" y="55351"/>
                </a:lnTo>
                <a:lnTo>
                  <a:pt x="27851" y="55662"/>
                </a:lnTo>
                <a:lnTo>
                  <a:pt x="27872" y="55964"/>
                </a:lnTo>
                <a:lnTo>
                  <a:pt x="27892" y="56265"/>
                </a:lnTo>
                <a:lnTo>
                  <a:pt x="27932" y="56567"/>
                </a:lnTo>
                <a:lnTo>
                  <a:pt x="27982" y="56858"/>
                </a:lnTo>
                <a:lnTo>
                  <a:pt x="28032" y="57150"/>
                </a:lnTo>
                <a:lnTo>
                  <a:pt x="28103" y="57421"/>
                </a:lnTo>
                <a:lnTo>
                  <a:pt x="28183" y="57682"/>
                </a:lnTo>
                <a:lnTo>
                  <a:pt x="28274" y="57924"/>
                </a:lnTo>
                <a:lnTo>
                  <a:pt x="28374" y="58145"/>
                </a:lnTo>
                <a:lnTo>
                  <a:pt x="28495" y="58346"/>
                </a:lnTo>
                <a:lnTo>
                  <a:pt x="28555" y="58446"/>
                </a:lnTo>
                <a:lnTo>
                  <a:pt x="28625" y="58527"/>
                </a:lnTo>
                <a:lnTo>
                  <a:pt x="28625" y="58376"/>
                </a:lnTo>
                <a:lnTo>
                  <a:pt x="28615" y="58215"/>
                </a:lnTo>
                <a:lnTo>
                  <a:pt x="28575" y="57873"/>
                </a:lnTo>
                <a:lnTo>
                  <a:pt x="28495" y="57160"/>
                </a:lnTo>
                <a:lnTo>
                  <a:pt x="28455" y="56808"/>
                </a:lnTo>
                <a:lnTo>
                  <a:pt x="28455" y="56627"/>
                </a:lnTo>
                <a:lnTo>
                  <a:pt x="28444" y="56456"/>
                </a:lnTo>
                <a:lnTo>
                  <a:pt x="28455" y="56285"/>
                </a:lnTo>
                <a:lnTo>
                  <a:pt x="28475" y="56125"/>
                </a:lnTo>
                <a:lnTo>
                  <a:pt x="28495" y="55974"/>
                </a:lnTo>
                <a:lnTo>
                  <a:pt x="28535" y="55823"/>
                </a:lnTo>
                <a:lnTo>
                  <a:pt x="28585" y="55682"/>
                </a:lnTo>
                <a:lnTo>
                  <a:pt x="28645" y="55572"/>
                </a:lnTo>
                <a:lnTo>
                  <a:pt x="28706" y="55501"/>
                </a:lnTo>
                <a:lnTo>
                  <a:pt x="28766" y="55451"/>
                </a:lnTo>
                <a:lnTo>
                  <a:pt x="28826" y="55421"/>
                </a:lnTo>
                <a:lnTo>
                  <a:pt x="28897" y="55421"/>
                </a:lnTo>
                <a:lnTo>
                  <a:pt x="28957" y="55431"/>
                </a:lnTo>
                <a:lnTo>
                  <a:pt x="29027" y="55471"/>
                </a:lnTo>
                <a:lnTo>
                  <a:pt x="29098" y="55522"/>
                </a:lnTo>
                <a:lnTo>
                  <a:pt x="29168" y="55592"/>
                </a:lnTo>
                <a:lnTo>
                  <a:pt x="29238" y="55662"/>
                </a:lnTo>
                <a:lnTo>
                  <a:pt x="29309" y="55753"/>
                </a:lnTo>
                <a:lnTo>
                  <a:pt x="29450" y="55954"/>
                </a:lnTo>
                <a:lnTo>
                  <a:pt x="29590" y="56175"/>
                </a:lnTo>
                <a:lnTo>
                  <a:pt x="29661" y="56305"/>
                </a:lnTo>
                <a:lnTo>
                  <a:pt x="29731" y="56456"/>
                </a:lnTo>
                <a:lnTo>
                  <a:pt x="29791" y="56617"/>
                </a:lnTo>
                <a:lnTo>
                  <a:pt x="29842" y="56778"/>
                </a:lnTo>
                <a:lnTo>
                  <a:pt x="29892" y="56949"/>
                </a:lnTo>
                <a:lnTo>
                  <a:pt x="29932" y="57120"/>
                </a:lnTo>
                <a:lnTo>
                  <a:pt x="30002" y="57461"/>
                </a:lnTo>
                <a:lnTo>
                  <a:pt x="30043" y="57773"/>
                </a:lnTo>
                <a:lnTo>
                  <a:pt x="30073" y="58034"/>
                </a:lnTo>
                <a:lnTo>
                  <a:pt x="30083" y="58235"/>
                </a:lnTo>
                <a:lnTo>
                  <a:pt x="30083" y="58346"/>
                </a:lnTo>
                <a:lnTo>
                  <a:pt x="30103" y="58195"/>
                </a:lnTo>
                <a:lnTo>
                  <a:pt x="30143" y="58054"/>
                </a:lnTo>
                <a:lnTo>
                  <a:pt x="30234" y="57743"/>
                </a:lnTo>
                <a:lnTo>
                  <a:pt x="30324" y="57421"/>
                </a:lnTo>
                <a:lnTo>
                  <a:pt x="30424" y="57089"/>
                </a:lnTo>
                <a:lnTo>
                  <a:pt x="30505" y="56768"/>
                </a:lnTo>
                <a:lnTo>
                  <a:pt x="30535" y="56607"/>
                </a:lnTo>
                <a:lnTo>
                  <a:pt x="30565" y="56446"/>
                </a:lnTo>
                <a:lnTo>
                  <a:pt x="30575" y="56285"/>
                </a:lnTo>
                <a:lnTo>
                  <a:pt x="30575" y="56125"/>
                </a:lnTo>
                <a:lnTo>
                  <a:pt x="30555" y="55974"/>
                </a:lnTo>
                <a:lnTo>
                  <a:pt x="30525" y="55823"/>
                </a:lnTo>
                <a:lnTo>
                  <a:pt x="30485" y="55702"/>
                </a:lnTo>
                <a:lnTo>
                  <a:pt x="30435" y="55582"/>
                </a:lnTo>
                <a:lnTo>
                  <a:pt x="30374" y="55471"/>
                </a:lnTo>
                <a:lnTo>
                  <a:pt x="30294" y="55361"/>
                </a:lnTo>
                <a:lnTo>
                  <a:pt x="30213" y="55250"/>
                </a:lnTo>
                <a:lnTo>
                  <a:pt x="30133" y="55140"/>
                </a:lnTo>
                <a:lnTo>
                  <a:pt x="29952" y="54939"/>
                </a:lnTo>
                <a:lnTo>
                  <a:pt x="29771" y="54727"/>
                </a:lnTo>
                <a:lnTo>
                  <a:pt x="29681" y="54627"/>
                </a:lnTo>
                <a:lnTo>
                  <a:pt x="29600" y="54516"/>
                </a:lnTo>
                <a:lnTo>
                  <a:pt x="29530" y="54406"/>
                </a:lnTo>
                <a:lnTo>
                  <a:pt x="29460" y="54295"/>
                </a:lnTo>
                <a:lnTo>
                  <a:pt x="29409" y="54175"/>
                </a:lnTo>
                <a:lnTo>
                  <a:pt x="29369" y="54054"/>
                </a:lnTo>
                <a:lnTo>
                  <a:pt x="29279" y="53712"/>
                </a:lnTo>
                <a:lnTo>
                  <a:pt x="29208" y="53361"/>
                </a:lnTo>
                <a:lnTo>
                  <a:pt x="29148" y="53009"/>
                </a:lnTo>
                <a:lnTo>
                  <a:pt x="29098" y="52647"/>
                </a:lnTo>
                <a:lnTo>
                  <a:pt x="29058" y="52275"/>
                </a:lnTo>
                <a:lnTo>
                  <a:pt x="29037" y="51913"/>
                </a:lnTo>
                <a:lnTo>
                  <a:pt x="29037" y="51561"/>
                </a:lnTo>
                <a:lnTo>
                  <a:pt x="29048" y="51210"/>
                </a:lnTo>
                <a:lnTo>
                  <a:pt x="29068" y="50737"/>
                </a:lnTo>
                <a:lnTo>
                  <a:pt x="29088" y="50456"/>
                </a:lnTo>
                <a:lnTo>
                  <a:pt x="29128" y="50154"/>
                </a:lnTo>
                <a:lnTo>
                  <a:pt x="29148" y="50014"/>
                </a:lnTo>
                <a:lnTo>
                  <a:pt x="29178" y="49873"/>
                </a:lnTo>
                <a:lnTo>
                  <a:pt x="29218" y="49742"/>
                </a:lnTo>
                <a:lnTo>
                  <a:pt x="29269" y="49622"/>
                </a:lnTo>
                <a:lnTo>
                  <a:pt x="29329" y="49511"/>
                </a:lnTo>
                <a:lnTo>
                  <a:pt x="29389" y="49411"/>
                </a:lnTo>
                <a:lnTo>
                  <a:pt x="29470" y="49340"/>
                </a:lnTo>
                <a:lnTo>
                  <a:pt x="29510" y="49310"/>
                </a:lnTo>
                <a:lnTo>
                  <a:pt x="29560" y="49280"/>
                </a:lnTo>
                <a:lnTo>
                  <a:pt x="29610" y="49260"/>
                </a:lnTo>
                <a:lnTo>
                  <a:pt x="29661" y="49240"/>
                </a:lnTo>
                <a:lnTo>
                  <a:pt x="29761" y="49230"/>
                </a:lnTo>
                <a:lnTo>
                  <a:pt x="29852" y="49240"/>
                </a:lnTo>
                <a:lnTo>
                  <a:pt x="29942" y="49280"/>
                </a:lnTo>
                <a:lnTo>
                  <a:pt x="30033" y="49320"/>
                </a:lnTo>
                <a:lnTo>
                  <a:pt x="30113" y="49391"/>
                </a:lnTo>
                <a:lnTo>
                  <a:pt x="30193" y="49471"/>
                </a:lnTo>
                <a:lnTo>
                  <a:pt x="30274" y="49551"/>
                </a:lnTo>
                <a:lnTo>
                  <a:pt x="30344" y="49652"/>
                </a:lnTo>
                <a:lnTo>
                  <a:pt x="30414" y="49752"/>
                </a:lnTo>
                <a:lnTo>
                  <a:pt x="30535" y="49953"/>
                </a:lnTo>
                <a:lnTo>
                  <a:pt x="30636" y="50144"/>
                </a:lnTo>
                <a:lnTo>
                  <a:pt x="30716" y="50315"/>
                </a:lnTo>
                <a:lnTo>
                  <a:pt x="30816" y="50526"/>
                </a:lnTo>
                <a:lnTo>
                  <a:pt x="30907" y="50757"/>
                </a:lnTo>
                <a:lnTo>
                  <a:pt x="31098" y="51250"/>
                </a:lnTo>
                <a:lnTo>
                  <a:pt x="31289" y="51762"/>
                </a:lnTo>
                <a:lnTo>
                  <a:pt x="31389" y="52024"/>
                </a:lnTo>
                <a:lnTo>
                  <a:pt x="31500" y="52275"/>
                </a:lnTo>
                <a:lnTo>
                  <a:pt x="31621" y="52526"/>
                </a:lnTo>
                <a:lnTo>
                  <a:pt x="31751" y="52758"/>
                </a:lnTo>
                <a:lnTo>
                  <a:pt x="31892" y="52979"/>
                </a:lnTo>
                <a:lnTo>
                  <a:pt x="31972" y="53079"/>
                </a:lnTo>
                <a:lnTo>
                  <a:pt x="32053" y="53180"/>
                </a:lnTo>
                <a:lnTo>
                  <a:pt x="32143" y="53270"/>
                </a:lnTo>
                <a:lnTo>
                  <a:pt x="32234" y="53361"/>
                </a:lnTo>
                <a:lnTo>
                  <a:pt x="32324" y="53441"/>
                </a:lnTo>
                <a:lnTo>
                  <a:pt x="32425" y="53511"/>
                </a:lnTo>
                <a:lnTo>
                  <a:pt x="32535" y="53582"/>
                </a:lnTo>
                <a:lnTo>
                  <a:pt x="32646" y="53632"/>
                </a:lnTo>
                <a:lnTo>
                  <a:pt x="32766" y="53682"/>
                </a:lnTo>
                <a:lnTo>
                  <a:pt x="32887" y="53732"/>
                </a:lnTo>
                <a:lnTo>
                  <a:pt x="32887" y="53732"/>
                </a:lnTo>
                <a:lnTo>
                  <a:pt x="32796" y="53642"/>
                </a:lnTo>
                <a:lnTo>
                  <a:pt x="32686" y="53521"/>
                </a:lnTo>
                <a:lnTo>
                  <a:pt x="32565" y="53371"/>
                </a:lnTo>
                <a:lnTo>
                  <a:pt x="32445" y="53200"/>
                </a:lnTo>
                <a:lnTo>
                  <a:pt x="32314" y="53009"/>
                </a:lnTo>
                <a:lnTo>
                  <a:pt x="32193" y="52798"/>
                </a:lnTo>
                <a:lnTo>
                  <a:pt x="32063" y="52587"/>
                </a:lnTo>
                <a:lnTo>
                  <a:pt x="31952" y="52355"/>
                </a:lnTo>
                <a:lnTo>
                  <a:pt x="31852" y="52134"/>
                </a:lnTo>
                <a:lnTo>
                  <a:pt x="31771" y="51913"/>
                </a:lnTo>
                <a:lnTo>
                  <a:pt x="31711" y="51702"/>
                </a:lnTo>
                <a:lnTo>
                  <a:pt x="31691" y="51592"/>
                </a:lnTo>
                <a:lnTo>
                  <a:pt x="31671" y="51491"/>
                </a:lnTo>
                <a:lnTo>
                  <a:pt x="31671" y="51401"/>
                </a:lnTo>
                <a:lnTo>
                  <a:pt x="31661" y="51310"/>
                </a:lnTo>
                <a:lnTo>
                  <a:pt x="31671" y="51220"/>
                </a:lnTo>
                <a:lnTo>
                  <a:pt x="31691" y="51139"/>
                </a:lnTo>
                <a:lnTo>
                  <a:pt x="31711" y="51069"/>
                </a:lnTo>
                <a:lnTo>
                  <a:pt x="31751" y="50999"/>
                </a:lnTo>
                <a:lnTo>
                  <a:pt x="31801" y="50938"/>
                </a:lnTo>
                <a:lnTo>
                  <a:pt x="31852" y="50878"/>
                </a:lnTo>
                <a:lnTo>
                  <a:pt x="31932" y="50828"/>
                </a:lnTo>
                <a:lnTo>
                  <a:pt x="32002" y="50788"/>
                </a:lnTo>
                <a:lnTo>
                  <a:pt x="32083" y="50757"/>
                </a:lnTo>
                <a:lnTo>
                  <a:pt x="32153" y="50737"/>
                </a:lnTo>
                <a:lnTo>
                  <a:pt x="32294" y="50737"/>
                </a:lnTo>
                <a:lnTo>
                  <a:pt x="32364" y="50747"/>
                </a:lnTo>
                <a:lnTo>
                  <a:pt x="32435" y="50778"/>
                </a:lnTo>
                <a:lnTo>
                  <a:pt x="32505" y="50808"/>
                </a:lnTo>
                <a:lnTo>
                  <a:pt x="32565" y="50848"/>
                </a:lnTo>
                <a:lnTo>
                  <a:pt x="32636" y="50888"/>
                </a:lnTo>
                <a:lnTo>
                  <a:pt x="32696" y="50948"/>
                </a:lnTo>
                <a:lnTo>
                  <a:pt x="32827" y="51069"/>
                </a:lnTo>
                <a:lnTo>
                  <a:pt x="32947" y="51210"/>
                </a:lnTo>
                <a:lnTo>
                  <a:pt x="33058" y="51360"/>
                </a:lnTo>
                <a:lnTo>
                  <a:pt x="33168" y="51521"/>
                </a:lnTo>
                <a:lnTo>
                  <a:pt x="33369" y="51843"/>
                </a:lnTo>
                <a:lnTo>
                  <a:pt x="33540" y="52134"/>
                </a:lnTo>
                <a:lnTo>
                  <a:pt x="33621" y="52255"/>
                </a:lnTo>
                <a:lnTo>
                  <a:pt x="33631" y="52270"/>
                </a:lnTo>
                <a:lnTo>
                  <a:pt x="33611" y="52215"/>
                </a:lnTo>
                <a:lnTo>
                  <a:pt x="33570" y="52144"/>
                </a:lnTo>
                <a:lnTo>
                  <a:pt x="33550" y="52064"/>
                </a:lnTo>
                <a:lnTo>
                  <a:pt x="33500" y="51883"/>
                </a:lnTo>
                <a:lnTo>
                  <a:pt x="33470" y="51702"/>
                </a:lnTo>
                <a:lnTo>
                  <a:pt x="33410" y="51330"/>
                </a:lnTo>
                <a:lnTo>
                  <a:pt x="33369" y="51159"/>
                </a:lnTo>
                <a:lnTo>
                  <a:pt x="33349" y="51079"/>
                </a:lnTo>
                <a:lnTo>
                  <a:pt x="33319" y="51009"/>
                </a:lnTo>
                <a:lnTo>
                  <a:pt x="33158" y="50657"/>
                </a:lnTo>
                <a:lnTo>
                  <a:pt x="32977" y="50325"/>
                </a:lnTo>
                <a:lnTo>
                  <a:pt x="32877" y="50154"/>
                </a:lnTo>
                <a:lnTo>
                  <a:pt x="32766" y="49994"/>
                </a:lnTo>
                <a:lnTo>
                  <a:pt x="32656" y="49833"/>
                </a:lnTo>
                <a:lnTo>
                  <a:pt x="32535" y="49682"/>
                </a:lnTo>
                <a:lnTo>
                  <a:pt x="32415" y="49541"/>
                </a:lnTo>
                <a:lnTo>
                  <a:pt x="32284" y="49401"/>
                </a:lnTo>
                <a:lnTo>
                  <a:pt x="32143" y="49270"/>
                </a:lnTo>
                <a:lnTo>
                  <a:pt x="32002" y="49149"/>
                </a:lnTo>
                <a:lnTo>
                  <a:pt x="31842" y="49029"/>
                </a:lnTo>
                <a:lnTo>
                  <a:pt x="31691" y="48928"/>
                </a:lnTo>
                <a:lnTo>
                  <a:pt x="31520" y="48838"/>
                </a:lnTo>
                <a:lnTo>
                  <a:pt x="31339" y="48767"/>
                </a:lnTo>
                <a:lnTo>
                  <a:pt x="30736" y="48536"/>
                </a:lnTo>
                <a:lnTo>
                  <a:pt x="30585" y="48476"/>
                </a:lnTo>
                <a:lnTo>
                  <a:pt x="30435" y="48406"/>
                </a:lnTo>
                <a:lnTo>
                  <a:pt x="30294" y="48335"/>
                </a:lnTo>
                <a:lnTo>
                  <a:pt x="30153" y="48245"/>
                </a:lnTo>
                <a:lnTo>
                  <a:pt x="29932" y="48094"/>
                </a:lnTo>
                <a:lnTo>
                  <a:pt x="29691" y="47903"/>
                </a:lnTo>
                <a:lnTo>
                  <a:pt x="29460" y="47682"/>
                </a:lnTo>
                <a:lnTo>
                  <a:pt x="29228" y="47451"/>
                </a:lnTo>
                <a:lnTo>
                  <a:pt x="28997" y="47199"/>
                </a:lnTo>
                <a:lnTo>
                  <a:pt x="28796" y="46948"/>
                </a:lnTo>
                <a:lnTo>
                  <a:pt x="28615" y="46707"/>
                </a:lnTo>
                <a:lnTo>
                  <a:pt x="28465" y="46476"/>
                </a:lnTo>
                <a:lnTo>
                  <a:pt x="28404" y="46355"/>
                </a:lnTo>
                <a:lnTo>
                  <a:pt x="28354" y="46214"/>
                </a:lnTo>
                <a:lnTo>
                  <a:pt x="28314" y="46064"/>
                </a:lnTo>
                <a:lnTo>
                  <a:pt x="28294" y="45913"/>
                </a:lnTo>
                <a:lnTo>
                  <a:pt x="28274" y="45752"/>
                </a:lnTo>
                <a:lnTo>
                  <a:pt x="28274" y="45581"/>
                </a:lnTo>
                <a:lnTo>
                  <a:pt x="28274" y="45410"/>
                </a:lnTo>
                <a:lnTo>
                  <a:pt x="28284" y="45229"/>
                </a:lnTo>
                <a:lnTo>
                  <a:pt x="28314" y="44878"/>
                </a:lnTo>
                <a:lnTo>
                  <a:pt x="28364" y="44536"/>
                </a:lnTo>
                <a:lnTo>
                  <a:pt x="28455" y="43933"/>
                </a:lnTo>
                <a:lnTo>
                  <a:pt x="28505" y="43631"/>
                </a:lnTo>
                <a:lnTo>
                  <a:pt x="28565" y="43350"/>
                </a:lnTo>
                <a:lnTo>
                  <a:pt x="28645" y="43069"/>
                </a:lnTo>
                <a:lnTo>
                  <a:pt x="28746" y="42787"/>
                </a:lnTo>
                <a:lnTo>
                  <a:pt x="28857" y="42516"/>
                </a:lnTo>
                <a:lnTo>
                  <a:pt x="28987" y="42244"/>
                </a:lnTo>
                <a:lnTo>
                  <a:pt x="29128" y="41983"/>
                </a:lnTo>
                <a:lnTo>
                  <a:pt x="29279" y="41732"/>
                </a:lnTo>
                <a:lnTo>
                  <a:pt x="29490" y="41420"/>
                </a:lnTo>
                <a:lnTo>
                  <a:pt x="29711" y="41109"/>
                </a:lnTo>
                <a:lnTo>
                  <a:pt x="29952" y="40817"/>
                </a:lnTo>
                <a:lnTo>
                  <a:pt x="30213" y="40536"/>
                </a:lnTo>
                <a:lnTo>
                  <a:pt x="30475" y="40264"/>
                </a:lnTo>
                <a:lnTo>
                  <a:pt x="30746" y="39993"/>
                </a:lnTo>
                <a:lnTo>
                  <a:pt x="31028" y="39732"/>
                </a:lnTo>
                <a:lnTo>
                  <a:pt x="31319" y="39490"/>
                </a:lnTo>
                <a:lnTo>
                  <a:pt x="31610" y="39239"/>
                </a:lnTo>
                <a:lnTo>
                  <a:pt x="31912" y="39008"/>
                </a:lnTo>
                <a:lnTo>
                  <a:pt x="32505" y="38546"/>
                </a:lnTo>
                <a:lnTo>
                  <a:pt x="33671" y="37681"/>
                </a:lnTo>
                <a:lnTo>
                  <a:pt x="33872" y="37531"/>
                </a:lnTo>
                <a:lnTo>
                  <a:pt x="34083" y="37400"/>
                </a:lnTo>
                <a:lnTo>
                  <a:pt x="34304" y="37279"/>
                </a:lnTo>
                <a:lnTo>
                  <a:pt x="34535" y="37179"/>
                </a:lnTo>
                <a:lnTo>
                  <a:pt x="34766" y="37088"/>
                </a:lnTo>
                <a:lnTo>
                  <a:pt x="34998" y="37008"/>
                </a:lnTo>
                <a:lnTo>
                  <a:pt x="35239" y="36938"/>
                </a:lnTo>
                <a:lnTo>
                  <a:pt x="35490" y="36887"/>
                </a:lnTo>
                <a:lnTo>
                  <a:pt x="35540" y="36877"/>
                </a:lnTo>
                <a:lnTo>
                  <a:pt x="35751" y="36827"/>
                </a:lnTo>
                <a:lnTo>
                  <a:pt x="35962" y="36797"/>
                </a:lnTo>
                <a:lnTo>
                  <a:pt x="36163" y="36787"/>
                </a:lnTo>
                <a:lnTo>
                  <a:pt x="36375" y="36797"/>
                </a:lnTo>
                <a:lnTo>
                  <a:pt x="36586" y="36827"/>
                </a:lnTo>
                <a:lnTo>
                  <a:pt x="36787" y="36877"/>
                </a:lnTo>
                <a:lnTo>
                  <a:pt x="36978" y="36938"/>
                </a:lnTo>
                <a:lnTo>
                  <a:pt x="37169" y="37008"/>
                </a:lnTo>
                <a:lnTo>
                  <a:pt x="37360" y="37098"/>
                </a:lnTo>
                <a:lnTo>
                  <a:pt x="37530" y="37209"/>
                </a:lnTo>
                <a:lnTo>
                  <a:pt x="37701" y="37329"/>
                </a:lnTo>
                <a:lnTo>
                  <a:pt x="37862" y="37470"/>
                </a:lnTo>
                <a:lnTo>
                  <a:pt x="38003" y="37621"/>
                </a:lnTo>
                <a:lnTo>
                  <a:pt x="38143" y="37782"/>
                </a:lnTo>
                <a:lnTo>
                  <a:pt x="38264" y="37953"/>
                </a:lnTo>
                <a:lnTo>
                  <a:pt x="38375" y="38144"/>
                </a:lnTo>
                <a:lnTo>
                  <a:pt x="38445" y="38254"/>
                </a:lnTo>
                <a:lnTo>
                  <a:pt x="38586" y="38435"/>
                </a:lnTo>
                <a:lnTo>
                  <a:pt x="38968" y="38897"/>
                </a:lnTo>
                <a:lnTo>
                  <a:pt x="39159" y="39159"/>
                </a:lnTo>
                <a:lnTo>
                  <a:pt x="39350" y="39410"/>
                </a:lnTo>
                <a:lnTo>
                  <a:pt x="39490" y="39641"/>
                </a:lnTo>
                <a:lnTo>
                  <a:pt x="39551" y="39742"/>
                </a:lnTo>
                <a:lnTo>
                  <a:pt x="39591" y="39832"/>
                </a:lnTo>
                <a:lnTo>
                  <a:pt x="39661" y="40053"/>
                </a:lnTo>
                <a:lnTo>
                  <a:pt x="39721" y="40274"/>
                </a:lnTo>
                <a:lnTo>
                  <a:pt x="39772" y="40506"/>
                </a:lnTo>
                <a:lnTo>
                  <a:pt x="39812" y="40747"/>
                </a:lnTo>
                <a:lnTo>
                  <a:pt x="39852" y="40988"/>
                </a:lnTo>
                <a:lnTo>
                  <a:pt x="39882" y="41229"/>
                </a:lnTo>
                <a:lnTo>
                  <a:pt x="39902" y="41480"/>
                </a:lnTo>
                <a:lnTo>
                  <a:pt x="39912" y="41732"/>
                </a:lnTo>
                <a:lnTo>
                  <a:pt x="39922" y="41973"/>
                </a:lnTo>
                <a:lnTo>
                  <a:pt x="39922" y="42224"/>
                </a:lnTo>
                <a:lnTo>
                  <a:pt x="39912" y="42717"/>
                </a:lnTo>
                <a:lnTo>
                  <a:pt x="39872" y="43199"/>
                </a:lnTo>
                <a:lnTo>
                  <a:pt x="39822" y="43662"/>
                </a:lnTo>
                <a:lnTo>
                  <a:pt x="39782" y="43852"/>
                </a:lnTo>
                <a:lnTo>
                  <a:pt x="39732" y="44054"/>
                </a:lnTo>
                <a:lnTo>
                  <a:pt x="39671" y="44265"/>
                </a:lnTo>
                <a:lnTo>
                  <a:pt x="39591" y="44466"/>
                </a:lnTo>
                <a:lnTo>
                  <a:pt x="39430" y="44858"/>
                </a:lnTo>
                <a:lnTo>
                  <a:pt x="39269" y="45229"/>
                </a:lnTo>
                <a:lnTo>
                  <a:pt x="39179" y="45400"/>
                </a:lnTo>
                <a:lnTo>
                  <a:pt x="39068" y="45561"/>
                </a:lnTo>
                <a:lnTo>
                  <a:pt x="38837" y="45883"/>
                </a:lnTo>
                <a:lnTo>
                  <a:pt x="38716" y="46044"/>
                </a:lnTo>
                <a:lnTo>
                  <a:pt x="38606" y="46204"/>
                </a:lnTo>
                <a:lnTo>
                  <a:pt x="38515" y="46375"/>
                </a:lnTo>
                <a:lnTo>
                  <a:pt x="38475" y="46456"/>
                </a:lnTo>
                <a:lnTo>
                  <a:pt x="38445" y="46546"/>
                </a:lnTo>
                <a:lnTo>
                  <a:pt x="38556" y="46456"/>
                </a:lnTo>
                <a:lnTo>
                  <a:pt x="38676" y="46345"/>
                </a:lnTo>
                <a:lnTo>
                  <a:pt x="38797" y="46224"/>
                </a:lnTo>
                <a:lnTo>
                  <a:pt x="38917" y="46084"/>
                </a:lnTo>
                <a:lnTo>
                  <a:pt x="39169" y="45792"/>
                </a:lnTo>
                <a:lnTo>
                  <a:pt x="39289" y="45652"/>
                </a:lnTo>
                <a:lnTo>
                  <a:pt x="39420" y="45511"/>
                </a:lnTo>
                <a:lnTo>
                  <a:pt x="39551" y="45390"/>
                </a:lnTo>
                <a:lnTo>
                  <a:pt x="39681" y="45290"/>
                </a:lnTo>
                <a:lnTo>
                  <a:pt x="39742" y="45250"/>
                </a:lnTo>
                <a:lnTo>
                  <a:pt x="39812" y="45219"/>
                </a:lnTo>
                <a:lnTo>
                  <a:pt x="39872" y="45189"/>
                </a:lnTo>
                <a:lnTo>
                  <a:pt x="39943" y="45169"/>
                </a:lnTo>
                <a:lnTo>
                  <a:pt x="40003" y="45159"/>
                </a:lnTo>
                <a:lnTo>
                  <a:pt x="40073" y="45159"/>
                </a:lnTo>
                <a:lnTo>
                  <a:pt x="40134" y="45169"/>
                </a:lnTo>
                <a:lnTo>
                  <a:pt x="40204" y="45189"/>
                </a:lnTo>
                <a:lnTo>
                  <a:pt x="40264" y="45219"/>
                </a:lnTo>
                <a:lnTo>
                  <a:pt x="40325" y="45270"/>
                </a:lnTo>
                <a:lnTo>
                  <a:pt x="40395" y="45320"/>
                </a:lnTo>
                <a:lnTo>
                  <a:pt x="40455" y="45390"/>
                </a:lnTo>
                <a:lnTo>
                  <a:pt x="40526" y="45481"/>
                </a:lnTo>
                <a:lnTo>
                  <a:pt x="40596" y="45581"/>
                </a:lnTo>
                <a:lnTo>
                  <a:pt x="40727" y="45812"/>
                </a:lnTo>
                <a:lnTo>
                  <a:pt x="40847" y="46064"/>
                </a:lnTo>
                <a:lnTo>
                  <a:pt x="40958" y="46335"/>
                </a:lnTo>
                <a:lnTo>
                  <a:pt x="41048" y="46616"/>
                </a:lnTo>
                <a:lnTo>
                  <a:pt x="41088" y="46757"/>
                </a:lnTo>
                <a:lnTo>
                  <a:pt x="41119" y="46888"/>
                </a:lnTo>
                <a:lnTo>
                  <a:pt x="41139" y="47019"/>
                </a:lnTo>
                <a:lnTo>
                  <a:pt x="41149" y="47149"/>
                </a:lnTo>
                <a:lnTo>
                  <a:pt x="41159" y="47268"/>
                </a:lnTo>
                <a:lnTo>
                  <a:pt x="41159" y="47268"/>
                </a:lnTo>
                <a:lnTo>
                  <a:pt x="41179" y="47019"/>
                </a:lnTo>
                <a:lnTo>
                  <a:pt x="41189" y="46647"/>
                </a:lnTo>
                <a:lnTo>
                  <a:pt x="41199" y="46275"/>
                </a:lnTo>
                <a:lnTo>
                  <a:pt x="41189" y="45893"/>
                </a:lnTo>
                <a:lnTo>
                  <a:pt x="41169" y="45521"/>
                </a:lnTo>
                <a:lnTo>
                  <a:pt x="41139" y="45149"/>
                </a:lnTo>
                <a:lnTo>
                  <a:pt x="41098" y="44777"/>
                </a:lnTo>
                <a:lnTo>
                  <a:pt x="41048" y="44415"/>
                </a:lnTo>
                <a:lnTo>
                  <a:pt x="41028" y="44305"/>
                </a:lnTo>
                <a:lnTo>
                  <a:pt x="41008" y="44184"/>
                </a:lnTo>
                <a:lnTo>
                  <a:pt x="40938" y="43933"/>
                </a:lnTo>
                <a:lnTo>
                  <a:pt x="40877" y="43672"/>
                </a:lnTo>
                <a:lnTo>
                  <a:pt x="40857" y="43551"/>
                </a:lnTo>
                <a:lnTo>
                  <a:pt x="40837" y="43420"/>
                </a:lnTo>
                <a:lnTo>
                  <a:pt x="40837" y="43300"/>
                </a:lnTo>
                <a:lnTo>
                  <a:pt x="40847" y="43189"/>
                </a:lnTo>
                <a:lnTo>
                  <a:pt x="40877" y="43089"/>
                </a:lnTo>
                <a:lnTo>
                  <a:pt x="40907" y="43038"/>
                </a:lnTo>
                <a:lnTo>
                  <a:pt x="40928" y="42998"/>
                </a:lnTo>
                <a:lnTo>
                  <a:pt x="40968" y="42958"/>
                </a:lnTo>
                <a:lnTo>
                  <a:pt x="41008" y="42928"/>
                </a:lnTo>
                <a:lnTo>
                  <a:pt x="41048" y="42888"/>
                </a:lnTo>
                <a:lnTo>
                  <a:pt x="41108" y="42868"/>
                </a:lnTo>
                <a:lnTo>
                  <a:pt x="41169" y="42847"/>
                </a:lnTo>
                <a:lnTo>
                  <a:pt x="41229" y="42827"/>
                </a:lnTo>
                <a:lnTo>
                  <a:pt x="41309" y="42817"/>
                </a:lnTo>
                <a:lnTo>
                  <a:pt x="41390" y="42807"/>
                </a:lnTo>
                <a:lnTo>
                  <a:pt x="41490" y="42807"/>
                </a:lnTo>
                <a:lnTo>
                  <a:pt x="41581" y="42817"/>
                </a:lnTo>
                <a:lnTo>
                  <a:pt x="41671" y="42837"/>
                </a:lnTo>
                <a:lnTo>
                  <a:pt x="41752" y="42868"/>
                </a:lnTo>
                <a:lnTo>
                  <a:pt x="41832" y="42908"/>
                </a:lnTo>
                <a:lnTo>
                  <a:pt x="41923" y="42958"/>
                </a:lnTo>
                <a:lnTo>
                  <a:pt x="41993" y="43008"/>
                </a:lnTo>
                <a:lnTo>
                  <a:pt x="42073" y="43069"/>
                </a:lnTo>
                <a:lnTo>
                  <a:pt x="42214" y="43189"/>
                </a:lnTo>
                <a:lnTo>
                  <a:pt x="42345" y="43330"/>
                </a:lnTo>
                <a:lnTo>
                  <a:pt x="42475" y="43471"/>
                </a:lnTo>
                <a:lnTo>
                  <a:pt x="42576" y="43611"/>
                </a:lnTo>
                <a:lnTo>
                  <a:pt x="42717" y="43782"/>
                </a:lnTo>
                <a:lnTo>
                  <a:pt x="42837" y="43963"/>
                </a:lnTo>
                <a:lnTo>
                  <a:pt x="43078" y="44325"/>
                </a:lnTo>
                <a:lnTo>
                  <a:pt x="43310" y="44707"/>
                </a:lnTo>
                <a:lnTo>
                  <a:pt x="43521" y="45109"/>
                </a:lnTo>
                <a:lnTo>
                  <a:pt x="43712" y="45501"/>
                </a:lnTo>
                <a:lnTo>
                  <a:pt x="43893" y="45913"/>
                </a:lnTo>
                <a:lnTo>
                  <a:pt x="44053" y="46325"/>
                </a:lnTo>
                <a:lnTo>
                  <a:pt x="44204" y="46737"/>
                </a:lnTo>
                <a:lnTo>
                  <a:pt x="44465" y="47501"/>
                </a:lnTo>
                <a:lnTo>
                  <a:pt x="44727" y="48225"/>
                </a:lnTo>
                <a:lnTo>
                  <a:pt x="44857" y="48576"/>
                </a:lnTo>
                <a:lnTo>
                  <a:pt x="44998" y="48918"/>
                </a:lnTo>
                <a:lnTo>
                  <a:pt x="45129" y="49250"/>
                </a:lnTo>
                <a:lnTo>
                  <a:pt x="45280" y="49581"/>
                </a:lnTo>
                <a:lnTo>
                  <a:pt x="45430" y="49903"/>
                </a:lnTo>
                <a:lnTo>
                  <a:pt x="45591" y="50215"/>
                </a:lnTo>
                <a:lnTo>
                  <a:pt x="45762" y="50526"/>
                </a:lnTo>
                <a:lnTo>
                  <a:pt x="45953" y="50828"/>
                </a:lnTo>
                <a:lnTo>
                  <a:pt x="46154" y="51129"/>
                </a:lnTo>
                <a:lnTo>
                  <a:pt x="46365" y="51431"/>
                </a:lnTo>
                <a:lnTo>
                  <a:pt x="46596" y="51722"/>
                </a:lnTo>
                <a:lnTo>
                  <a:pt x="46847" y="52014"/>
                </a:lnTo>
                <a:lnTo>
                  <a:pt x="46717" y="51632"/>
                </a:lnTo>
                <a:lnTo>
                  <a:pt x="46596" y="51260"/>
                </a:lnTo>
                <a:lnTo>
                  <a:pt x="46355" y="50496"/>
                </a:lnTo>
                <a:lnTo>
                  <a:pt x="46124" y="49732"/>
                </a:lnTo>
                <a:lnTo>
                  <a:pt x="45883" y="48968"/>
                </a:lnTo>
                <a:lnTo>
                  <a:pt x="45772" y="48667"/>
                </a:lnTo>
                <a:lnTo>
                  <a:pt x="45702" y="48446"/>
                </a:lnTo>
                <a:lnTo>
                  <a:pt x="45641" y="48215"/>
                </a:lnTo>
                <a:lnTo>
                  <a:pt x="45621" y="48104"/>
                </a:lnTo>
                <a:lnTo>
                  <a:pt x="45611" y="48014"/>
                </a:lnTo>
                <a:lnTo>
                  <a:pt x="45611" y="47923"/>
                </a:lnTo>
                <a:lnTo>
                  <a:pt x="45631" y="47863"/>
                </a:lnTo>
                <a:lnTo>
                  <a:pt x="45651" y="47843"/>
                </a:lnTo>
                <a:lnTo>
                  <a:pt x="45672" y="47823"/>
                </a:lnTo>
                <a:lnTo>
                  <a:pt x="45692" y="47813"/>
                </a:lnTo>
                <a:lnTo>
                  <a:pt x="45732" y="47802"/>
                </a:lnTo>
                <a:lnTo>
                  <a:pt x="45762" y="47813"/>
                </a:lnTo>
                <a:lnTo>
                  <a:pt x="45802" y="47823"/>
                </a:lnTo>
                <a:lnTo>
                  <a:pt x="45913" y="47873"/>
                </a:lnTo>
                <a:lnTo>
                  <a:pt x="45993" y="47923"/>
                </a:lnTo>
                <a:lnTo>
                  <a:pt x="46064" y="48003"/>
                </a:lnTo>
                <a:lnTo>
                  <a:pt x="46144" y="48094"/>
                </a:lnTo>
                <a:lnTo>
                  <a:pt x="46214" y="48194"/>
                </a:lnTo>
                <a:lnTo>
                  <a:pt x="46275" y="48305"/>
                </a:lnTo>
                <a:lnTo>
                  <a:pt x="46345" y="48436"/>
                </a:lnTo>
                <a:lnTo>
                  <a:pt x="46466" y="48697"/>
                </a:lnTo>
                <a:lnTo>
                  <a:pt x="46707" y="49230"/>
                </a:lnTo>
                <a:lnTo>
                  <a:pt x="46817" y="49471"/>
                </a:lnTo>
                <a:lnTo>
                  <a:pt x="46868" y="49571"/>
                </a:lnTo>
                <a:lnTo>
                  <a:pt x="46928" y="49652"/>
                </a:lnTo>
                <a:lnTo>
                  <a:pt x="47089" y="49873"/>
                </a:lnTo>
                <a:lnTo>
                  <a:pt x="47270" y="50074"/>
                </a:lnTo>
                <a:lnTo>
                  <a:pt x="47451" y="50275"/>
                </a:lnTo>
                <a:lnTo>
                  <a:pt x="47652" y="50466"/>
                </a:lnTo>
                <a:lnTo>
                  <a:pt x="47762" y="50546"/>
                </a:lnTo>
                <a:lnTo>
                  <a:pt x="47873" y="50627"/>
                </a:lnTo>
                <a:lnTo>
                  <a:pt x="47983" y="50707"/>
                </a:lnTo>
                <a:lnTo>
                  <a:pt x="48094" y="50778"/>
                </a:lnTo>
                <a:lnTo>
                  <a:pt x="48214" y="50838"/>
                </a:lnTo>
                <a:lnTo>
                  <a:pt x="48345" y="50888"/>
                </a:lnTo>
                <a:lnTo>
                  <a:pt x="48466" y="50938"/>
                </a:lnTo>
                <a:lnTo>
                  <a:pt x="48596" y="50968"/>
                </a:lnTo>
                <a:lnTo>
                  <a:pt x="48596" y="50968"/>
                </a:lnTo>
                <a:lnTo>
                  <a:pt x="48506" y="50868"/>
                </a:lnTo>
                <a:lnTo>
                  <a:pt x="48425" y="50767"/>
                </a:lnTo>
                <a:lnTo>
                  <a:pt x="48275" y="50546"/>
                </a:lnTo>
                <a:lnTo>
                  <a:pt x="48134" y="50325"/>
                </a:lnTo>
                <a:lnTo>
                  <a:pt x="48013" y="50084"/>
                </a:lnTo>
                <a:lnTo>
                  <a:pt x="47903" y="49853"/>
                </a:lnTo>
                <a:lnTo>
                  <a:pt x="47802" y="49602"/>
                </a:lnTo>
                <a:lnTo>
                  <a:pt x="47611" y="49099"/>
                </a:lnTo>
                <a:lnTo>
                  <a:pt x="47440" y="48596"/>
                </a:lnTo>
                <a:lnTo>
                  <a:pt x="47340" y="48355"/>
                </a:lnTo>
                <a:lnTo>
                  <a:pt x="47239" y="48114"/>
                </a:lnTo>
                <a:lnTo>
                  <a:pt x="47139" y="47873"/>
                </a:lnTo>
                <a:lnTo>
                  <a:pt x="47008" y="47642"/>
                </a:lnTo>
                <a:lnTo>
                  <a:pt x="46878" y="47410"/>
                </a:lnTo>
                <a:lnTo>
                  <a:pt x="46727" y="47199"/>
                </a:lnTo>
                <a:lnTo>
                  <a:pt x="46566" y="47008"/>
                </a:lnTo>
                <a:lnTo>
                  <a:pt x="46415" y="46817"/>
                </a:lnTo>
                <a:lnTo>
                  <a:pt x="46254" y="46647"/>
                </a:lnTo>
                <a:lnTo>
                  <a:pt x="46094" y="46476"/>
                </a:lnTo>
                <a:lnTo>
                  <a:pt x="45772" y="46164"/>
                </a:lnTo>
                <a:lnTo>
                  <a:pt x="45450" y="45863"/>
                </a:lnTo>
                <a:lnTo>
                  <a:pt x="45129" y="45551"/>
                </a:lnTo>
                <a:lnTo>
                  <a:pt x="44978" y="45390"/>
                </a:lnTo>
                <a:lnTo>
                  <a:pt x="44827" y="45219"/>
                </a:lnTo>
                <a:lnTo>
                  <a:pt x="44677" y="45049"/>
                </a:lnTo>
                <a:lnTo>
                  <a:pt x="44526" y="44868"/>
                </a:lnTo>
                <a:lnTo>
                  <a:pt x="44375" y="44677"/>
                </a:lnTo>
                <a:lnTo>
                  <a:pt x="44234" y="44466"/>
                </a:lnTo>
                <a:lnTo>
                  <a:pt x="44053" y="44214"/>
                </a:lnTo>
                <a:lnTo>
                  <a:pt x="43742" y="43822"/>
                </a:lnTo>
                <a:lnTo>
                  <a:pt x="43370" y="43340"/>
                </a:lnTo>
                <a:lnTo>
                  <a:pt x="42978" y="42827"/>
                </a:lnTo>
                <a:lnTo>
                  <a:pt x="42787" y="42556"/>
                </a:lnTo>
                <a:lnTo>
                  <a:pt x="42606" y="42295"/>
                </a:lnTo>
                <a:lnTo>
                  <a:pt x="42455" y="42053"/>
                </a:lnTo>
                <a:lnTo>
                  <a:pt x="42315" y="41812"/>
                </a:lnTo>
                <a:lnTo>
                  <a:pt x="42204" y="41601"/>
                </a:lnTo>
                <a:lnTo>
                  <a:pt x="42174" y="41511"/>
                </a:lnTo>
                <a:lnTo>
                  <a:pt x="42144" y="41420"/>
                </a:lnTo>
                <a:lnTo>
                  <a:pt x="42124" y="41340"/>
                </a:lnTo>
                <a:lnTo>
                  <a:pt x="42114" y="41259"/>
                </a:lnTo>
                <a:lnTo>
                  <a:pt x="42114" y="41199"/>
                </a:lnTo>
                <a:lnTo>
                  <a:pt x="42134" y="41149"/>
                </a:lnTo>
                <a:lnTo>
                  <a:pt x="42174" y="41089"/>
                </a:lnTo>
                <a:lnTo>
                  <a:pt x="42224" y="41038"/>
                </a:lnTo>
                <a:lnTo>
                  <a:pt x="42284" y="40998"/>
                </a:lnTo>
                <a:lnTo>
                  <a:pt x="42365" y="40968"/>
                </a:lnTo>
                <a:lnTo>
                  <a:pt x="42445" y="40948"/>
                </a:lnTo>
                <a:lnTo>
                  <a:pt x="42546" y="40928"/>
                </a:lnTo>
                <a:lnTo>
                  <a:pt x="42646" y="40928"/>
                </a:lnTo>
                <a:lnTo>
                  <a:pt x="42767" y="40938"/>
                </a:lnTo>
                <a:lnTo>
                  <a:pt x="43008" y="40968"/>
                </a:lnTo>
                <a:lnTo>
                  <a:pt x="43279" y="41018"/>
                </a:lnTo>
                <a:lnTo>
                  <a:pt x="43571" y="41089"/>
                </a:lnTo>
                <a:lnTo>
                  <a:pt x="43872" y="41169"/>
                </a:lnTo>
                <a:lnTo>
                  <a:pt x="44476" y="41370"/>
                </a:lnTo>
                <a:lnTo>
                  <a:pt x="45048" y="41551"/>
                </a:lnTo>
                <a:lnTo>
                  <a:pt x="45300" y="41631"/>
                </a:lnTo>
                <a:lnTo>
                  <a:pt x="45531" y="41702"/>
                </a:lnTo>
                <a:lnTo>
                  <a:pt x="45722" y="41742"/>
                </a:lnTo>
                <a:lnTo>
                  <a:pt x="45873" y="41762"/>
                </a:lnTo>
                <a:lnTo>
                  <a:pt x="45561" y="41611"/>
                </a:lnTo>
                <a:lnTo>
                  <a:pt x="45270" y="41450"/>
                </a:lnTo>
                <a:lnTo>
                  <a:pt x="45008" y="41279"/>
                </a:lnTo>
                <a:lnTo>
                  <a:pt x="44767" y="41109"/>
                </a:lnTo>
                <a:lnTo>
                  <a:pt x="44546" y="40938"/>
                </a:lnTo>
                <a:lnTo>
                  <a:pt x="44325" y="40757"/>
                </a:lnTo>
                <a:lnTo>
                  <a:pt x="43903" y="40415"/>
                </a:lnTo>
                <a:lnTo>
                  <a:pt x="43692" y="40244"/>
                </a:lnTo>
                <a:lnTo>
                  <a:pt x="43460" y="40093"/>
                </a:lnTo>
                <a:lnTo>
                  <a:pt x="43219" y="39943"/>
                </a:lnTo>
                <a:lnTo>
                  <a:pt x="42968" y="39812"/>
                </a:lnTo>
                <a:lnTo>
                  <a:pt x="42827" y="39752"/>
                </a:lnTo>
                <a:lnTo>
                  <a:pt x="42686" y="39691"/>
                </a:lnTo>
                <a:lnTo>
                  <a:pt x="42536" y="39631"/>
                </a:lnTo>
                <a:lnTo>
                  <a:pt x="42375" y="39581"/>
                </a:lnTo>
                <a:lnTo>
                  <a:pt x="42204" y="39541"/>
                </a:lnTo>
                <a:lnTo>
                  <a:pt x="42033" y="39500"/>
                </a:lnTo>
                <a:lnTo>
                  <a:pt x="41852" y="39460"/>
                </a:lnTo>
                <a:lnTo>
                  <a:pt x="41651" y="39430"/>
                </a:lnTo>
                <a:lnTo>
                  <a:pt x="41430" y="39390"/>
                </a:lnTo>
                <a:lnTo>
                  <a:pt x="41219" y="39340"/>
                </a:lnTo>
                <a:lnTo>
                  <a:pt x="41018" y="39269"/>
                </a:lnTo>
                <a:lnTo>
                  <a:pt x="40837" y="39189"/>
                </a:lnTo>
                <a:lnTo>
                  <a:pt x="40656" y="39088"/>
                </a:lnTo>
                <a:lnTo>
                  <a:pt x="40495" y="38988"/>
                </a:lnTo>
                <a:lnTo>
                  <a:pt x="40335" y="38867"/>
                </a:lnTo>
                <a:lnTo>
                  <a:pt x="40194" y="38747"/>
                </a:lnTo>
                <a:lnTo>
                  <a:pt x="40043" y="38616"/>
                </a:lnTo>
                <a:lnTo>
                  <a:pt x="39912" y="38475"/>
                </a:lnTo>
                <a:lnTo>
                  <a:pt x="39641" y="38184"/>
                </a:lnTo>
                <a:lnTo>
                  <a:pt x="39088" y="37541"/>
                </a:lnTo>
                <a:lnTo>
                  <a:pt x="38998" y="37430"/>
                </a:lnTo>
                <a:lnTo>
                  <a:pt x="38897" y="37299"/>
                </a:lnTo>
                <a:lnTo>
                  <a:pt x="38807" y="37169"/>
                </a:lnTo>
                <a:lnTo>
                  <a:pt x="38726" y="37028"/>
                </a:lnTo>
                <a:lnTo>
                  <a:pt x="38656" y="36877"/>
                </a:lnTo>
                <a:lnTo>
                  <a:pt x="38586" y="36726"/>
                </a:lnTo>
                <a:lnTo>
                  <a:pt x="38546" y="36576"/>
                </a:lnTo>
                <a:lnTo>
                  <a:pt x="38515" y="36435"/>
                </a:lnTo>
                <a:lnTo>
                  <a:pt x="38505" y="36284"/>
                </a:lnTo>
                <a:lnTo>
                  <a:pt x="38505" y="36214"/>
                </a:lnTo>
                <a:lnTo>
                  <a:pt x="38515" y="36154"/>
                </a:lnTo>
                <a:lnTo>
                  <a:pt x="38535" y="36083"/>
                </a:lnTo>
                <a:lnTo>
                  <a:pt x="38556" y="36023"/>
                </a:lnTo>
                <a:lnTo>
                  <a:pt x="38586" y="35963"/>
                </a:lnTo>
                <a:lnTo>
                  <a:pt x="38626" y="35902"/>
                </a:lnTo>
                <a:lnTo>
                  <a:pt x="38666" y="35852"/>
                </a:lnTo>
                <a:lnTo>
                  <a:pt x="38716" y="35802"/>
                </a:lnTo>
                <a:lnTo>
                  <a:pt x="38787" y="35752"/>
                </a:lnTo>
                <a:lnTo>
                  <a:pt x="38857" y="35711"/>
                </a:lnTo>
                <a:lnTo>
                  <a:pt x="38938" y="35671"/>
                </a:lnTo>
                <a:lnTo>
                  <a:pt x="39028" y="35641"/>
                </a:lnTo>
                <a:lnTo>
                  <a:pt x="39128" y="35611"/>
                </a:lnTo>
                <a:lnTo>
                  <a:pt x="39239" y="35591"/>
                </a:lnTo>
                <a:lnTo>
                  <a:pt x="39370" y="35581"/>
                </a:lnTo>
                <a:lnTo>
                  <a:pt x="39541" y="35581"/>
                </a:lnTo>
                <a:lnTo>
                  <a:pt x="39742" y="35601"/>
                </a:lnTo>
                <a:lnTo>
                  <a:pt x="39973" y="35631"/>
                </a:lnTo>
                <a:lnTo>
                  <a:pt x="40495" y="35721"/>
                </a:lnTo>
                <a:lnTo>
                  <a:pt x="41058" y="35842"/>
                </a:lnTo>
                <a:lnTo>
                  <a:pt x="41611" y="35973"/>
                </a:lnTo>
                <a:lnTo>
                  <a:pt x="42134" y="36093"/>
                </a:lnTo>
                <a:lnTo>
                  <a:pt x="42877" y="36274"/>
                </a:lnTo>
                <a:lnTo>
                  <a:pt x="43269" y="36365"/>
                </a:lnTo>
                <a:lnTo>
                  <a:pt x="43671" y="36465"/>
                </a:lnTo>
                <a:lnTo>
                  <a:pt x="44073" y="36576"/>
                </a:lnTo>
                <a:lnTo>
                  <a:pt x="44476" y="36706"/>
                </a:lnTo>
                <a:lnTo>
                  <a:pt x="44666" y="36787"/>
                </a:lnTo>
                <a:lnTo>
                  <a:pt x="44857" y="36867"/>
                </a:lnTo>
                <a:lnTo>
                  <a:pt x="45048" y="36958"/>
                </a:lnTo>
                <a:lnTo>
                  <a:pt x="45229" y="37048"/>
                </a:lnTo>
                <a:lnTo>
                  <a:pt x="45410" y="37149"/>
                </a:lnTo>
                <a:lnTo>
                  <a:pt x="45581" y="37269"/>
                </a:lnTo>
                <a:lnTo>
                  <a:pt x="45742" y="37390"/>
                </a:lnTo>
                <a:lnTo>
                  <a:pt x="45903" y="37520"/>
                </a:lnTo>
                <a:lnTo>
                  <a:pt x="46104" y="37711"/>
                </a:lnTo>
                <a:lnTo>
                  <a:pt x="46285" y="37922"/>
                </a:lnTo>
                <a:lnTo>
                  <a:pt x="46456" y="38134"/>
                </a:lnTo>
                <a:lnTo>
                  <a:pt x="46616" y="38355"/>
                </a:lnTo>
                <a:lnTo>
                  <a:pt x="46767" y="38586"/>
                </a:lnTo>
                <a:lnTo>
                  <a:pt x="46908" y="38817"/>
                </a:lnTo>
                <a:lnTo>
                  <a:pt x="47169" y="39279"/>
                </a:lnTo>
                <a:lnTo>
                  <a:pt x="47430" y="39762"/>
                </a:lnTo>
                <a:lnTo>
                  <a:pt x="47571" y="39993"/>
                </a:lnTo>
                <a:lnTo>
                  <a:pt x="47712" y="40224"/>
                </a:lnTo>
                <a:lnTo>
                  <a:pt x="47863" y="40455"/>
                </a:lnTo>
                <a:lnTo>
                  <a:pt x="48023" y="40686"/>
                </a:lnTo>
                <a:lnTo>
                  <a:pt x="48204" y="40908"/>
                </a:lnTo>
                <a:lnTo>
                  <a:pt x="48395" y="41119"/>
                </a:lnTo>
                <a:lnTo>
                  <a:pt x="48777" y="41531"/>
                </a:lnTo>
                <a:lnTo>
                  <a:pt x="49159" y="41953"/>
                </a:lnTo>
                <a:lnTo>
                  <a:pt x="49541" y="42375"/>
                </a:lnTo>
                <a:lnTo>
                  <a:pt x="49923" y="42787"/>
                </a:lnTo>
                <a:lnTo>
                  <a:pt x="50114" y="42998"/>
                </a:lnTo>
                <a:lnTo>
                  <a:pt x="50315" y="43189"/>
                </a:lnTo>
                <a:lnTo>
                  <a:pt x="50516" y="43380"/>
                </a:lnTo>
                <a:lnTo>
                  <a:pt x="50727" y="43561"/>
                </a:lnTo>
                <a:lnTo>
                  <a:pt x="50948" y="43742"/>
                </a:lnTo>
                <a:lnTo>
                  <a:pt x="51169" y="43913"/>
                </a:lnTo>
                <a:lnTo>
                  <a:pt x="51401" y="44074"/>
                </a:lnTo>
                <a:lnTo>
                  <a:pt x="51632" y="44224"/>
                </a:lnTo>
                <a:lnTo>
                  <a:pt x="51632" y="44224"/>
                </a:lnTo>
                <a:lnTo>
                  <a:pt x="51531" y="43933"/>
                </a:lnTo>
                <a:lnTo>
                  <a:pt x="51421" y="43651"/>
                </a:lnTo>
                <a:lnTo>
                  <a:pt x="51290" y="43380"/>
                </a:lnTo>
                <a:lnTo>
                  <a:pt x="51159" y="43119"/>
                </a:lnTo>
                <a:lnTo>
                  <a:pt x="51019" y="42857"/>
                </a:lnTo>
                <a:lnTo>
                  <a:pt x="50868" y="42606"/>
                </a:lnTo>
                <a:lnTo>
                  <a:pt x="50717" y="42355"/>
                </a:lnTo>
                <a:lnTo>
                  <a:pt x="50546" y="42114"/>
                </a:lnTo>
                <a:lnTo>
                  <a:pt x="50375" y="41872"/>
                </a:lnTo>
                <a:lnTo>
                  <a:pt x="50204" y="41631"/>
                </a:lnTo>
                <a:lnTo>
                  <a:pt x="49833" y="41169"/>
                </a:lnTo>
                <a:lnTo>
                  <a:pt x="49441" y="40717"/>
                </a:lnTo>
                <a:lnTo>
                  <a:pt x="49039" y="40274"/>
                </a:lnTo>
                <a:lnTo>
                  <a:pt x="48908" y="40144"/>
                </a:lnTo>
                <a:lnTo>
                  <a:pt x="48727" y="39983"/>
                </a:lnTo>
                <a:lnTo>
                  <a:pt x="48516" y="39792"/>
                </a:lnTo>
                <a:lnTo>
                  <a:pt x="48315" y="39581"/>
                </a:lnTo>
                <a:lnTo>
                  <a:pt x="48214" y="39470"/>
                </a:lnTo>
                <a:lnTo>
                  <a:pt x="48124" y="39370"/>
                </a:lnTo>
                <a:lnTo>
                  <a:pt x="48054" y="39259"/>
                </a:lnTo>
                <a:lnTo>
                  <a:pt x="47993" y="39149"/>
                </a:lnTo>
                <a:lnTo>
                  <a:pt x="47953" y="39048"/>
                </a:lnTo>
                <a:lnTo>
                  <a:pt x="47923" y="38938"/>
                </a:lnTo>
                <a:lnTo>
                  <a:pt x="47923" y="38887"/>
                </a:lnTo>
                <a:lnTo>
                  <a:pt x="47933" y="38837"/>
                </a:lnTo>
                <a:lnTo>
                  <a:pt x="47943" y="38797"/>
                </a:lnTo>
                <a:lnTo>
                  <a:pt x="47963" y="38747"/>
                </a:lnTo>
                <a:lnTo>
                  <a:pt x="47993" y="38696"/>
                </a:lnTo>
                <a:lnTo>
                  <a:pt x="48023" y="38656"/>
                </a:lnTo>
                <a:lnTo>
                  <a:pt x="48054" y="38616"/>
                </a:lnTo>
                <a:lnTo>
                  <a:pt x="48094" y="38586"/>
                </a:lnTo>
                <a:lnTo>
                  <a:pt x="48124" y="38566"/>
                </a:lnTo>
                <a:lnTo>
                  <a:pt x="48164" y="38546"/>
                </a:lnTo>
                <a:lnTo>
                  <a:pt x="48255" y="38526"/>
                </a:lnTo>
                <a:lnTo>
                  <a:pt x="48345" y="38515"/>
                </a:lnTo>
                <a:lnTo>
                  <a:pt x="48446" y="38526"/>
                </a:lnTo>
                <a:lnTo>
                  <a:pt x="48546" y="38556"/>
                </a:lnTo>
                <a:lnTo>
                  <a:pt x="48657" y="38586"/>
                </a:lnTo>
                <a:lnTo>
                  <a:pt x="48868" y="38676"/>
                </a:lnTo>
                <a:lnTo>
                  <a:pt x="49069" y="38767"/>
                </a:lnTo>
                <a:lnTo>
                  <a:pt x="49270" y="38847"/>
                </a:lnTo>
                <a:lnTo>
                  <a:pt x="49350" y="38867"/>
                </a:lnTo>
                <a:lnTo>
                  <a:pt x="49431" y="38887"/>
                </a:lnTo>
                <a:lnTo>
                  <a:pt x="49672" y="38887"/>
                </a:lnTo>
                <a:lnTo>
                  <a:pt x="49933" y="38877"/>
                </a:lnTo>
                <a:lnTo>
                  <a:pt x="50215" y="38847"/>
                </a:lnTo>
                <a:lnTo>
                  <a:pt x="50486" y="38787"/>
                </a:lnTo>
                <a:lnTo>
                  <a:pt x="50757" y="38717"/>
                </a:lnTo>
                <a:lnTo>
                  <a:pt x="51019" y="38636"/>
                </a:lnTo>
                <a:lnTo>
                  <a:pt x="51250" y="38546"/>
                </a:lnTo>
                <a:lnTo>
                  <a:pt x="51461" y="38435"/>
                </a:lnTo>
                <a:lnTo>
                  <a:pt x="51260" y="38375"/>
                </a:lnTo>
                <a:lnTo>
                  <a:pt x="51069" y="38314"/>
                </a:lnTo>
                <a:lnTo>
                  <a:pt x="50697" y="38184"/>
                </a:lnTo>
                <a:lnTo>
                  <a:pt x="50516" y="38124"/>
                </a:lnTo>
                <a:lnTo>
                  <a:pt x="50335" y="38063"/>
                </a:lnTo>
                <a:lnTo>
                  <a:pt x="50134" y="38023"/>
                </a:lnTo>
                <a:lnTo>
                  <a:pt x="49933" y="37993"/>
                </a:lnTo>
                <a:lnTo>
                  <a:pt x="49752" y="37963"/>
                </a:lnTo>
                <a:lnTo>
                  <a:pt x="49581" y="37933"/>
                </a:lnTo>
                <a:lnTo>
                  <a:pt x="49410" y="37882"/>
                </a:lnTo>
                <a:lnTo>
                  <a:pt x="49240" y="37832"/>
                </a:lnTo>
                <a:lnTo>
                  <a:pt x="48898" y="37721"/>
                </a:lnTo>
                <a:lnTo>
                  <a:pt x="48727" y="37671"/>
                </a:lnTo>
                <a:lnTo>
                  <a:pt x="48546" y="37641"/>
                </a:lnTo>
                <a:lnTo>
                  <a:pt x="47963" y="37520"/>
                </a:lnTo>
                <a:lnTo>
                  <a:pt x="47662" y="37450"/>
                </a:lnTo>
                <a:lnTo>
                  <a:pt x="47370" y="37360"/>
                </a:lnTo>
                <a:lnTo>
                  <a:pt x="47189" y="37299"/>
                </a:lnTo>
                <a:lnTo>
                  <a:pt x="47008" y="37219"/>
                </a:lnTo>
                <a:lnTo>
                  <a:pt x="46827" y="37118"/>
                </a:lnTo>
                <a:lnTo>
                  <a:pt x="46636" y="37008"/>
                </a:lnTo>
                <a:lnTo>
                  <a:pt x="46456" y="36877"/>
                </a:lnTo>
                <a:lnTo>
                  <a:pt x="46285" y="36736"/>
                </a:lnTo>
                <a:lnTo>
                  <a:pt x="46124" y="36586"/>
                </a:lnTo>
                <a:lnTo>
                  <a:pt x="45973" y="36435"/>
                </a:lnTo>
                <a:lnTo>
                  <a:pt x="45842" y="36264"/>
                </a:lnTo>
                <a:lnTo>
                  <a:pt x="45742" y="36083"/>
                </a:lnTo>
                <a:lnTo>
                  <a:pt x="45692" y="35993"/>
                </a:lnTo>
                <a:lnTo>
                  <a:pt x="45651" y="35892"/>
                </a:lnTo>
                <a:lnTo>
                  <a:pt x="45621" y="35802"/>
                </a:lnTo>
                <a:lnTo>
                  <a:pt x="45591" y="35701"/>
                </a:lnTo>
                <a:lnTo>
                  <a:pt x="45581" y="35611"/>
                </a:lnTo>
                <a:lnTo>
                  <a:pt x="45571" y="35510"/>
                </a:lnTo>
                <a:lnTo>
                  <a:pt x="45561" y="35410"/>
                </a:lnTo>
                <a:lnTo>
                  <a:pt x="45571" y="35309"/>
                </a:lnTo>
                <a:lnTo>
                  <a:pt x="45591" y="35209"/>
                </a:lnTo>
                <a:lnTo>
                  <a:pt x="45611" y="35098"/>
                </a:lnTo>
                <a:lnTo>
                  <a:pt x="45651" y="34998"/>
                </a:lnTo>
                <a:lnTo>
                  <a:pt x="45702" y="34897"/>
                </a:lnTo>
                <a:lnTo>
                  <a:pt x="45782" y="34736"/>
                </a:lnTo>
                <a:lnTo>
                  <a:pt x="45883" y="34596"/>
                </a:lnTo>
                <a:lnTo>
                  <a:pt x="46003" y="34465"/>
                </a:lnTo>
                <a:lnTo>
                  <a:pt x="46134" y="34344"/>
                </a:lnTo>
                <a:lnTo>
                  <a:pt x="46265" y="34224"/>
                </a:lnTo>
                <a:lnTo>
                  <a:pt x="46415" y="34123"/>
                </a:lnTo>
                <a:lnTo>
                  <a:pt x="46566" y="34023"/>
                </a:lnTo>
                <a:lnTo>
                  <a:pt x="46727" y="33932"/>
                </a:lnTo>
                <a:lnTo>
                  <a:pt x="46898" y="33842"/>
                </a:lnTo>
                <a:lnTo>
                  <a:pt x="47069" y="33761"/>
                </a:lnTo>
                <a:lnTo>
                  <a:pt x="47410" y="33611"/>
                </a:lnTo>
                <a:lnTo>
                  <a:pt x="48064" y="33359"/>
                </a:lnTo>
                <a:lnTo>
                  <a:pt x="48315" y="33269"/>
                </a:lnTo>
                <a:lnTo>
                  <a:pt x="48556" y="33189"/>
                </a:lnTo>
                <a:lnTo>
                  <a:pt x="49029" y="33048"/>
                </a:lnTo>
                <a:lnTo>
                  <a:pt x="49471" y="32937"/>
                </a:lnTo>
                <a:lnTo>
                  <a:pt x="49692" y="32877"/>
                </a:lnTo>
                <a:lnTo>
                  <a:pt x="49903" y="32807"/>
                </a:lnTo>
                <a:lnTo>
                  <a:pt x="50124" y="32736"/>
                </a:lnTo>
                <a:lnTo>
                  <a:pt x="50335" y="32656"/>
                </a:lnTo>
                <a:lnTo>
                  <a:pt x="50546" y="32555"/>
                </a:lnTo>
                <a:lnTo>
                  <a:pt x="50757" y="32445"/>
                </a:lnTo>
                <a:lnTo>
                  <a:pt x="50968" y="32314"/>
                </a:lnTo>
                <a:lnTo>
                  <a:pt x="51179" y="32163"/>
                </a:lnTo>
                <a:lnTo>
                  <a:pt x="51401" y="31992"/>
                </a:lnTo>
                <a:lnTo>
                  <a:pt x="51612" y="31781"/>
                </a:lnTo>
                <a:lnTo>
                  <a:pt x="51441" y="31812"/>
                </a:lnTo>
                <a:lnTo>
                  <a:pt x="51270" y="31842"/>
                </a:lnTo>
                <a:lnTo>
                  <a:pt x="51099" y="31892"/>
                </a:lnTo>
                <a:lnTo>
                  <a:pt x="50918" y="31942"/>
                </a:lnTo>
                <a:lnTo>
                  <a:pt x="50204" y="32163"/>
                </a:lnTo>
                <a:lnTo>
                  <a:pt x="49843" y="32254"/>
                </a:lnTo>
                <a:lnTo>
                  <a:pt x="49662" y="32294"/>
                </a:lnTo>
                <a:lnTo>
                  <a:pt x="49471" y="32324"/>
                </a:lnTo>
                <a:lnTo>
                  <a:pt x="49290" y="32344"/>
                </a:lnTo>
                <a:lnTo>
                  <a:pt x="49099" y="32354"/>
                </a:lnTo>
                <a:lnTo>
                  <a:pt x="48908" y="32344"/>
                </a:lnTo>
                <a:lnTo>
                  <a:pt x="48717" y="32324"/>
                </a:lnTo>
                <a:lnTo>
                  <a:pt x="48707" y="32244"/>
                </a:lnTo>
                <a:lnTo>
                  <a:pt x="48697" y="32163"/>
                </a:lnTo>
                <a:lnTo>
                  <a:pt x="48707" y="32083"/>
                </a:lnTo>
                <a:lnTo>
                  <a:pt x="48717" y="32003"/>
                </a:lnTo>
                <a:lnTo>
                  <a:pt x="48727" y="31922"/>
                </a:lnTo>
                <a:lnTo>
                  <a:pt x="48757" y="31842"/>
                </a:lnTo>
                <a:lnTo>
                  <a:pt x="48817" y="31691"/>
                </a:lnTo>
                <a:lnTo>
                  <a:pt x="48898" y="31550"/>
                </a:lnTo>
                <a:lnTo>
                  <a:pt x="48998" y="31410"/>
                </a:lnTo>
                <a:lnTo>
                  <a:pt x="49119" y="31269"/>
                </a:lnTo>
                <a:lnTo>
                  <a:pt x="49240" y="31128"/>
                </a:lnTo>
                <a:lnTo>
                  <a:pt x="49511" y="30867"/>
                </a:lnTo>
                <a:lnTo>
                  <a:pt x="49792" y="30616"/>
                </a:lnTo>
                <a:lnTo>
                  <a:pt x="50054" y="30364"/>
                </a:lnTo>
                <a:lnTo>
                  <a:pt x="50164" y="30234"/>
                </a:lnTo>
                <a:lnTo>
                  <a:pt x="50265" y="30113"/>
                </a:lnTo>
                <a:lnTo>
                  <a:pt x="50024" y="30213"/>
                </a:lnTo>
                <a:lnTo>
                  <a:pt x="49772" y="30334"/>
                </a:lnTo>
                <a:lnTo>
                  <a:pt x="49531" y="30465"/>
                </a:lnTo>
                <a:lnTo>
                  <a:pt x="49280" y="30616"/>
                </a:lnTo>
                <a:lnTo>
                  <a:pt x="49039" y="30776"/>
                </a:lnTo>
                <a:lnTo>
                  <a:pt x="48787" y="30947"/>
                </a:lnTo>
                <a:lnTo>
                  <a:pt x="48546" y="31128"/>
                </a:lnTo>
                <a:lnTo>
                  <a:pt x="48295" y="31319"/>
                </a:lnTo>
                <a:lnTo>
                  <a:pt x="47802" y="31711"/>
                </a:lnTo>
                <a:lnTo>
                  <a:pt x="47300" y="32113"/>
                </a:lnTo>
                <a:lnTo>
                  <a:pt x="46797" y="32515"/>
                </a:lnTo>
                <a:lnTo>
                  <a:pt x="46295" y="32907"/>
                </a:lnTo>
                <a:lnTo>
                  <a:pt x="46033" y="33088"/>
                </a:lnTo>
                <a:lnTo>
                  <a:pt x="45772" y="33259"/>
                </a:lnTo>
                <a:lnTo>
                  <a:pt x="45511" y="33430"/>
                </a:lnTo>
                <a:lnTo>
                  <a:pt x="45249" y="33581"/>
                </a:lnTo>
                <a:lnTo>
                  <a:pt x="44988" y="33721"/>
                </a:lnTo>
                <a:lnTo>
                  <a:pt x="44727" y="33842"/>
                </a:lnTo>
                <a:lnTo>
                  <a:pt x="44455" y="33952"/>
                </a:lnTo>
                <a:lnTo>
                  <a:pt x="44184" y="34043"/>
                </a:lnTo>
                <a:lnTo>
                  <a:pt x="43913" y="34113"/>
                </a:lnTo>
                <a:lnTo>
                  <a:pt x="43631" y="34153"/>
                </a:lnTo>
                <a:lnTo>
                  <a:pt x="43501" y="34174"/>
                </a:lnTo>
                <a:lnTo>
                  <a:pt x="43360" y="34184"/>
                </a:lnTo>
                <a:lnTo>
                  <a:pt x="43078" y="34184"/>
                </a:lnTo>
                <a:lnTo>
                  <a:pt x="42928" y="34174"/>
                </a:lnTo>
                <a:lnTo>
                  <a:pt x="42787" y="34153"/>
                </a:lnTo>
                <a:lnTo>
                  <a:pt x="42646" y="34123"/>
                </a:lnTo>
                <a:lnTo>
                  <a:pt x="42506" y="34093"/>
                </a:lnTo>
                <a:lnTo>
                  <a:pt x="42355" y="34053"/>
                </a:lnTo>
                <a:lnTo>
                  <a:pt x="42214" y="34013"/>
                </a:lnTo>
                <a:lnTo>
                  <a:pt x="42063" y="33952"/>
                </a:lnTo>
                <a:lnTo>
                  <a:pt x="41913" y="33892"/>
                </a:lnTo>
                <a:lnTo>
                  <a:pt x="41701" y="33792"/>
                </a:lnTo>
                <a:lnTo>
                  <a:pt x="41500" y="33681"/>
                </a:lnTo>
                <a:lnTo>
                  <a:pt x="41320" y="33560"/>
                </a:lnTo>
                <a:lnTo>
                  <a:pt x="41139" y="33430"/>
                </a:lnTo>
                <a:lnTo>
                  <a:pt x="40978" y="33299"/>
                </a:lnTo>
                <a:lnTo>
                  <a:pt x="40817" y="33148"/>
                </a:lnTo>
                <a:lnTo>
                  <a:pt x="40676" y="32998"/>
                </a:lnTo>
                <a:lnTo>
                  <a:pt x="40536" y="32847"/>
                </a:lnTo>
                <a:lnTo>
                  <a:pt x="40415" y="32676"/>
                </a:lnTo>
                <a:lnTo>
                  <a:pt x="40294" y="32505"/>
                </a:lnTo>
                <a:lnTo>
                  <a:pt x="40184" y="32324"/>
                </a:lnTo>
                <a:lnTo>
                  <a:pt x="40093" y="32133"/>
                </a:lnTo>
                <a:lnTo>
                  <a:pt x="39993" y="31942"/>
                </a:lnTo>
                <a:lnTo>
                  <a:pt x="39912" y="31741"/>
                </a:lnTo>
                <a:lnTo>
                  <a:pt x="39842" y="31530"/>
                </a:lnTo>
                <a:lnTo>
                  <a:pt x="39772" y="31319"/>
                </a:lnTo>
                <a:lnTo>
                  <a:pt x="39701" y="31098"/>
                </a:lnTo>
                <a:lnTo>
                  <a:pt x="39651" y="30877"/>
                </a:lnTo>
                <a:lnTo>
                  <a:pt x="39601" y="30646"/>
                </a:lnTo>
                <a:lnTo>
                  <a:pt x="39551" y="30415"/>
                </a:lnTo>
                <a:lnTo>
                  <a:pt x="39480" y="29932"/>
                </a:lnTo>
                <a:lnTo>
                  <a:pt x="39420" y="29419"/>
                </a:lnTo>
                <a:lnTo>
                  <a:pt x="39380" y="28907"/>
                </a:lnTo>
                <a:lnTo>
                  <a:pt x="39350" y="28364"/>
                </a:lnTo>
                <a:lnTo>
                  <a:pt x="39329" y="27821"/>
                </a:lnTo>
                <a:lnTo>
                  <a:pt x="39309" y="27259"/>
                </a:lnTo>
                <a:lnTo>
                  <a:pt x="39309" y="27007"/>
                </a:lnTo>
                <a:lnTo>
                  <a:pt x="39309" y="26776"/>
                </a:lnTo>
                <a:lnTo>
                  <a:pt x="39329" y="26545"/>
                </a:lnTo>
                <a:lnTo>
                  <a:pt x="39350" y="26314"/>
                </a:lnTo>
                <a:lnTo>
                  <a:pt x="39370" y="26093"/>
                </a:lnTo>
                <a:lnTo>
                  <a:pt x="39410" y="25882"/>
                </a:lnTo>
                <a:lnTo>
                  <a:pt x="39450" y="25671"/>
                </a:lnTo>
                <a:lnTo>
                  <a:pt x="39490" y="25459"/>
                </a:lnTo>
                <a:lnTo>
                  <a:pt x="39551" y="25258"/>
                </a:lnTo>
                <a:lnTo>
                  <a:pt x="39611" y="25067"/>
                </a:lnTo>
                <a:lnTo>
                  <a:pt x="39671" y="24876"/>
                </a:lnTo>
                <a:lnTo>
                  <a:pt x="39742" y="24696"/>
                </a:lnTo>
                <a:lnTo>
                  <a:pt x="39822" y="24515"/>
                </a:lnTo>
                <a:lnTo>
                  <a:pt x="39902" y="24344"/>
                </a:lnTo>
                <a:lnTo>
                  <a:pt x="39993" y="24183"/>
                </a:lnTo>
                <a:lnTo>
                  <a:pt x="40093" y="24022"/>
                </a:lnTo>
                <a:lnTo>
                  <a:pt x="40194" y="23871"/>
                </a:lnTo>
                <a:lnTo>
                  <a:pt x="40294" y="23721"/>
                </a:lnTo>
                <a:lnTo>
                  <a:pt x="40415" y="23570"/>
                </a:lnTo>
                <a:lnTo>
                  <a:pt x="40526" y="23439"/>
                </a:lnTo>
                <a:lnTo>
                  <a:pt x="40646" y="23309"/>
                </a:lnTo>
                <a:lnTo>
                  <a:pt x="40777" y="23178"/>
                </a:lnTo>
                <a:lnTo>
                  <a:pt x="40907" y="23057"/>
                </a:lnTo>
                <a:lnTo>
                  <a:pt x="41038" y="22947"/>
                </a:lnTo>
                <a:lnTo>
                  <a:pt x="41179" y="22836"/>
                </a:lnTo>
                <a:lnTo>
                  <a:pt x="41330" y="22736"/>
                </a:lnTo>
                <a:lnTo>
                  <a:pt x="41480" y="22635"/>
                </a:lnTo>
                <a:lnTo>
                  <a:pt x="41631" y="22545"/>
                </a:lnTo>
                <a:lnTo>
                  <a:pt x="41782" y="22464"/>
                </a:lnTo>
                <a:lnTo>
                  <a:pt x="41943" y="22384"/>
                </a:lnTo>
                <a:lnTo>
                  <a:pt x="42114" y="22303"/>
                </a:lnTo>
                <a:lnTo>
                  <a:pt x="42284" y="22243"/>
                </a:lnTo>
                <a:lnTo>
                  <a:pt x="42526" y="22153"/>
                </a:lnTo>
                <a:lnTo>
                  <a:pt x="42807" y="22072"/>
                </a:lnTo>
                <a:lnTo>
                  <a:pt x="43088" y="22002"/>
                </a:lnTo>
                <a:lnTo>
                  <a:pt x="43340" y="21952"/>
                </a:lnTo>
                <a:lnTo>
                  <a:pt x="43732" y="21891"/>
                </a:lnTo>
                <a:lnTo>
                  <a:pt x="44124" y="21851"/>
                </a:lnTo>
                <a:lnTo>
                  <a:pt x="44526" y="21831"/>
                </a:lnTo>
                <a:lnTo>
                  <a:pt x="44928" y="21811"/>
                </a:lnTo>
                <a:lnTo>
                  <a:pt x="45742" y="21791"/>
                </a:lnTo>
                <a:lnTo>
                  <a:pt x="46556" y="21781"/>
                </a:lnTo>
                <a:lnTo>
                  <a:pt x="46958" y="21771"/>
                </a:lnTo>
                <a:lnTo>
                  <a:pt x="47350" y="21761"/>
                </a:lnTo>
                <a:lnTo>
                  <a:pt x="47742" y="21731"/>
                </a:lnTo>
                <a:lnTo>
                  <a:pt x="48134" y="21690"/>
                </a:lnTo>
                <a:lnTo>
                  <a:pt x="48516" y="21640"/>
                </a:lnTo>
                <a:lnTo>
                  <a:pt x="48888" y="21560"/>
                </a:lnTo>
                <a:lnTo>
                  <a:pt x="49069" y="21520"/>
                </a:lnTo>
                <a:lnTo>
                  <a:pt x="49250" y="21469"/>
                </a:lnTo>
                <a:lnTo>
                  <a:pt x="49431" y="21409"/>
                </a:lnTo>
                <a:lnTo>
                  <a:pt x="49601" y="21349"/>
                </a:lnTo>
                <a:lnTo>
                  <a:pt x="49581" y="21349"/>
                </a:lnTo>
                <a:lnTo>
                  <a:pt x="49531" y="21339"/>
                </a:lnTo>
                <a:lnTo>
                  <a:pt x="49370" y="21288"/>
                </a:lnTo>
                <a:lnTo>
                  <a:pt x="48918" y="21128"/>
                </a:lnTo>
                <a:lnTo>
                  <a:pt x="48436" y="20967"/>
                </a:lnTo>
                <a:lnTo>
                  <a:pt x="48255" y="20906"/>
                </a:lnTo>
                <a:lnTo>
                  <a:pt x="48124" y="20876"/>
                </a:lnTo>
                <a:lnTo>
                  <a:pt x="47873" y="20846"/>
                </a:lnTo>
                <a:lnTo>
                  <a:pt x="47611" y="20836"/>
                </a:lnTo>
                <a:lnTo>
                  <a:pt x="47099" y="20826"/>
                </a:lnTo>
                <a:lnTo>
                  <a:pt x="46064" y="20826"/>
                </a:lnTo>
                <a:lnTo>
                  <a:pt x="45712" y="20836"/>
                </a:lnTo>
                <a:lnTo>
                  <a:pt x="45531" y="20836"/>
                </a:lnTo>
                <a:lnTo>
                  <a:pt x="45360" y="20826"/>
                </a:lnTo>
                <a:lnTo>
                  <a:pt x="45270" y="20816"/>
                </a:lnTo>
                <a:lnTo>
                  <a:pt x="45189" y="20796"/>
                </a:lnTo>
                <a:lnTo>
                  <a:pt x="45109" y="20766"/>
                </a:lnTo>
                <a:lnTo>
                  <a:pt x="45038" y="20736"/>
                </a:lnTo>
                <a:lnTo>
                  <a:pt x="44968" y="20695"/>
                </a:lnTo>
                <a:lnTo>
                  <a:pt x="44898" y="20635"/>
                </a:lnTo>
                <a:lnTo>
                  <a:pt x="44837" y="20575"/>
                </a:lnTo>
                <a:lnTo>
                  <a:pt x="44787" y="20494"/>
                </a:lnTo>
                <a:lnTo>
                  <a:pt x="44727" y="20384"/>
                </a:lnTo>
                <a:lnTo>
                  <a:pt x="44687" y="20263"/>
                </a:lnTo>
                <a:lnTo>
                  <a:pt x="44677" y="20163"/>
                </a:lnTo>
                <a:lnTo>
                  <a:pt x="44677" y="20052"/>
                </a:lnTo>
                <a:lnTo>
                  <a:pt x="44687" y="19962"/>
                </a:lnTo>
                <a:lnTo>
                  <a:pt x="44717" y="19861"/>
                </a:lnTo>
                <a:lnTo>
                  <a:pt x="44767" y="19771"/>
                </a:lnTo>
                <a:lnTo>
                  <a:pt x="44817" y="19690"/>
                </a:lnTo>
                <a:lnTo>
                  <a:pt x="44888" y="19610"/>
                </a:lnTo>
                <a:lnTo>
                  <a:pt x="44968" y="19529"/>
                </a:lnTo>
                <a:lnTo>
                  <a:pt x="45048" y="19459"/>
                </a:lnTo>
                <a:lnTo>
                  <a:pt x="45129" y="19389"/>
                </a:lnTo>
                <a:lnTo>
                  <a:pt x="45310" y="19268"/>
                </a:lnTo>
                <a:lnTo>
                  <a:pt x="45491" y="19158"/>
                </a:lnTo>
                <a:lnTo>
                  <a:pt x="45852" y="18967"/>
                </a:lnTo>
                <a:lnTo>
                  <a:pt x="46224" y="18796"/>
                </a:lnTo>
                <a:lnTo>
                  <a:pt x="46596" y="18645"/>
                </a:lnTo>
                <a:lnTo>
                  <a:pt x="46968" y="18514"/>
                </a:lnTo>
                <a:lnTo>
                  <a:pt x="47350" y="18394"/>
                </a:lnTo>
                <a:lnTo>
                  <a:pt x="47732" y="18283"/>
                </a:lnTo>
                <a:lnTo>
                  <a:pt x="48134" y="18173"/>
                </a:lnTo>
                <a:lnTo>
                  <a:pt x="48536" y="18082"/>
                </a:lnTo>
                <a:lnTo>
                  <a:pt x="48858" y="17992"/>
                </a:lnTo>
                <a:lnTo>
                  <a:pt x="49169" y="17901"/>
                </a:lnTo>
                <a:lnTo>
                  <a:pt x="49491" y="17801"/>
                </a:lnTo>
                <a:lnTo>
                  <a:pt x="49802" y="17700"/>
                </a:lnTo>
                <a:lnTo>
                  <a:pt x="50104" y="17580"/>
                </a:lnTo>
                <a:lnTo>
                  <a:pt x="50416" y="17459"/>
                </a:lnTo>
                <a:lnTo>
                  <a:pt x="51019" y="17208"/>
                </a:lnTo>
                <a:lnTo>
                  <a:pt x="51612" y="16936"/>
                </a:lnTo>
                <a:lnTo>
                  <a:pt x="52205" y="16665"/>
                </a:lnTo>
                <a:lnTo>
                  <a:pt x="52808" y="16404"/>
                </a:lnTo>
                <a:lnTo>
                  <a:pt x="53401" y="16142"/>
                </a:lnTo>
                <a:lnTo>
                  <a:pt x="53300" y="16142"/>
                </a:lnTo>
                <a:lnTo>
                  <a:pt x="53190" y="16152"/>
                </a:lnTo>
                <a:lnTo>
                  <a:pt x="52898" y="16183"/>
                </a:lnTo>
                <a:lnTo>
                  <a:pt x="52556" y="16243"/>
                </a:lnTo>
                <a:lnTo>
                  <a:pt x="52174" y="16323"/>
                </a:lnTo>
                <a:lnTo>
                  <a:pt x="51310" y="16504"/>
                </a:lnTo>
                <a:lnTo>
                  <a:pt x="50868" y="16595"/>
                </a:lnTo>
                <a:lnTo>
                  <a:pt x="50436" y="16675"/>
                </a:lnTo>
                <a:lnTo>
                  <a:pt x="50013" y="16735"/>
                </a:lnTo>
                <a:lnTo>
                  <a:pt x="49812" y="16755"/>
                </a:lnTo>
                <a:lnTo>
                  <a:pt x="49622" y="16776"/>
                </a:lnTo>
                <a:lnTo>
                  <a:pt x="49290" y="16776"/>
                </a:lnTo>
                <a:lnTo>
                  <a:pt x="49139" y="16755"/>
                </a:lnTo>
                <a:lnTo>
                  <a:pt x="49008" y="16735"/>
                </a:lnTo>
                <a:lnTo>
                  <a:pt x="48888" y="16695"/>
                </a:lnTo>
                <a:lnTo>
                  <a:pt x="48797" y="16645"/>
                </a:lnTo>
                <a:lnTo>
                  <a:pt x="48757" y="16615"/>
                </a:lnTo>
                <a:lnTo>
                  <a:pt x="48717" y="16585"/>
                </a:lnTo>
                <a:lnTo>
                  <a:pt x="48687" y="16554"/>
                </a:lnTo>
                <a:lnTo>
                  <a:pt x="48667" y="16504"/>
                </a:lnTo>
                <a:lnTo>
                  <a:pt x="48657" y="16464"/>
                </a:lnTo>
                <a:lnTo>
                  <a:pt x="48647" y="16414"/>
                </a:lnTo>
                <a:lnTo>
                  <a:pt x="48637" y="16363"/>
                </a:lnTo>
                <a:lnTo>
                  <a:pt x="48637" y="16303"/>
                </a:lnTo>
                <a:lnTo>
                  <a:pt x="48647" y="16243"/>
                </a:lnTo>
                <a:lnTo>
                  <a:pt x="48667" y="16183"/>
                </a:lnTo>
                <a:lnTo>
                  <a:pt x="48727" y="16032"/>
                </a:lnTo>
                <a:lnTo>
                  <a:pt x="48767" y="15951"/>
                </a:lnTo>
                <a:lnTo>
                  <a:pt x="48827" y="15871"/>
                </a:lnTo>
                <a:lnTo>
                  <a:pt x="48898" y="15780"/>
                </a:lnTo>
                <a:lnTo>
                  <a:pt x="48988" y="15700"/>
                </a:lnTo>
                <a:lnTo>
                  <a:pt x="49089" y="15610"/>
                </a:lnTo>
                <a:lnTo>
                  <a:pt x="49189" y="15519"/>
                </a:lnTo>
                <a:lnTo>
                  <a:pt x="49441" y="15348"/>
                </a:lnTo>
                <a:lnTo>
                  <a:pt x="49722" y="15167"/>
                </a:lnTo>
                <a:lnTo>
                  <a:pt x="50024" y="14986"/>
                </a:lnTo>
                <a:lnTo>
                  <a:pt x="50345" y="14806"/>
                </a:lnTo>
                <a:lnTo>
                  <a:pt x="50687" y="14625"/>
                </a:lnTo>
                <a:lnTo>
                  <a:pt x="51360" y="14273"/>
                </a:lnTo>
                <a:lnTo>
                  <a:pt x="52004" y="13931"/>
                </a:lnTo>
                <a:lnTo>
                  <a:pt x="52295" y="13770"/>
                </a:lnTo>
                <a:lnTo>
                  <a:pt x="52556" y="13610"/>
                </a:lnTo>
                <a:lnTo>
                  <a:pt x="52777" y="13459"/>
                </a:lnTo>
                <a:lnTo>
                  <a:pt x="52868" y="13388"/>
                </a:lnTo>
                <a:lnTo>
                  <a:pt x="52958" y="13318"/>
                </a:lnTo>
                <a:lnTo>
                  <a:pt x="52466" y="13398"/>
                </a:lnTo>
                <a:lnTo>
                  <a:pt x="51983" y="13489"/>
                </a:lnTo>
                <a:lnTo>
                  <a:pt x="51511" y="13599"/>
                </a:lnTo>
                <a:lnTo>
                  <a:pt x="51029" y="13740"/>
                </a:lnTo>
                <a:lnTo>
                  <a:pt x="50556" y="13891"/>
                </a:lnTo>
                <a:lnTo>
                  <a:pt x="50094" y="14052"/>
                </a:lnTo>
                <a:lnTo>
                  <a:pt x="49632" y="14243"/>
                </a:lnTo>
                <a:lnTo>
                  <a:pt x="49179" y="14444"/>
                </a:lnTo>
                <a:lnTo>
                  <a:pt x="48737" y="14675"/>
                </a:lnTo>
                <a:lnTo>
                  <a:pt x="48295" y="14916"/>
                </a:lnTo>
                <a:lnTo>
                  <a:pt x="47873" y="15167"/>
                </a:lnTo>
                <a:lnTo>
                  <a:pt x="47451" y="15449"/>
                </a:lnTo>
                <a:lnTo>
                  <a:pt x="47049" y="15750"/>
                </a:lnTo>
                <a:lnTo>
                  <a:pt x="46646" y="16062"/>
                </a:lnTo>
                <a:lnTo>
                  <a:pt x="46265" y="16394"/>
                </a:lnTo>
                <a:lnTo>
                  <a:pt x="45903" y="16745"/>
                </a:lnTo>
                <a:lnTo>
                  <a:pt x="45722" y="16926"/>
                </a:lnTo>
                <a:lnTo>
                  <a:pt x="45541" y="17117"/>
                </a:lnTo>
                <a:lnTo>
                  <a:pt x="45209" y="17509"/>
                </a:lnTo>
                <a:lnTo>
                  <a:pt x="44878" y="17911"/>
                </a:lnTo>
                <a:lnTo>
                  <a:pt x="44556" y="18323"/>
                </a:lnTo>
                <a:lnTo>
                  <a:pt x="44234" y="18715"/>
                </a:lnTo>
                <a:lnTo>
                  <a:pt x="43893" y="19107"/>
                </a:lnTo>
                <a:lnTo>
                  <a:pt x="43722" y="19298"/>
                </a:lnTo>
                <a:lnTo>
                  <a:pt x="43541" y="19479"/>
                </a:lnTo>
                <a:lnTo>
                  <a:pt x="43350" y="19660"/>
                </a:lnTo>
                <a:lnTo>
                  <a:pt x="43149" y="19831"/>
                </a:lnTo>
                <a:lnTo>
                  <a:pt x="43008" y="19962"/>
                </a:lnTo>
                <a:lnTo>
                  <a:pt x="42877" y="20092"/>
                </a:lnTo>
                <a:lnTo>
                  <a:pt x="42747" y="20213"/>
                </a:lnTo>
                <a:lnTo>
                  <a:pt x="42626" y="20334"/>
                </a:lnTo>
                <a:lnTo>
                  <a:pt x="42495" y="20444"/>
                </a:lnTo>
                <a:lnTo>
                  <a:pt x="42345" y="20535"/>
                </a:lnTo>
                <a:lnTo>
                  <a:pt x="42274" y="20575"/>
                </a:lnTo>
                <a:lnTo>
                  <a:pt x="42194" y="20605"/>
                </a:lnTo>
                <a:lnTo>
                  <a:pt x="42104" y="20635"/>
                </a:lnTo>
                <a:lnTo>
                  <a:pt x="42003" y="20655"/>
                </a:lnTo>
                <a:lnTo>
                  <a:pt x="41923" y="20665"/>
                </a:lnTo>
                <a:lnTo>
                  <a:pt x="41762" y="20665"/>
                </a:lnTo>
                <a:lnTo>
                  <a:pt x="41691" y="20645"/>
                </a:lnTo>
                <a:lnTo>
                  <a:pt x="41611" y="20625"/>
                </a:lnTo>
                <a:lnTo>
                  <a:pt x="41551" y="20595"/>
                </a:lnTo>
                <a:lnTo>
                  <a:pt x="41480" y="20555"/>
                </a:lnTo>
                <a:lnTo>
                  <a:pt x="41420" y="20514"/>
                </a:lnTo>
                <a:lnTo>
                  <a:pt x="41370" y="20464"/>
                </a:lnTo>
                <a:lnTo>
                  <a:pt x="41320" y="20404"/>
                </a:lnTo>
                <a:lnTo>
                  <a:pt x="41269" y="20344"/>
                </a:lnTo>
                <a:lnTo>
                  <a:pt x="41239" y="20273"/>
                </a:lnTo>
                <a:lnTo>
                  <a:pt x="41209" y="20203"/>
                </a:lnTo>
                <a:lnTo>
                  <a:pt x="41179" y="20122"/>
                </a:lnTo>
                <a:lnTo>
                  <a:pt x="41169" y="20042"/>
                </a:lnTo>
                <a:lnTo>
                  <a:pt x="41159" y="19962"/>
                </a:lnTo>
                <a:lnTo>
                  <a:pt x="41159" y="19801"/>
                </a:lnTo>
                <a:lnTo>
                  <a:pt x="41169" y="19640"/>
                </a:lnTo>
                <a:lnTo>
                  <a:pt x="41189" y="19479"/>
                </a:lnTo>
                <a:lnTo>
                  <a:pt x="41219" y="19328"/>
                </a:lnTo>
                <a:lnTo>
                  <a:pt x="41259" y="19188"/>
                </a:lnTo>
                <a:lnTo>
                  <a:pt x="41309" y="19037"/>
                </a:lnTo>
                <a:lnTo>
                  <a:pt x="41420" y="18756"/>
                </a:lnTo>
                <a:lnTo>
                  <a:pt x="41551" y="18484"/>
                </a:lnTo>
                <a:lnTo>
                  <a:pt x="41691" y="18203"/>
                </a:lnTo>
                <a:lnTo>
                  <a:pt x="41822" y="17921"/>
                </a:lnTo>
                <a:lnTo>
                  <a:pt x="41943" y="17630"/>
                </a:lnTo>
                <a:lnTo>
                  <a:pt x="42033" y="17399"/>
                </a:lnTo>
                <a:lnTo>
                  <a:pt x="42134" y="17168"/>
                </a:lnTo>
                <a:lnTo>
                  <a:pt x="42244" y="16936"/>
                </a:lnTo>
                <a:lnTo>
                  <a:pt x="42355" y="16715"/>
                </a:lnTo>
                <a:lnTo>
                  <a:pt x="42485" y="16504"/>
                </a:lnTo>
                <a:lnTo>
                  <a:pt x="42616" y="16293"/>
                </a:lnTo>
                <a:lnTo>
                  <a:pt x="42767" y="16092"/>
                </a:lnTo>
                <a:lnTo>
                  <a:pt x="42938" y="15911"/>
                </a:lnTo>
                <a:lnTo>
                  <a:pt x="43129" y="15690"/>
                </a:lnTo>
                <a:lnTo>
                  <a:pt x="43320" y="15469"/>
                </a:lnTo>
                <a:lnTo>
                  <a:pt x="43480" y="15238"/>
                </a:lnTo>
                <a:lnTo>
                  <a:pt x="43641" y="14997"/>
                </a:lnTo>
                <a:lnTo>
                  <a:pt x="43782" y="14755"/>
                </a:lnTo>
                <a:lnTo>
                  <a:pt x="43923" y="14504"/>
                </a:lnTo>
                <a:lnTo>
                  <a:pt x="44053" y="14263"/>
                </a:lnTo>
                <a:lnTo>
                  <a:pt x="44184" y="14001"/>
                </a:lnTo>
                <a:lnTo>
                  <a:pt x="44425" y="13499"/>
                </a:lnTo>
                <a:lnTo>
                  <a:pt x="44666" y="12986"/>
                </a:lnTo>
                <a:lnTo>
                  <a:pt x="44797" y="12735"/>
                </a:lnTo>
                <a:lnTo>
                  <a:pt x="44928" y="12494"/>
                </a:lnTo>
                <a:lnTo>
                  <a:pt x="45068" y="12243"/>
                </a:lnTo>
                <a:lnTo>
                  <a:pt x="45209" y="12011"/>
                </a:lnTo>
                <a:lnTo>
                  <a:pt x="45038" y="12122"/>
                </a:lnTo>
                <a:lnTo>
                  <a:pt x="44857" y="12263"/>
                </a:lnTo>
                <a:lnTo>
                  <a:pt x="44687" y="12403"/>
                </a:lnTo>
                <a:lnTo>
                  <a:pt x="44526" y="12564"/>
                </a:lnTo>
                <a:lnTo>
                  <a:pt x="44365" y="12725"/>
                </a:lnTo>
                <a:lnTo>
                  <a:pt x="44204" y="12896"/>
                </a:lnTo>
                <a:lnTo>
                  <a:pt x="44053" y="13077"/>
                </a:lnTo>
                <a:lnTo>
                  <a:pt x="43913" y="13268"/>
                </a:lnTo>
                <a:lnTo>
                  <a:pt x="43621" y="13650"/>
                </a:lnTo>
                <a:lnTo>
                  <a:pt x="43360" y="14042"/>
                </a:lnTo>
                <a:lnTo>
                  <a:pt x="43109" y="14424"/>
                </a:lnTo>
                <a:lnTo>
                  <a:pt x="42877" y="14785"/>
                </a:lnTo>
                <a:lnTo>
                  <a:pt x="42727" y="15047"/>
                </a:lnTo>
                <a:lnTo>
                  <a:pt x="42646" y="15147"/>
                </a:lnTo>
                <a:lnTo>
                  <a:pt x="42606" y="15187"/>
                </a:lnTo>
                <a:lnTo>
                  <a:pt x="42566" y="15218"/>
                </a:lnTo>
                <a:lnTo>
                  <a:pt x="42526" y="15238"/>
                </a:lnTo>
                <a:lnTo>
                  <a:pt x="42485" y="15248"/>
                </a:lnTo>
                <a:lnTo>
                  <a:pt x="42445" y="15248"/>
                </a:lnTo>
                <a:lnTo>
                  <a:pt x="42405" y="15228"/>
                </a:lnTo>
                <a:lnTo>
                  <a:pt x="42355" y="15187"/>
                </a:lnTo>
                <a:lnTo>
                  <a:pt x="42315" y="15137"/>
                </a:lnTo>
                <a:lnTo>
                  <a:pt x="42264" y="15057"/>
                </a:lnTo>
                <a:lnTo>
                  <a:pt x="42204" y="14966"/>
                </a:lnTo>
                <a:lnTo>
                  <a:pt x="42184" y="14906"/>
                </a:lnTo>
                <a:lnTo>
                  <a:pt x="42164" y="14846"/>
                </a:lnTo>
                <a:lnTo>
                  <a:pt x="42134" y="14705"/>
                </a:lnTo>
                <a:lnTo>
                  <a:pt x="42114" y="14554"/>
                </a:lnTo>
                <a:lnTo>
                  <a:pt x="42114" y="14393"/>
                </a:lnTo>
                <a:lnTo>
                  <a:pt x="42114" y="14233"/>
                </a:lnTo>
                <a:lnTo>
                  <a:pt x="42124" y="14082"/>
                </a:lnTo>
                <a:lnTo>
                  <a:pt x="42164" y="13811"/>
                </a:lnTo>
                <a:lnTo>
                  <a:pt x="42264" y="13348"/>
                </a:lnTo>
                <a:lnTo>
                  <a:pt x="42375" y="12886"/>
                </a:lnTo>
                <a:lnTo>
                  <a:pt x="42606" y="11971"/>
                </a:lnTo>
                <a:lnTo>
                  <a:pt x="42717" y="11509"/>
                </a:lnTo>
                <a:lnTo>
                  <a:pt x="42807" y="11047"/>
                </a:lnTo>
                <a:lnTo>
                  <a:pt x="42847" y="10815"/>
                </a:lnTo>
                <a:lnTo>
                  <a:pt x="42867" y="10584"/>
                </a:lnTo>
                <a:lnTo>
                  <a:pt x="42887" y="10343"/>
                </a:lnTo>
                <a:lnTo>
                  <a:pt x="42898" y="10112"/>
                </a:lnTo>
                <a:lnTo>
                  <a:pt x="42717" y="10383"/>
                </a:lnTo>
                <a:lnTo>
                  <a:pt x="42536" y="10665"/>
                </a:lnTo>
                <a:lnTo>
                  <a:pt x="42385" y="10946"/>
                </a:lnTo>
                <a:lnTo>
                  <a:pt x="42234" y="11238"/>
                </a:lnTo>
                <a:lnTo>
                  <a:pt x="42104" y="11539"/>
                </a:lnTo>
                <a:lnTo>
                  <a:pt x="41983" y="11841"/>
                </a:lnTo>
                <a:lnTo>
                  <a:pt x="41862" y="12142"/>
                </a:lnTo>
                <a:lnTo>
                  <a:pt x="41762" y="12454"/>
                </a:lnTo>
                <a:lnTo>
                  <a:pt x="41671" y="12775"/>
                </a:lnTo>
                <a:lnTo>
                  <a:pt x="41581" y="13087"/>
                </a:lnTo>
                <a:lnTo>
                  <a:pt x="41500" y="13408"/>
                </a:lnTo>
                <a:lnTo>
                  <a:pt x="41430" y="13730"/>
                </a:lnTo>
                <a:lnTo>
                  <a:pt x="41299" y="14383"/>
                </a:lnTo>
                <a:lnTo>
                  <a:pt x="41179" y="15037"/>
                </a:lnTo>
                <a:lnTo>
                  <a:pt x="40968" y="16353"/>
                </a:lnTo>
                <a:lnTo>
                  <a:pt x="40857" y="16997"/>
                </a:lnTo>
                <a:lnTo>
                  <a:pt x="40727" y="17630"/>
                </a:lnTo>
                <a:lnTo>
                  <a:pt x="40656" y="17941"/>
                </a:lnTo>
                <a:lnTo>
                  <a:pt x="40586" y="18253"/>
                </a:lnTo>
                <a:lnTo>
                  <a:pt x="40505" y="18565"/>
                </a:lnTo>
                <a:lnTo>
                  <a:pt x="40415" y="18856"/>
                </a:lnTo>
                <a:lnTo>
                  <a:pt x="40314" y="19158"/>
                </a:lnTo>
                <a:lnTo>
                  <a:pt x="40204" y="19449"/>
                </a:lnTo>
                <a:lnTo>
                  <a:pt x="40093" y="19730"/>
                </a:lnTo>
                <a:lnTo>
                  <a:pt x="39963" y="20012"/>
                </a:lnTo>
                <a:lnTo>
                  <a:pt x="39892" y="20143"/>
                </a:lnTo>
                <a:lnTo>
                  <a:pt x="39822" y="20273"/>
                </a:lnTo>
                <a:lnTo>
                  <a:pt x="39742" y="20394"/>
                </a:lnTo>
                <a:lnTo>
                  <a:pt x="39661" y="20514"/>
                </a:lnTo>
                <a:lnTo>
                  <a:pt x="39571" y="20635"/>
                </a:lnTo>
                <a:lnTo>
                  <a:pt x="39480" y="20746"/>
                </a:lnTo>
                <a:lnTo>
                  <a:pt x="39380" y="20846"/>
                </a:lnTo>
                <a:lnTo>
                  <a:pt x="39279" y="20947"/>
                </a:lnTo>
                <a:lnTo>
                  <a:pt x="39169" y="21047"/>
                </a:lnTo>
                <a:lnTo>
                  <a:pt x="39058" y="21138"/>
                </a:lnTo>
                <a:lnTo>
                  <a:pt x="38948" y="21228"/>
                </a:lnTo>
                <a:lnTo>
                  <a:pt x="38827" y="21308"/>
                </a:lnTo>
                <a:lnTo>
                  <a:pt x="38706" y="21379"/>
                </a:lnTo>
                <a:lnTo>
                  <a:pt x="38586" y="21459"/>
                </a:lnTo>
                <a:lnTo>
                  <a:pt x="38455" y="21520"/>
                </a:lnTo>
                <a:lnTo>
                  <a:pt x="38334" y="21580"/>
                </a:lnTo>
                <a:lnTo>
                  <a:pt x="38194" y="21630"/>
                </a:lnTo>
                <a:lnTo>
                  <a:pt x="38063" y="21680"/>
                </a:lnTo>
                <a:lnTo>
                  <a:pt x="37932" y="21731"/>
                </a:lnTo>
                <a:lnTo>
                  <a:pt x="37792" y="21761"/>
                </a:lnTo>
                <a:lnTo>
                  <a:pt x="37651" y="21801"/>
                </a:lnTo>
                <a:lnTo>
                  <a:pt x="37510" y="21821"/>
                </a:lnTo>
                <a:lnTo>
                  <a:pt x="37370" y="21841"/>
                </a:lnTo>
                <a:lnTo>
                  <a:pt x="37229" y="21851"/>
                </a:lnTo>
                <a:lnTo>
                  <a:pt x="37078" y="21861"/>
                </a:lnTo>
                <a:lnTo>
                  <a:pt x="36787" y="21861"/>
                </a:lnTo>
                <a:lnTo>
                  <a:pt x="36646" y="21851"/>
                </a:lnTo>
                <a:lnTo>
                  <a:pt x="36495" y="21831"/>
                </a:lnTo>
                <a:lnTo>
                  <a:pt x="36354" y="21801"/>
                </a:lnTo>
                <a:lnTo>
                  <a:pt x="36204" y="21771"/>
                </a:lnTo>
                <a:lnTo>
                  <a:pt x="36063" y="21741"/>
                </a:lnTo>
                <a:lnTo>
                  <a:pt x="35440" y="21560"/>
                </a:lnTo>
                <a:lnTo>
                  <a:pt x="34827" y="21369"/>
                </a:lnTo>
                <a:lnTo>
                  <a:pt x="34204" y="21178"/>
                </a:lnTo>
                <a:lnTo>
                  <a:pt x="33590" y="20967"/>
                </a:lnTo>
                <a:lnTo>
                  <a:pt x="32977" y="20746"/>
                </a:lnTo>
                <a:lnTo>
                  <a:pt x="32384" y="20504"/>
                </a:lnTo>
                <a:lnTo>
                  <a:pt x="31801" y="20253"/>
                </a:lnTo>
                <a:lnTo>
                  <a:pt x="31520" y="20112"/>
                </a:lnTo>
                <a:lnTo>
                  <a:pt x="31249" y="19982"/>
                </a:lnTo>
                <a:lnTo>
                  <a:pt x="31078" y="19881"/>
                </a:lnTo>
                <a:lnTo>
                  <a:pt x="30907" y="19781"/>
                </a:lnTo>
                <a:lnTo>
                  <a:pt x="30736" y="19670"/>
                </a:lnTo>
                <a:lnTo>
                  <a:pt x="30575" y="19560"/>
                </a:lnTo>
                <a:lnTo>
                  <a:pt x="30424" y="19429"/>
                </a:lnTo>
                <a:lnTo>
                  <a:pt x="30274" y="19298"/>
                </a:lnTo>
                <a:lnTo>
                  <a:pt x="30133" y="19158"/>
                </a:lnTo>
                <a:lnTo>
                  <a:pt x="29992" y="19017"/>
                </a:lnTo>
                <a:lnTo>
                  <a:pt x="29862" y="18866"/>
                </a:lnTo>
                <a:lnTo>
                  <a:pt x="29731" y="18715"/>
                </a:lnTo>
                <a:lnTo>
                  <a:pt x="29620" y="18555"/>
                </a:lnTo>
                <a:lnTo>
                  <a:pt x="29510" y="18394"/>
                </a:lnTo>
                <a:lnTo>
                  <a:pt x="29409" y="18223"/>
                </a:lnTo>
                <a:lnTo>
                  <a:pt x="29319" y="18052"/>
                </a:lnTo>
                <a:lnTo>
                  <a:pt x="29228" y="17871"/>
                </a:lnTo>
                <a:lnTo>
                  <a:pt x="29158" y="17700"/>
                </a:lnTo>
                <a:lnTo>
                  <a:pt x="29088" y="17509"/>
                </a:lnTo>
                <a:lnTo>
                  <a:pt x="29037" y="17328"/>
                </a:lnTo>
                <a:lnTo>
                  <a:pt x="28987" y="17137"/>
                </a:lnTo>
                <a:lnTo>
                  <a:pt x="28957" y="16946"/>
                </a:lnTo>
                <a:lnTo>
                  <a:pt x="28927" y="16755"/>
                </a:lnTo>
                <a:lnTo>
                  <a:pt x="28917" y="16564"/>
                </a:lnTo>
                <a:lnTo>
                  <a:pt x="28917" y="16373"/>
                </a:lnTo>
                <a:lnTo>
                  <a:pt x="28927" y="16172"/>
                </a:lnTo>
                <a:lnTo>
                  <a:pt x="28947" y="15982"/>
                </a:lnTo>
                <a:lnTo>
                  <a:pt x="28987" y="15791"/>
                </a:lnTo>
                <a:lnTo>
                  <a:pt x="29037" y="15590"/>
                </a:lnTo>
                <a:lnTo>
                  <a:pt x="29098" y="15399"/>
                </a:lnTo>
                <a:lnTo>
                  <a:pt x="29168" y="15208"/>
                </a:lnTo>
                <a:lnTo>
                  <a:pt x="29259" y="15007"/>
                </a:lnTo>
                <a:lnTo>
                  <a:pt x="29369" y="14816"/>
                </a:lnTo>
                <a:lnTo>
                  <a:pt x="29490" y="14635"/>
                </a:lnTo>
                <a:lnTo>
                  <a:pt x="29892" y="14022"/>
                </a:lnTo>
                <a:lnTo>
                  <a:pt x="30103" y="13720"/>
                </a:lnTo>
                <a:lnTo>
                  <a:pt x="30314" y="13419"/>
                </a:lnTo>
                <a:lnTo>
                  <a:pt x="30535" y="13127"/>
                </a:lnTo>
                <a:lnTo>
                  <a:pt x="30776" y="12856"/>
                </a:lnTo>
                <a:lnTo>
                  <a:pt x="30887" y="12735"/>
                </a:lnTo>
                <a:lnTo>
                  <a:pt x="31017" y="12614"/>
                </a:lnTo>
                <a:lnTo>
                  <a:pt x="31138" y="12504"/>
                </a:lnTo>
                <a:lnTo>
                  <a:pt x="31269" y="12393"/>
                </a:lnTo>
                <a:lnTo>
                  <a:pt x="31409" y="12293"/>
                </a:lnTo>
                <a:lnTo>
                  <a:pt x="31550" y="12202"/>
                </a:lnTo>
                <a:lnTo>
                  <a:pt x="31701" y="12112"/>
                </a:lnTo>
                <a:lnTo>
                  <a:pt x="31842" y="12042"/>
                </a:lnTo>
                <a:lnTo>
                  <a:pt x="32133" y="11901"/>
                </a:lnTo>
                <a:lnTo>
                  <a:pt x="32425" y="11770"/>
                </a:lnTo>
                <a:lnTo>
                  <a:pt x="32706" y="11629"/>
                </a:lnTo>
                <a:lnTo>
                  <a:pt x="32857" y="11549"/>
                </a:lnTo>
                <a:lnTo>
                  <a:pt x="32997" y="11459"/>
                </a:lnTo>
                <a:lnTo>
                  <a:pt x="33138" y="11368"/>
                </a:lnTo>
                <a:lnTo>
                  <a:pt x="33279" y="11258"/>
                </a:lnTo>
                <a:lnTo>
                  <a:pt x="33430" y="11127"/>
                </a:lnTo>
                <a:lnTo>
                  <a:pt x="33570" y="10986"/>
                </a:lnTo>
                <a:lnTo>
                  <a:pt x="33832" y="10705"/>
                </a:lnTo>
                <a:lnTo>
                  <a:pt x="34093" y="10403"/>
                </a:lnTo>
                <a:lnTo>
                  <a:pt x="34606" y="9790"/>
                </a:lnTo>
                <a:lnTo>
                  <a:pt x="35098" y="9177"/>
                </a:lnTo>
                <a:lnTo>
                  <a:pt x="35339" y="8886"/>
                </a:lnTo>
                <a:lnTo>
                  <a:pt x="35591" y="8594"/>
                </a:lnTo>
                <a:lnTo>
                  <a:pt x="35591" y="8594"/>
                </a:lnTo>
                <a:lnTo>
                  <a:pt x="35530" y="8654"/>
                </a:lnTo>
                <a:lnTo>
                  <a:pt x="35460" y="8715"/>
                </a:lnTo>
                <a:lnTo>
                  <a:pt x="35299" y="8835"/>
                </a:lnTo>
                <a:lnTo>
                  <a:pt x="35108" y="8956"/>
                </a:lnTo>
                <a:lnTo>
                  <a:pt x="34907" y="9067"/>
                </a:lnTo>
                <a:lnTo>
                  <a:pt x="34495" y="9298"/>
                </a:lnTo>
                <a:lnTo>
                  <a:pt x="34314" y="9418"/>
                </a:lnTo>
                <a:lnTo>
                  <a:pt x="34153" y="9539"/>
                </a:lnTo>
                <a:lnTo>
                  <a:pt x="33832" y="9820"/>
                </a:lnTo>
                <a:lnTo>
                  <a:pt x="33520" y="10112"/>
                </a:lnTo>
                <a:lnTo>
                  <a:pt x="33219" y="10413"/>
                </a:lnTo>
                <a:lnTo>
                  <a:pt x="32897" y="10695"/>
                </a:lnTo>
                <a:lnTo>
                  <a:pt x="32676" y="10896"/>
                </a:lnTo>
                <a:lnTo>
                  <a:pt x="32565" y="10976"/>
                </a:lnTo>
                <a:lnTo>
                  <a:pt x="32515" y="11006"/>
                </a:lnTo>
                <a:lnTo>
                  <a:pt x="32455" y="11026"/>
                </a:lnTo>
                <a:lnTo>
                  <a:pt x="32404" y="11047"/>
                </a:lnTo>
                <a:lnTo>
                  <a:pt x="32344" y="11057"/>
                </a:lnTo>
                <a:lnTo>
                  <a:pt x="32234" y="11057"/>
                </a:lnTo>
                <a:lnTo>
                  <a:pt x="32163" y="11036"/>
                </a:lnTo>
                <a:lnTo>
                  <a:pt x="32103" y="11006"/>
                </a:lnTo>
                <a:lnTo>
                  <a:pt x="32033" y="10966"/>
                </a:lnTo>
                <a:lnTo>
                  <a:pt x="31962" y="10906"/>
                </a:lnTo>
                <a:lnTo>
                  <a:pt x="31882" y="10835"/>
                </a:lnTo>
                <a:lnTo>
                  <a:pt x="31822" y="10755"/>
                </a:lnTo>
                <a:lnTo>
                  <a:pt x="31771" y="10675"/>
                </a:lnTo>
                <a:lnTo>
                  <a:pt x="31751" y="10594"/>
                </a:lnTo>
                <a:lnTo>
                  <a:pt x="31731" y="10514"/>
                </a:lnTo>
                <a:lnTo>
                  <a:pt x="31731" y="10433"/>
                </a:lnTo>
                <a:lnTo>
                  <a:pt x="31731" y="10353"/>
                </a:lnTo>
                <a:lnTo>
                  <a:pt x="31751" y="10273"/>
                </a:lnTo>
                <a:lnTo>
                  <a:pt x="31801" y="10112"/>
                </a:lnTo>
                <a:lnTo>
                  <a:pt x="31872" y="9941"/>
                </a:lnTo>
                <a:lnTo>
                  <a:pt x="31942" y="9780"/>
                </a:lnTo>
                <a:lnTo>
                  <a:pt x="32002" y="9619"/>
                </a:lnTo>
                <a:lnTo>
                  <a:pt x="32063" y="9418"/>
                </a:lnTo>
                <a:lnTo>
                  <a:pt x="32103" y="9217"/>
                </a:lnTo>
                <a:lnTo>
                  <a:pt x="32133" y="9006"/>
                </a:lnTo>
                <a:lnTo>
                  <a:pt x="32153" y="8795"/>
                </a:lnTo>
                <a:lnTo>
                  <a:pt x="32163" y="8584"/>
                </a:lnTo>
                <a:lnTo>
                  <a:pt x="32163" y="8373"/>
                </a:lnTo>
                <a:lnTo>
                  <a:pt x="32173" y="7961"/>
                </a:lnTo>
                <a:lnTo>
                  <a:pt x="32163" y="7891"/>
                </a:lnTo>
                <a:lnTo>
                  <a:pt x="32153" y="7800"/>
                </a:lnTo>
                <a:lnTo>
                  <a:pt x="32113" y="7609"/>
                </a:lnTo>
                <a:lnTo>
                  <a:pt x="32002" y="7177"/>
                </a:lnTo>
                <a:lnTo>
                  <a:pt x="31952" y="6966"/>
                </a:lnTo>
                <a:lnTo>
                  <a:pt x="31912" y="6765"/>
                </a:lnTo>
                <a:lnTo>
                  <a:pt x="31892" y="6594"/>
                </a:lnTo>
                <a:lnTo>
                  <a:pt x="31892" y="6524"/>
                </a:lnTo>
                <a:lnTo>
                  <a:pt x="31902" y="6463"/>
                </a:lnTo>
                <a:lnTo>
                  <a:pt x="31902" y="6463"/>
                </a:lnTo>
                <a:lnTo>
                  <a:pt x="31842" y="6695"/>
                </a:lnTo>
                <a:lnTo>
                  <a:pt x="31791" y="6916"/>
                </a:lnTo>
                <a:lnTo>
                  <a:pt x="31701" y="7358"/>
                </a:lnTo>
                <a:lnTo>
                  <a:pt x="31631" y="7810"/>
                </a:lnTo>
                <a:lnTo>
                  <a:pt x="31570" y="8273"/>
                </a:lnTo>
                <a:lnTo>
                  <a:pt x="31520" y="8725"/>
                </a:lnTo>
                <a:lnTo>
                  <a:pt x="31460" y="9177"/>
                </a:lnTo>
                <a:lnTo>
                  <a:pt x="31379" y="9629"/>
                </a:lnTo>
                <a:lnTo>
                  <a:pt x="31289" y="10082"/>
                </a:lnTo>
                <a:lnTo>
                  <a:pt x="31208" y="10423"/>
                </a:lnTo>
                <a:lnTo>
                  <a:pt x="31148" y="10624"/>
                </a:lnTo>
                <a:lnTo>
                  <a:pt x="31078" y="10856"/>
                </a:lnTo>
                <a:lnTo>
                  <a:pt x="30987" y="11087"/>
                </a:lnTo>
                <a:lnTo>
                  <a:pt x="30897" y="11328"/>
                </a:lnTo>
                <a:lnTo>
                  <a:pt x="30786" y="11569"/>
                </a:lnTo>
                <a:lnTo>
                  <a:pt x="30666" y="11800"/>
                </a:lnTo>
                <a:lnTo>
                  <a:pt x="30545" y="12021"/>
                </a:lnTo>
                <a:lnTo>
                  <a:pt x="30404" y="12233"/>
                </a:lnTo>
                <a:lnTo>
                  <a:pt x="30334" y="12323"/>
                </a:lnTo>
                <a:lnTo>
                  <a:pt x="30254" y="12413"/>
                </a:lnTo>
                <a:lnTo>
                  <a:pt x="30173" y="12494"/>
                </a:lnTo>
                <a:lnTo>
                  <a:pt x="30093" y="12564"/>
                </a:lnTo>
                <a:lnTo>
                  <a:pt x="30012" y="12625"/>
                </a:lnTo>
                <a:lnTo>
                  <a:pt x="29922" y="12685"/>
                </a:lnTo>
                <a:lnTo>
                  <a:pt x="29831" y="12725"/>
                </a:lnTo>
                <a:lnTo>
                  <a:pt x="29741" y="12765"/>
                </a:lnTo>
                <a:lnTo>
                  <a:pt x="29651" y="12785"/>
                </a:lnTo>
                <a:lnTo>
                  <a:pt x="29550" y="12795"/>
                </a:lnTo>
                <a:lnTo>
                  <a:pt x="29450" y="12795"/>
                </a:lnTo>
                <a:lnTo>
                  <a:pt x="29349" y="12775"/>
                </a:lnTo>
                <a:lnTo>
                  <a:pt x="29218" y="12735"/>
                </a:lnTo>
                <a:lnTo>
                  <a:pt x="29108" y="12685"/>
                </a:lnTo>
                <a:lnTo>
                  <a:pt x="29017" y="12614"/>
                </a:lnTo>
                <a:lnTo>
                  <a:pt x="28927" y="12524"/>
                </a:lnTo>
                <a:lnTo>
                  <a:pt x="28847" y="12434"/>
                </a:lnTo>
                <a:lnTo>
                  <a:pt x="28786" y="12323"/>
                </a:lnTo>
                <a:lnTo>
                  <a:pt x="28736" y="12202"/>
                </a:lnTo>
                <a:lnTo>
                  <a:pt x="28686" y="12072"/>
                </a:lnTo>
                <a:lnTo>
                  <a:pt x="28656" y="11931"/>
                </a:lnTo>
                <a:lnTo>
                  <a:pt x="28625" y="11780"/>
                </a:lnTo>
                <a:lnTo>
                  <a:pt x="28605" y="11619"/>
                </a:lnTo>
                <a:lnTo>
                  <a:pt x="28595" y="11459"/>
                </a:lnTo>
                <a:lnTo>
                  <a:pt x="28595" y="11298"/>
                </a:lnTo>
                <a:lnTo>
                  <a:pt x="28595" y="11127"/>
                </a:lnTo>
                <a:lnTo>
                  <a:pt x="28625" y="10765"/>
                </a:lnTo>
                <a:lnTo>
                  <a:pt x="28676" y="10413"/>
                </a:lnTo>
                <a:lnTo>
                  <a:pt x="28736" y="10052"/>
                </a:lnTo>
                <a:lnTo>
                  <a:pt x="28816" y="9710"/>
                </a:lnTo>
                <a:lnTo>
                  <a:pt x="28907" y="9378"/>
                </a:lnTo>
                <a:lnTo>
                  <a:pt x="28997" y="9077"/>
                </a:lnTo>
                <a:lnTo>
                  <a:pt x="29088" y="8805"/>
                </a:lnTo>
                <a:lnTo>
                  <a:pt x="29178" y="8584"/>
                </a:lnTo>
                <a:lnTo>
                  <a:pt x="29259" y="8403"/>
                </a:lnTo>
                <a:lnTo>
                  <a:pt x="29470" y="8001"/>
                </a:lnTo>
                <a:lnTo>
                  <a:pt x="29691" y="7589"/>
                </a:lnTo>
                <a:lnTo>
                  <a:pt x="29912" y="7177"/>
                </a:lnTo>
                <a:lnTo>
                  <a:pt x="30123" y="6765"/>
                </a:lnTo>
                <a:lnTo>
                  <a:pt x="30223" y="6554"/>
                </a:lnTo>
                <a:lnTo>
                  <a:pt x="30324" y="6333"/>
                </a:lnTo>
                <a:lnTo>
                  <a:pt x="30404" y="6122"/>
                </a:lnTo>
                <a:lnTo>
                  <a:pt x="30485" y="5901"/>
                </a:lnTo>
                <a:lnTo>
                  <a:pt x="30565" y="5689"/>
                </a:lnTo>
                <a:lnTo>
                  <a:pt x="30625" y="5458"/>
                </a:lnTo>
                <a:lnTo>
                  <a:pt x="30676" y="5237"/>
                </a:lnTo>
                <a:lnTo>
                  <a:pt x="30716" y="5006"/>
                </a:lnTo>
                <a:lnTo>
                  <a:pt x="30756" y="4684"/>
                </a:lnTo>
                <a:lnTo>
                  <a:pt x="30776" y="4373"/>
                </a:lnTo>
                <a:lnTo>
                  <a:pt x="30786" y="4061"/>
                </a:lnTo>
                <a:lnTo>
                  <a:pt x="30786" y="3740"/>
                </a:lnTo>
                <a:lnTo>
                  <a:pt x="30776" y="3428"/>
                </a:lnTo>
                <a:lnTo>
                  <a:pt x="30756" y="3116"/>
                </a:lnTo>
                <a:lnTo>
                  <a:pt x="30706" y="2493"/>
                </a:lnTo>
                <a:lnTo>
                  <a:pt x="30646" y="1870"/>
                </a:lnTo>
                <a:lnTo>
                  <a:pt x="30585" y="1247"/>
                </a:lnTo>
                <a:lnTo>
                  <a:pt x="30575" y="935"/>
                </a:lnTo>
                <a:lnTo>
                  <a:pt x="30555" y="624"/>
                </a:lnTo>
                <a:lnTo>
                  <a:pt x="30555" y="312"/>
                </a:lnTo>
                <a:lnTo>
                  <a:pt x="305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5"/>
          <p:cNvGrpSpPr/>
          <p:nvPr/>
        </p:nvGrpSpPr>
        <p:grpSpPr>
          <a:xfrm>
            <a:off x="4886623" y="1125168"/>
            <a:ext cx="596388" cy="912612"/>
            <a:chOff x="5403486" y="1078668"/>
            <a:chExt cx="596388" cy="912612"/>
          </a:xfrm>
        </p:grpSpPr>
        <p:sp>
          <p:nvSpPr>
            <p:cNvPr id="127" name="Google Shape;127;p15"/>
            <p:cNvSpPr/>
            <p:nvPr/>
          </p:nvSpPr>
          <p:spPr>
            <a:xfrm>
              <a:off x="5578589" y="1476621"/>
              <a:ext cx="53205" cy="101493"/>
            </a:xfrm>
            <a:custGeom>
              <a:rect b="b" l="l" r="r" t="t"/>
              <a:pathLst>
                <a:path extrusionOk="0" h="9187" w="4816">
                  <a:moveTo>
                    <a:pt x="2292" y="0"/>
                  </a:moveTo>
                  <a:lnTo>
                    <a:pt x="2172" y="10"/>
                  </a:lnTo>
                  <a:lnTo>
                    <a:pt x="2051" y="20"/>
                  </a:lnTo>
                  <a:lnTo>
                    <a:pt x="1930" y="40"/>
                  </a:lnTo>
                  <a:lnTo>
                    <a:pt x="1699" y="101"/>
                  </a:lnTo>
                  <a:lnTo>
                    <a:pt x="1478" y="191"/>
                  </a:lnTo>
                  <a:lnTo>
                    <a:pt x="1267" y="292"/>
                  </a:lnTo>
                  <a:lnTo>
                    <a:pt x="1066" y="412"/>
                  </a:lnTo>
                  <a:lnTo>
                    <a:pt x="885" y="543"/>
                  </a:lnTo>
                  <a:lnTo>
                    <a:pt x="714" y="704"/>
                  </a:lnTo>
                  <a:lnTo>
                    <a:pt x="553" y="875"/>
                  </a:lnTo>
                  <a:lnTo>
                    <a:pt x="413" y="1056"/>
                  </a:lnTo>
                  <a:lnTo>
                    <a:pt x="292" y="1257"/>
                  </a:lnTo>
                  <a:lnTo>
                    <a:pt x="192" y="1468"/>
                  </a:lnTo>
                  <a:lnTo>
                    <a:pt x="111" y="1689"/>
                  </a:lnTo>
                  <a:lnTo>
                    <a:pt x="51" y="1920"/>
                  </a:lnTo>
                  <a:lnTo>
                    <a:pt x="31" y="2041"/>
                  </a:lnTo>
                  <a:lnTo>
                    <a:pt x="21" y="2161"/>
                  </a:lnTo>
                  <a:lnTo>
                    <a:pt x="11" y="2282"/>
                  </a:lnTo>
                  <a:lnTo>
                    <a:pt x="1" y="2402"/>
                  </a:lnTo>
                  <a:lnTo>
                    <a:pt x="1" y="6785"/>
                  </a:lnTo>
                  <a:lnTo>
                    <a:pt x="11" y="6905"/>
                  </a:lnTo>
                  <a:lnTo>
                    <a:pt x="21" y="7026"/>
                  </a:lnTo>
                  <a:lnTo>
                    <a:pt x="31" y="7146"/>
                  </a:lnTo>
                  <a:lnTo>
                    <a:pt x="51" y="7267"/>
                  </a:lnTo>
                  <a:lnTo>
                    <a:pt x="111" y="7498"/>
                  </a:lnTo>
                  <a:lnTo>
                    <a:pt x="192" y="7719"/>
                  </a:lnTo>
                  <a:lnTo>
                    <a:pt x="292" y="7930"/>
                  </a:lnTo>
                  <a:lnTo>
                    <a:pt x="413" y="8121"/>
                  </a:lnTo>
                  <a:lnTo>
                    <a:pt x="553" y="8312"/>
                  </a:lnTo>
                  <a:lnTo>
                    <a:pt x="714" y="8483"/>
                  </a:lnTo>
                  <a:lnTo>
                    <a:pt x="885" y="8634"/>
                  </a:lnTo>
                  <a:lnTo>
                    <a:pt x="1066" y="8775"/>
                  </a:lnTo>
                  <a:lnTo>
                    <a:pt x="1267" y="8895"/>
                  </a:lnTo>
                  <a:lnTo>
                    <a:pt x="1478" y="8996"/>
                  </a:lnTo>
                  <a:lnTo>
                    <a:pt x="1699" y="9076"/>
                  </a:lnTo>
                  <a:lnTo>
                    <a:pt x="1930" y="9136"/>
                  </a:lnTo>
                  <a:lnTo>
                    <a:pt x="2051" y="9157"/>
                  </a:lnTo>
                  <a:lnTo>
                    <a:pt x="2172" y="9177"/>
                  </a:lnTo>
                  <a:lnTo>
                    <a:pt x="2292" y="9187"/>
                  </a:lnTo>
                  <a:lnTo>
                    <a:pt x="2534" y="9187"/>
                  </a:lnTo>
                  <a:lnTo>
                    <a:pt x="2654" y="9177"/>
                  </a:lnTo>
                  <a:lnTo>
                    <a:pt x="2775" y="9157"/>
                  </a:lnTo>
                  <a:lnTo>
                    <a:pt x="2895" y="9136"/>
                  </a:lnTo>
                  <a:lnTo>
                    <a:pt x="3127" y="9076"/>
                  </a:lnTo>
                  <a:lnTo>
                    <a:pt x="3348" y="8996"/>
                  </a:lnTo>
                  <a:lnTo>
                    <a:pt x="3559" y="8895"/>
                  </a:lnTo>
                  <a:lnTo>
                    <a:pt x="3760" y="8775"/>
                  </a:lnTo>
                  <a:lnTo>
                    <a:pt x="3941" y="8634"/>
                  </a:lnTo>
                  <a:lnTo>
                    <a:pt x="4111" y="8483"/>
                  </a:lnTo>
                  <a:lnTo>
                    <a:pt x="4272" y="8312"/>
                  </a:lnTo>
                  <a:lnTo>
                    <a:pt x="4403" y="8121"/>
                  </a:lnTo>
                  <a:lnTo>
                    <a:pt x="4524" y="7930"/>
                  </a:lnTo>
                  <a:lnTo>
                    <a:pt x="4634" y="7719"/>
                  </a:lnTo>
                  <a:lnTo>
                    <a:pt x="4715" y="7498"/>
                  </a:lnTo>
                  <a:lnTo>
                    <a:pt x="4775" y="7267"/>
                  </a:lnTo>
                  <a:lnTo>
                    <a:pt x="4795" y="7146"/>
                  </a:lnTo>
                  <a:lnTo>
                    <a:pt x="4805" y="7026"/>
                  </a:lnTo>
                  <a:lnTo>
                    <a:pt x="4815" y="6905"/>
                  </a:lnTo>
                  <a:lnTo>
                    <a:pt x="4815" y="6785"/>
                  </a:lnTo>
                  <a:lnTo>
                    <a:pt x="4815" y="2402"/>
                  </a:lnTo>
                  <a:lnTo>
                    <a:pt x="4815" y="2282"/>
                  </a:lnTo>
                  <a:lnTo>
                    <a:pt x="4805" y="2161"/>
                  </a:lnTo>
                  <a:lnTo>
                    <a:pt x="4795" y="2041"/>
                  </a:lnTo>
                  <a:lnTo>
                    <a:pt x="4775" y="1920"/>
                  </a:lnTo>
                  <a:lnTo>
                    <a:pt x="4715" y="1689"/>
                  </a:lnTo>
                  <a:lnTo>
                    <a:pt x="4634" y="1468"/>
                  </a:lnTo>
                  <a:lnTo>
                    <a:pt x="4524" y="1257"/>
                  </a:lnTo>
                  <a:lnTo>
                    <a:pt x="4403" y="1056"/>
                  </a:lnTo>
                  <a:lnTo>
                    <a:pt x="4272" y="875"/>
                  </a:lnTo>
                  <a:lnTo>
                    <a:pt x="4111" y="704"/>
                  </a:lnTo>
                  <a:lnTo>
                    <a:pt x="3941" y="543"/>
                  </a:lnTo>
                  <a:lnTo>
                    <a:pt x="3760" y="412"/>
                  </a:lnTo>
                  <a:lnTo>
                    <a:pt x="3559" y="292"/>
                  </a:lnTo>
                  <a:lnTo>
                    <a:pt x="3348" y="191"/>
                  </a:lnTo>
                  <a:lnTo>
                    <a:pt x="3127" y="101"/>
                  </a:lnTo>
                  <a:lnTo>
                    <a:pt x="2895" y="40"/>
                  </a:lnTo>
                  <a:lnTo>
                    <a:pt x="2775" y="20"/>
                  </a:lnTo>
                  <a:lnTo>
                    <a:pt x="2654" y="10"/>
                  </a:lnTo>
                  <a:lnTo>
                    <a:pt x="25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5582588" y="1584434"/>
              <a:ext cx="69522" cy="98610"/>
            </a:xfrm>
            <a:custGeom>
              <a:rect b="b" l="l" r="r" t="t"/>
              <a:pathLst>
                <a:path extrusionOk="0" h="8926" w="6293">
                  <a:moveTo>
                    <a:pt x="2292" y="1"/>
                  </a:moveTo>
                  <a:lnTo>
                    <a:pt x="2061" y="21"/>
                  </a:lnTo>
                  <a:lnTo>
                    <a:pt x="1940" y="41"/>
                  </a:lnTo>
                  <a:lnTo>
                    <a:pt x="1820" y="71"/>
                  </a:lnTo>
                  <a:lnTo>
                    <a:pt x="1699" y="101"/>
                  </a:lnTo>
                  <a:lnTo>
                    <a:pt x="1589" y="141"/>
                  </a:lnTo>
                  <a:lnTo>
                    <a:pt x="1468" y="182"/>
                  </a:lnTo>
                  <a:lnTo>
                    <a:pt x="1357" y="232"/>
                  </a:lnTo>
                  <a:lnTo>
                    <a:pt x="1247" y="292"/>
                  </a:lnTo>
                  <a:lnTo>
                    <a:pt x="1146" y="352"/>
                  </a:lnTo>
                  <a:lnTo>
                    <a:pt x="945" y="483"/>
                  </a:lnTo>
                  <a:lnTo>
                    <a:pt x="774" y="634"/>
                  </a:lnTo>
                  <a:lnTo>
                    <a:pt x="604" y="805"/>
                  </a:lnTo>
                  <a:lnTo>
                    <a:pt x="463" y="986"/>
                  </a:lnTo>
                  <a:lnTo>
                    <a:pt x="332" y="1177"/>
                  </a:lnTo>
                  <a:lnTo>
                    <a:pt x="222" y="1378"/>
                  </a:lnTo>
                  <a:lnTo>
                    <a:pt x="141" y="1599"/>
                  </a:lnTo>
                  <a:lnTo>
                    <a:pt x="71" y="1820"/>
                  </a:lnTo>
                  <a:lnTo>
                    <a:pt x="21" y="2041"/>
                  </a:lnTo>
                  <a:lnTo>
                    <a:pt x="1" y="2282"/>
                  </a:lnTo>
                  <a:lnTo>
                    <a:pt x="1" y="2513"/>
                  </a:lnTo>
                  <a:lnTo>
                    <a:pt x="21" y="2755"/>
                  </a:lnTo>
                  <a:lnTo>
                    <a:pt x="41" y="2865"/>
                  </a:lnTo>
                  <a:lnTo>
                    <a:pt x="61" y="2986"/>
                  </a:lnTo>
                  <a:lnTo>
                    <a:pt x="101" y="3106"/>
                  </a:lnTo>
                  <a:lnTo>
                    <a:pt x="141" y="3217"/>
                  </a:lnTo>
                  <a:lnTo>
                    <a:pt x="1619" y="7338"/>
                  </a:lnTo>
                  <a:lnTo>
                    <a:pt x="1669" y="7458"/>
                  </a:lnTo>
                  <a:lnTo>
                    <a:pt x="1719" y="7569"/>
                  </a:lnTo>
                  <a:lnTo>
                    <a:pt x="1769" y="7669"/>
                  </a:lnTo>
                  <a:lnTo>
                    <a:pt x="1830" y="7780"/>
                  </a:lnTo>
                  <a:lnTo>
                    <a:pt x="1970" y="7971"/>
                  </a:lnTo>
                  <a:lnTo>
                    <a:pt x="2121" y="8152"/>
                  </a:lnTo>
                  <a:lnTo>
                    <a:pt x="2282" y="8313"/>
                  </a:lnTo>
                  <a:lnTo>
                    <a:pt x="2463" y="8463"/>
                  </a:lnTo>
                  <a:lnTo>
                    <a:pt x="2664" y="8594"/>
                  </a:lnTo>
                  <a:lnTo>
                    <a:pt x="2865" y="8695"/>
                  </a:lnTo>
                  <a:lnTo>
                    <a:pt x="3076" y="8785"/>
                  </a:lnTo>
                  <a:lnTo>
                    <a:pt x="3297" y="8855"/>
                  </a:lnTo>
                  <a:lnTo>
                    <a:pt x="3528" y="8896"/>
                  </a:lnTo>
                  <a:lnTo>
                    <a:pt x="3760" y="8926"/>
                  </a:lnTo>
                  <a:lnTo>
                    <a:pt x="4001" y="8926"/>
                  </a:lnTo>
                  <a:lnTo>
                    <a:pt x="4232" y="8906"/>
                  </a:lnTo>
                  <a:lnTo>
                    <a:pt x="4353" y="8886"/>
                  </a:lnTo>
                  <a:lnTo>
                    <a:pt x="4473" y="8855"/>
                  </a:lnTo>
                  <a:lnTo>
                    <a:pt x="4584" y="8825"/>
                  </a:lnTo>
                  <a:lnTo>
                    <a:pt x="4704" y="8785"/>
                  </a:lnTo>
                  <a:lnTo>
                    <a:pt x="4815" y="8745"/>
                  </a:lnTo>
                  <a:lnTo>
                    <a:pt x="4935" y="8695"/>
                  </a:lnTo>
                  <a:lnTo>
                    <a:pt x="5036" y="8634"/>
                  </a:lnTo>
                  <a:lnTo>
                    <a:pt x="5147" y="8574"/>
                  </a:lnTo>
                  <a:lnTo>
                    <a:pt x="5338" y="8443"/>
                  </a:lnTo>
                  <a:lnTo>
                    <a:pt x="5518" y="8293"/>
                  </a:lnTo>
                  <a:lnTo>
                    <a:pt x="5679" y="8122"/>
                  </a:lnTo>
                  <a:lnTo>
                    <a:pt x="5830" y="7941"/>
                  </a:lnTo>
                  <a:lnTo>
                    <a:pt x="5961" y="7750"/>
                  </a:lnTo>
                  <a:lnTo>
                    <a:pt x="6061" y="7549"/>
                  </a:lnTo>
                  <a:lnTo>
                    <a:pt x="6152" y="7328"/>
                  </a:lnTo>
                  <a:lnTo>
                    <a:pt x="6222" y="7107"/>
                  </a:lnTo>
                  <a:lnTo>
                    <a:pt x="6262" y="6885"/>
                  </a:lnTo>
                  <a:lnTo>
                    <a:pt x="6292" y="6644"/>
                  </a:lnTo>
                  <a:lnTo>
                    <a:pt x="6292" y="6413"/>
                  </a:lnTo>
                  <a:lnTo>
                    <a:pt x="6272" y="6172"/>
                  </a:lnTo>
                  <a:lnTo>
                    <a:pt x="6252" y="6061"/>
                  </a:lnTo>
                  <a:lnTo>
                    <a:pt x="6222" y="5941"/>
                  </a:lnTo>
                  <a:lnTo>
                    <a:pt x="6192" y="5820"/>
                  </a:lnTo>
                  <a:lnTo>
                    <a:pt x="6152" y="5709"/>
                  </a:lnTo>
                  <a:lnTo>
                    <a:pt x="4664" y="1589"/>
                  </a:lnTo>
                  <a:lnTo>
                    <a:pt x="4624" y="1468"/>
                  </a:lnTo>
                  <a:lnTo>
                    <a:pt x="4574" y="1357"/>
                  </a:lnTo>
                  <a:lnTo>
                    <a:pt x="4513" y="1257"/>
                  </a:lnTo>
                  <a:lnTo>
                    <a:pt x="4453" y="1146"/>
                  </a:lnTo>
                  <a:lnTo>
                    <a:pt x="4322" y="955"/>
                  </a:lnTo>
                  <a:lnTo>
                    <a:pt x="4172" y="775"/>
                  </a:lnTo>
                  <a:lnTo>
                    <a:pt x="4001" y="614"/>
                  </a:lnTo>
                  <a:lnTo>
                    <a:pt x="3820" y="463"/>
                  </a:lnTo>
                  <a:lnTo>
                    <a:pt x="3629" y="332"/>
                  </a:lnTo>
                  <a:lnTo>
                    <a:pt x="3428" y="232"/>
                  </a:lnTo>
                  <a:lnTo>
                    <a:pt x="3207" y="141"/>
                  </a:lnTo>
                  <a:lnTo>
                    <a:pt x="2986" y="71"/>
                  </a:lnTo>
                  <a:lnTo>
                    <a:pt x="2765" y="21"/>
                  </a:lnTo>
                  <a:lnTo>
                    <a:pt x="25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5626115" y="1688368"/>
              <a:ext cx="69522" cy="98610"/>
            </a:xfrm>
            <a:custGeom>
              <a:rect b="b" l="l" r="r" t="t"/>
              <a:pathLst>
                <a:path extrusionOk="0" h="8926" w="6293">
                  <a:moveTo>
                    <a:pt x="2292" y="0"/>
                  </a:moveTo>
                  <a:lnTo>
                    <a:pt x="2051" y="20"/>
                  </a:lnTo>
                  <a:lnTo>
                    <a:pt x="1940" y="40"/>
                  </a:lnTo>
                  <a:lnTo>
                    <a:pt x="1820" y="71"/>
                  </a:lnTo>
                  <a:lnTo>
                    <a:pt x="1699" y="101"/>
                  </a:lnTo>
                  <a:lnTo>
                    <a:pt x="1588" y="141"/>
                  </a:lnTo>
                  <a:lnTo>
                    <a:pt x="1468" y="191"/>
                  </a:lnTo>
                  <a:lnTo>
                    <a:pt x="1357" y="241"/>
                  </a:lnTo>
                  <a:lnTo>
                    <a:pt x="1247" y="292"/>
                  </a:lnTo>
                  <a:lnTo>
                    <a:pt x="1146" y="352"/>
                  </a:lnTo>
                  <a:lnTo>
                    <a:pt x="945" y="483"/>
                  </a:lnTo>
                  <a:lnTo>
                    <a:pt x="764" y="643"/>
                  </a:lnTo>
                  <a:lnTo>
                    <a:pt x="603" y="804"/>
                  </a:lnTo>
                  <a:lnTo>
                    <a:pt x="463" y="985"/>
                  </a:lnTo>
                  <a:lnTo>
                    <a:pt x="332" y="1176"/>
                  </a:lnTo>
                  <a:lnTo>
                    <a:pt x="222" y="1387"/>
                  </a:lnTo>
                  <a:lnTo>
                    <a:pt x="141" y="1598"/>
                  </a:lnTo>
                  <a:lnTo>
                    <a:pt x="71" y="1819"/>
                  </a:lnTo>
                  <a:lnTo>
                    <a:pt x="21" y="2051"/>
                  </a:lnTo>
                  <a:lnTo>
                    <a:pt x="0" y="2282"/>
                  </a:lnTo>
                  <a:lnTo>
                    <a:pt x="0" y="2513"/>
                  </a:lnTo>
                  <a:lnTo>
                    <a:pt x="21" y="2754"/>
                  </a:lnTo>
                  <a:lnTo>
                    <a:pt x="41" y="2875"/>
                  </a:lnTo>
                  <a:lnTo>
                    <a:pt x="61" y="2985"/>
                  </a:lnTo>
                  <a:lnTo>
                    <a:pt x="101" y="3106"/>
                  </a:lnTo>
                  <a:lnTo>
                    <a:pt x="141" y="3226"/>
                  </a:lnTo>
                  <a:lnTo>
                    <a:pt x="1619" y="7337"/>
                  </a:lnTo>
                  <a:lnTo>
                    <a:pt x="1669" y="7458"/>
                  </a:lnTo>
                  <a:lnTo>
                    <a:pt x="1719" y="7568"/>
                  </a:lnTo>
                  <a:lnTo>
                    <a:pt x="1769" y="7679"/>
                  </a:lnTo>
                  <a:lnTo>
                    <a:pt x="1830" y="7780"/>
                  </a:lnTo>
                  <a:lnTo>
                    <a:pt x="1970" y="7981"/>
                  </a:lnTo>
                  <a:lnTo>
                    <a:pt x="2121" y="8161"/>
                  </a:lnTo>
                  <a:lnTo>
                    <a:pt x="2282" y="8322"/>
                  </a:lnTo>
                  <a:lnTo>
                    <a:pt x="2463" y="8463"/>
                  </a:lnTo>
                  <a:lnTo>
                    <a:pt x="2664" y="8594"/>
                  </a:lnTo>
                  <a:lnTo>
                    <a:pt x="2865" y="8704"/>
                  </a:lnTo>
                  <a:lnTo>
                    <a:pt x="3076" y="8785"/>
                  </a:lnTo>
                  <a:lnTo>
                    <a:pt x="3297" y="8855"/>
                  </a:lnTo>
                  <a:lnTo>
                    <a:pt x="3528" y="8905"/>
                  </a:lnTo>
                  <a:lnTo>
                    <a:pt x="3759" y="8925"/>
                  </a:lnTo>
                  <a:lnTo>
                    <a:pt x="4001" y="8925"/>
                  </a:lnTo>
                  <a:lnTo>
                    <a:pt x="4232" y="8905"/>
                  </a:lnTo>
                  <a:lnTo>
                    <a:pt x="4352" y="8885"/>
                  </a:lnTo>
                  <a:lnTo>
                    <a:pt x="4473" y="8865"/>
                  </a:lnTo>
                  <a:lnTo>
                    <a:pt x="4584" y="8825"/>
                  </a:lnTo>
                  <a:lnTo>
                    <a:pt x="4704" y="8785"/>
                  </a:lnTo>
                  <a:lnTo>
                    <a:pt x="4815" y="8744"/>
                  </a:lnTo>
                  <a:lnTo>
                    <a:pt x="4935" y="8694"/>
                  </a:lnTo>
                  <a:lnTo>
                    <a:pt x="5036" y="8634"/>
                  </a:lnTo>
                  <a:lnTo>
                    <a:pt x="5146" y="8584"/>
                  </a:lnTo>
                  <a:lnTo>
                    <a:pt x="5337" y="8443"/>
                  </a:lnTo>
                  <a:lnTo>
                    <a:pt x="5518" y="8292"/>
                  </a:lnTo>
                  <a:lnTo>
                    <a:pt x="5679" y="8121"/>
                  </a:lnTo>
                  <a:lnTo>
                    <a:pt x="5830" y="7940"/>
                  </a:lnTo>
                  <a:lnTo>
                    <a:pt x="5951" y="7749"/>
                  </a:lnTo>
                  <a:lnTo>
                    <a:pt x="6061" y="7548"/>
                  </a:lnTo>
                  <a:lnTo>
                    <a:pt x="6152" y="7337"/>
                  </a:lnTo>
                  <a:lnTo>
                    <a:pt x="6222" y="7116"/>
                  </a:lnTo>
                  <a:lnTo>
                    <a:pt x="6262" y="6885"/>
                  </a:lnTo>
                  <a:lnTo>
                    <a:pt x="6292" y="6654"/>
                  </a:lnTo>
                  <a:lnTo>
                    <a:pt x="6292" y="6413"/>
                  </a:lnTo>
                  <a:lnTo>
                    <a:pt x="6272" y="6181"/>
                  </a:lnTo>
                  <a:lnTo>
                    <a:pt x="6252" y="6061"/>
                  </a:lnTo>
                  <a:lnTo>
                    <a:pt x="6222" y="5940"/>
                  </a:lnTo>
                  <a:lnTo>
                    <a:pt x="6192" y="5820"/>
                  </a:lnTo>
                  <a:lnTo>
                    <a:pt x="6152" y="5709"/>
                  </a:lnTo>
                  <a:lnTo>
                    <a:pt x="4664" y="1588"/>
                  </a:lnTo>
                  <a:lnTo>
                    <a:pt x="4624" y="1478"/>
                  </a:lnTo>
                  <a:lnTo>
                    <a:pt x="4574" y="1367"/>
                  </a:lnTo>
                  <a:lnTo>
                    <a:pt x="4513" y="1257"/>
                  </a:lnTo>
                  <a:lnTo>
                    <a:pt x="4453" y="1156"/>
                  </a:lnTo>
                  <a:lnTo>
                    <a:pt x="4322" y="955"/>
                  </a:lnTo>
                  <a:lnTo>
                    <a:pt x="4172" y="774"/>
                  </a:lnTo>
                  <a:lnTo>
                    <a:pt x="4001" y="613"/>
                  </a:lnTo>
                  <a:lnTo>
                    <a:pt x="3820" y="463"/>
                  </a:lnTo>
                  <a:lnTo>
                    <a:pt x="3629" y="342"/>
                  </a:lnTo>
                  <a:lnTo>
                    <a:pt x="3428" y="231"/>
                  </a:lnTo>
                  <a:lnTo>
                    <a:pt x="3207" y="141"/>
                  </a:lnTo>
                  <a:lnTo>
                    <a:pt x="2986" y="71"/>
                  </a:lnTo>
                  <a:lnTo>
                    <a:pt x="2764" y="30"/>
                  </a:lnTo>
                  <a:lnTo>
                    <a:pt x="25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5684413" y="1776859"/>
              <a:ext cx="97936" cy="71632"/>
            </a:xfrm>
            <a:custGeom>
              <a:rect b="b" l="l" r="r" t="t"/>
              <a:pathLst>
                <a:path extrusionOk="0" h="6484" w="8865">
                  <a:moveTo>
                    <a:pt x="2392" y="1"/>
                  </a:moveTo>
                  <a:lnTo>
                    <a:pt x="2151" y="11"/>
                  </a:lnTo>
                  <a:lnTo>
                    <a:pt x="1930" y="51"/>
                  </a:lnTo>
                  <a:lnTo>
                    <a:pt x="1699" y="111"/>
                  </a:lnTo>
                  <a:lnTo>
                    <a:pt x="1488" y="192"/>
                  </a:lnTo>
                  <a:lnTo>
                    <a:pt x="1277" y="282"/>
                  </a:lnTo>
                  <a:lnTo>
                    <a:pt x="1076" y="403"/>
                  </a:lnTo>
                  <a:lnTo>
                    <a:pt x="885" y="543"/>
                  </a:lnTo>
                  <a:lnTo>
                    <a:pt x="714" y="694"/>
                  </a:lnTo>
                  <a:lnTo>
                    <a:pt x="553" y="875"/>
                  </a:lnTo>
                  <a:lnTo>
                    <a:pt x="412" y="1066"/>
                  </a:lnTo>
                  <a:lnTo>
                    <a:pt x="352" y="1167"/>
                  </a:lnTo>
                  <a:lnTo>
                    <a:pt x="292" y="1267"/>
                  </a:lnTo>
                  <a:lnTo>
                    <a:pt x="231" y="1378"/>
                  </a:lnTo>
                  <a:lnTo>
                    <a:pt x="181" y="1488"/>
                  </a:lnTo>
                  <a:lnTo>
                    <a:pt x="141" y="1609"/>
                  </a:lnTo>
                  <a:lnTo>
                    <a:pt x="101" y="1719"/>
                  </a:lnTo>
                  <a:lnTo>
                    <a:pt x="70" y="1840"/>
                  </a:lnTo>
                  <a:lnTo>
                    <a:pt x="40" y="1961"/>
                  </a:lnTo>
                  <a:lnTo>
                    <a:pt x="10" y="2192"/>
                  </a:lnTo>
                  <a:lnTo>
                    <a:pt x="0" y="2423"/>
                  </a:lnTo>
                  <a:lnTo>
                    <a:pt x="20" y="2664"/>
                  </a:lnTo>
                  <a:lnTo>
                    <a:pt x="50" y="2885"/>
                  </a:lnTo>
                  <a:lnTo>
                    <a:pt x="111" y="3116"/>
                  </a:lnTo>
                  <a:lnTo>
                    <a:pt x="191" y="3328"/>
                  </a:lnTo>
                  <a:lnTo>
                    <a:pt x="292" y="3539"/>
                  </a:lnTo>
                  <a:lnTo>
                    <a:pt x="402" y="3740"/>
                  </a:lnTo>
                  <a:lnTo>
                    <a:pt x="543" y="3931"/>
                  </a:lnTo>
                  <a:lnTo>
                    <a:pt x="704" y="4101"/>
                  </a:lnTo>
                  <a:lnTo>
                    <a:pt x="875" y="4262"/>
                  </a:lnTo>
                  <a:lnTo>
                    <a:pt x="1066" y="4403"/>
                  </a:lnTo>
                  <a:lnTo>
                    <a:pt x="1166" y="4473"/>
                  </a:lnTo>
                  <a:lnTo>
                    <a:pt x="1267" y="4524"/>
                  </a:lnTo>
                  <a:lnTo>
                    <a:pt x="1377" y="4584"/>
                  </a:lnTo>
                  <a:lnTo>
                    <a:pt x="1488" y="4634"/>
                  </a:lnTo>
                  <a:lnTo>
                    <a:pt x="5538" y="6303"/>
                  </a:lnTo>
                  <a:lnTo>
                    <a:pt x="5659" y="6343"/>
                  </a:lnTo>
                  <a:lnTo>
                    <a:pt x="5769" y="6383"/>
                  </a:lnTo>
                  <a:lnTo>
                    <a:pt x="5890" y="6413"/>
                  </a:lnTo>
                  <a:lnTo>
                    <a:pt x="6010" y="6443"/>
                  </a:lnTo>
                  <a:lnTo>
                    <a:pt x="6242" y="6473"/>
                  </a:lnTo>
                  <a:lnTo>
                    <a:pt x="6473" y="6483"/>
                  </a:lnTo>
                  <a:lnTo>
                    <a:pt x="6714" y="6463"/>
                  </a:lnTo>
                  <a:lnTo>
                    <a:pt x="6935" y="6433"/>
                  </a:lnTo>
                  <a:lnTo>
                    <a:pt x="7166" y="6373"/>
                  </a:lnTo>
                  <a:lnTo>
                    <a:pt x="7377" y="6293"/>
                  </a:lnTo>
                  <a:lnTo>
                    <a:pt x="7588" y="6192"/>
                  </a:lnTo>
                  <a:lnTo>
                    <a:pt x="7789" y="6071"/>
                  </a:lnTo>
                  <a:lnTo>
                    <a:pt x="7980" y="5941"/>
                  </a:lnTo>
                  <a:lnTo>
                    <a:pt x="8151" y="5780"/>
                  </a:lnTo>
                  <a:lnTo>
                    <a:pt x="8312" y="5609"/>
                  </a:lnTo>
                  <a:lnTo>
                    <a:pt x="8453" y="5418"/>
                  </a:lnTo>
                  <a:lnTo>
                    <a:pt x="8513" y="5318"/>
                  </a:lnTo>
                  <a:lnTo>
                    <a:pt x="8573" y="5217"/>
                  </a:lnTo>
                  <a:lnTo>
                    <a:pt x="8634" y="5107"/>
                  </a:lnTo>
                  <a:lnTo>
                    <a:pt x="8684" y="4986"/>
                  </a:lnTo>
                  <a:lnTo>
                    <a:pt x="8724" y="4875"/>
                  </a:lnTo>
                  <a:lnTo>
                    <a:pt x="8764" y="4755"/>
                  </a:lnTo>
                  <a:lnTo>
                    <a:pt x="8795" y="4644"/>
                  </a:lnTo>
                  <a:lnTo>
                    <a:pt x="8825" y="4524"/>
                  </a:lnTo>
                  <a:lnTo>
                    <a:pt x="8855" y="4292"/>
                  </a:lnTo>
                  <a:lnTo>
                    <a:pt x="8865" y="4051"/>
                  </a:lnTo>
                  <a:lnTo>
                    <a:pt x="8845" y="3820"/>
                  </a:lnTo>
                  <a:lnTo>
                    <a:pt x="8815" y="3589"/>
                  </a:lnTo>
                  <a:lnTo>
                    <a:pt x="8754" y="3368"/>
                  </a:lnTo>
                  <a:lnTo>
                    <a:pt x="8674" y="3147"/>
                  </a:lnTo>
                  <a:lnTo>
                    <a:pt x="8573" y="2936"/>
                  </a:lnTo>
                  <a:lnTo>
                    <a:pt x="8463" y="2745"/>
                  </a:lnTo>
                  <a:lnTo>
                    <a:pt x="8322" y="2554"/>
                  </a:lnTo>
                  <a:lnTo>
                    <a:pt x="8161" y="2383"/>
                  </a:lnTo>
                  <a:lnTo>
                    <a:pt x="7991" y="2222"/>
                  </a:lnTo>
                  <a:lnTo>
                    <a:pt x="7800" y="2081"/>
                  </a:lnTo>
                  <a:lnTo>
                    <a:pt x="7699" y="2011"/>
                  </a:lnTo>
                  <a:lnTo>
                    <a:pt x="7599" y="1951"/>
                  </a:lnTo>
                  <a:lnTo>
                    <a:pt x="7488" y="1900"/>
                  </a:lnTo>
                  <a:lnTo>
                    <a:pt x="7377" y="1850"/>
                  </a:lnTo>
                  <a:lnTo>
                    <a:pt x="3327" y="182"/>
                  </a:lnTo>
                  <a:lnTo>
                    <a:pt x="3206" y="141"/>
                  </a:lnTo>
                  <a:lnTo>
                    <a:pt x="3096" y="101"/>
                  </a:lnTo>
                  <a:lnTo>
                    <a:pt x="2975" y="71"/>
                  </a:lnTo>
                  <a:lnTo>
                    <a:pt x="2865" y="41"/>
                  </a:lnTo>
                  <a:lnTo>
                    <a:pt x="2623" y="11"/>
                  </a:lnTo>
                  <a:lnTo>
                    <a:pt x="23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5675420" y="1078668"/>
              <a:ext cx="1447" cy="6783"/>
            </a:xfrm>
            <a:custGeom>
              <a:rect b="b" l="l" r="r" t="t"/>
              <a:pathLst>
                <a:path extrusionOk="0" h="614" w="131">
                  <a:moveTo>
                    <a:pt x="0" y="0"/>
                  </a:moveTo>
                  <a:lnTo>
                    <a:pt x="20" y="161"/>
                  </a:lnTo>
                  <a:lnTo>
                    <a:pt x="50" y="312"/>
                  </a:lnTo>
                  <a:lnTo>
                    <a:pt x="131" y="613"/>
                  </a:lnTo>
                  <a:lnTo>
                    <a:pt x="111" y="452"/>
                  </a:lnTo>
                  <a:lnTo>
                    <a:pt x="90" y="302"/>
                  </a:lnTo>
                  <a:lnTo>
                    <a:pt x="50" y="14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5557389" y="1210686"/>
              <a:ext cx="674" cy="342"/>
            </a:xfrm>
            <a:custGeom>
              <a:rect b="b" l="l" r="r" t="t"/>
              <a:pathLst>
                <a:path extrusionOk="0" h="31" w="61">
                  <a:moveTo>
                    <a:pt x="60" y="0"/>
                  </a:moveTo>
                  <a:lnTo>
                    <a:pt x="40" y="11"/>
                  </a:lnTo>
                  <a:lnTo>
                    <a:pt x="0" y="31"/>
                  </a:lnTo>
                  <a:lnTo>
                    <a:pt x="50" y="21"/>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5403486" y="1085219"/>
              <a:ext cx="517443" cy="496232"/>
            </a:xfrm>
            <a:custGeom>
              <a:rect b="b" l="l" r="r" t="t"/>
              <a:pathLst>
                <a:path extrusionOk="0" h="44918" w="46838">
                  <a:moveTo>
                    <a:pt x="24203" y="19720"/>
                  </a:moveTo>
                  <a:lnTo>
                    <a:pt x="24404" y="19730"/>
                  </a:lnTo>
                  <a:lnTo>
                    <a:pt x="24605" y="19740"/>
                  </a:lnTo>
                  <a:lnTo>
                    <a:pt x="24796" y="19760"/>
                  </a:lnTo>
                  <a:lnTo>
                    <a:pt x="24987" y="19800"/>
                  </a:lnTo>
                  <a:lnTo>
                    <a:pt x="25168" y="19840"/>
                  </a:lnTo>
                  <a:lnTo>
                    <a:pt x="25359" y="19881"/>
                  </a:lnTo>
                  <a:lnTo>
                    <a:pt x="25540" y="19941"/>
                  </a:lnTo>
                  <a:lnTo>
                    <a:pt x="25711" y="20001"/>
                  </a:lnTo>
                  <a:lnTo>
                    <a:pt x="25881" y="20072"/>
                  </a:lnTo>
                  <a:lnTo>
                    <a:pt x="26052" y="20152"/>
                  </a:lnTo>
                  <a:lnTo>
                    <a:pt x="26213" y="20242"/>
                  </a:lnTo>
                  <a:lnTo>
                    <a:pt x="26364" y="20333"/>
                  </a:lnTo>
                  <a:lnTo>
                    <a:pt x="26515" y="20433"/>
                  </a:lnTo>
                  <a:lnTo>
                    <a:pt x="26665" y="20544"/>
                  </a:lnTo>
                  <a:lnTo>
                    <a:pt x="26806" y="20654"/>
                  </a:lnTo>
                  <a:lnTo>
                    <a:pt x="26937" y="20765"/>
                  </a:lnTo>
                  <a:lnTo>
                    <a:pt x="27067" y="20896"/>
                  </a:lnTo>
                  <a:lnTo>
                    <a:pt x="27188" y="21026"/>
                  </a:lnTo>
                  <a:lnTo>
                    <a:pt x="27299" y="21157"/>
                  </a:lnTo>
                  <a:lnTo>
                    <a:pt x="27409" y="21298"/>
                  </a:lnTo>
                  <a:lnTo>
                    <a:pt x="27510" y="21448"/>
                  </a:lnTo>
                  <a:lnTo>
                    <a:pt x="27600" y="21589"/>
                  </a:lnTo>
                  <a:lnTo>
                    <a:pt x="27691" y="21750"/>
                  </a:lnTo>
                  <a:lnTo>
                    <a:pt x="27771" y="21911"/>
                  </a:lnTo>
                  <a:lnTo>
                    <a:pt x="27841" y="22072"/>
                  </a:lnTo>
                  <a:lnTo>
                    <a:pt x="27902" y="22232"/>
                  </a:lnTo>
                  <a:lnTo>
                    <a:pt x="27952" y="22403"/>
                  </a:lnTo>
                  <a:lnTo>
                    <a:pt x="27992" y="22574"/>
                  </a:lnTo>
                  <a:lnTo>
                    <a:pt x="28022" y="22755"/>
                  </a:lnTo>
                  <a:lnTo>
                    <a:pt x="28052" y="22936"/>
                  </a:lnTo>
                  <a:lnTo>
                    <a:pt x="28062" y="23117"/>
                  </a:lnTo>
                  <a:lnTo>
                    <a:pt x="28072" y="23298"/>
                  </a:lnTo>
                  <a:lnTo>
                    <a:pt x="28062" y="23479"/>
                  </a:lnTo>
                  <a:lnTo>
                    <a:pt x="28052" y="23660"/>
                  </a:lnTo>
                  <a:lnTo>
                    <a:pt x="28022" y="23841"/>
                  </a:lnTo>
                  <a:lnTo>
                    <a:pt x="27992" y="24022"/>
                  </a:lnTo>
                  <a:lnTo>
                    <a:pt x="27952" y="24192"/>
                  </a:lnTo>
                  <a:lnTo>
                    <a:pt x="27902" y="24363"/>
                  </a:lnTo>
                  <a:lnTo>
                    <a:pt x="27841" y="24524"/>
                  </a:lnTo>
                  <a:lnTo>
                    <a:pt x="27771" y="24685"/>
                  </a:lnTo>
                  <a:lnTo>
                    <a:pt x="27691" y="24846"/>
                  </a:lnTo>
                  <a:lnTo>
                    <a:pt x="27600" y="24996"/>
                  </a:lnTo>
                  <a:lnTo>
                    <a:pt x="27510" y="25147"/>
                  </a:lnTo>
                  <a:lnTo>
                    <a:pt x="27409" y="25298"/>
                  </a:lnTo>
                  <a:lnTo>
                    <a:pt x="27299" y="25439"/>
                  </a:lnTo>
                  <a:lnTo>
                    <a:pt x="27188" y="25569"/>
                  </a:lnTo>
                  <a:lnTo>
                    <a:pt x="27067" y="25700"/>
                  </a:lnTo>
                  <a:lnTo>
                    <a:pt x="26937" y="25821"/>
                  </a:lnTo>
                  <a:lnTo>
                    <a:pt x="26806" y="25941"/>
                  </a:lnTo>
                  <a:lnTo>
                    <a:pt x="26665" y="26052"/>
                  </a:lnTo>
                  <a:lnTo>
                    <a:pt x="26515" y="26162"/>
                  </a:lnTo>
                  <a:lnTo>
                    <a:pt x="26364" y="26263"/>
                  </a:lnTo>
                  <a:lnTo>
                    <a:pt x="26213" y="26353"/>
                  </a:lnTo>
                  <a:lnTo>
                    <a:pt x="26052" y="26444"/>
                  </a:lnTo>
                  <a:lnTo>
                    <a:pt x="25881" y="26514"/>
                  </a:lnTo>
                  <a:lnTo>
                    <a:pt x="25711" y="26595"/>
                  </a:lnTo>
                  <a:lnTo>
                    <a:pt x="25540" y="26655"/>
                  </a:lnTo>
                  <a:lnTo>
                    <a:pt x="25359" y="26715"/>
                  </a:lnTo>
                  <a:lnTo>
                    <a:pt x="25168" y="26755"/>
                  </a:lnTo>
                  <a:lnTo>
                    <a:pt x="24987" y="26796"/>
                  </a:lnTo>
                  <a:lnTo>
                    <a:pt x="24796" y="26826"/>
                  </a:lnTo>
                  <a:lnTo>
                    <a:pt x="24605" y="26856"/>
                  </a:lnTo>
                  <a:lnTo>
                    <a:pt x="24404" y="26866"/>
                  </a:lnTo>
                  <a:lnTo>
                    <a:pt x="24203" y="26876"/>
                  </a:lnTo>
                  <a:lnTo>
                    <a:pt x="24002" y="26866"/>
                  </a:lnTo>
                  <a:lnTo>
                    <a:pt x="23811" y="26856"/>
                  </a:lnTo>
                  <a:lnTo>
                    <a:pt x="23620" y="26826"/>
                  </a:lnTo>
                  <a:lnTo>
                    <a:pt x="23429" y="26796"/>
                  </a:lnTo>
                  <a:lnTo>
                    <a:pt x="23238" y="26755"/>
                  </a:lnTo>
                  <a:lnTo>
                    <a:pt x="23057" y="26715"/>
                  </a:lnTo>
                  <a:lnTo>
                    <a:pt x="22876" y="26655"/>
                  </a:lnTo>
                  <a:lnTo>
                    <a:pt x="22705" y="26595"/>
                  </a:lnTo>
                  <a:lnTo>
                    <a:pt x="22524" y="26514"/>
                  </a:lnTo>
                  <a:lnTo>
                    <a:pt x="22364" y="26444"/>
                  </a:lnTo>
                  <a:lnTo>
                    <a:pt x="22203" y="26353"/>
                  </a:lnTo>
                  <a:lnTo>
                    <a:pt x="22042" y="26263"/>
                  </a:lnTo>
                  <a:lnTo>
                    <a:pt x="21891" y="26162"/>
                  </a:lnTo>
                  <a:lnTo>
                    <a:pt x="21751" y="26052"/>
                  </a:lnTo>
                  <a:lnTo>
                    <a:pt x="21610" y="25941"/>
                  </a:lnTo>
                  <a:lnTo>
                    <a:pt x="21469" y="25821"/>
                  </a:lnTo>
                  <a:lnTo>
                    <a:pt x="21348" y="25700"/>
                  </a:lnTo>
                  <a:lnTo>
                    <a:pt x="21218" y="25569"/>
                  </a:lnTo>
                  <a:lnTo>
                    <a:pt x="21107" y="25439"/>
                  </a:lnTo>
                  <a:lnTo>
                    <a:pt x="20997" y="25298"/>
                  </a:lnTo>
                  <a:lnTo>
                    <a:pt x="20896" y="25147"/>
                  </a:lnTo>
                  <a:lnTo>
                    <a:pt x="20806" y="24996"/>
                  </a:lnTo>
                  <a:lnTo>
                    <a:pt x="20725" y="24846"/>
                  </a:lnTo>
                  <a:lnTo>
                    <a:pt x="20645" y="24685"/>
                  </a:lnTo>
                  <a:lnTo>
                    <a:pt x="20575" y="24524"/>
                  </a:lnTo>
                  <a:lnTo>
                    <a:pt x="20514" y="24363"/>
                  </a:lnTo>
                  <a:lnTo>
                    <a:pt x="20464" y="24192"/>
                  </a:lnTo>
                  <a:lnTo>
                    <a:pt x="20414" y="24022"/>
                  </a:lnTo>
                  <a:lnTo>
                    <a:pt x="20384" y="23841"/>
                  </a:lnTo>
                  <a:lnTo>
                    <a:pt x="20364" y="23660"/>
                  </a:lnTo>
                  <a:lnTo>
                    <a:pt x="20343" y="23479"/>
                  </a:lnTo>
                  <a:lnTo>
                    <a:pt x="20343" y="23298"/>
                  </a:lnTo>
                  <a:lnTo>
                    <a:pt x="20343" y="23117"/>
                  </a:lnTo>
                  <a:lnTo>
                    <a:pt x="20364" y="22936"/>
                  </a:lnTo>
                  <a:lnTo>
                    <a:pt x="20384" y="22755"/>
                  </a:lnTo>
                  <a:lnTo>
                    <a:pt x="20414" y="22574"/>
                  </a:lnTo>
                  <a:lnTo>
                    <a:pt x="20464" y="22403"/>
                  </a:lnTo>
                  <a:lnTo>
                    <a:pt x="20514" y="22232"/>
                  </a:lnTo>
                  <a:lnTo>
                    <a:pt x="20575" y="22072"/>
                  </a:lnTo>
                  <a:lnTo>
                    <a:pt x="20645" y="21911"/>
                  </a:lnTo>
                  <a:lnTo>
                    <a:pt x="20725" y="21750"/>
                  </a:lnTo>
                  <a:lnTo>
                    <a:pt x="20806" y="21589"/>
                  </a:lnTo>
                  <a:lnTo>
                    <a:pt x="20896" y="21448"/>
                  </a:lnTo>
                  <a:lnTo>
                    <a:pt x="20997" y="21298"/>
                  </a:lnTo>
                  <a:lnTo>
                    <a:pt x="21107" y="21157"/>
                  </a:lnTo>
                  <a:lnTo>
                    <a:pt x="21218" y="21026"/>
                  </a:lnTo>
                  <a:lnTo>
                    <a:pt x="21348" y="20896"/>
                  </a:lnTo>
                  <a:lnTo>
                    <a:pt x="21469" y="20765"/>
                  </a:lnTo>
                  <a:lnTo>
                    <a:pt x="21610" y="20654"/>
                  </a:lnTo>
                  <a:lnTo>
                    <a:pt x="21751" y="20544"/>
                  </a:lnTo>
                  <a:lnTo>
                    <a:pt x="21891" y="20433"/>
                  </a:lnTo>
                  <a:lnTo>
                    <a:pt x="22042" y="20333"/>
                  </a:lnTo>
                  <a:lnTo>
                    <a:pt x="22203" y="20242"/>
                  </a:lnTo>
                  <a:lnTo>
                    <a:pt x="22364" y="20152"/>
                  </a:lnTo>
                  <a:lnTo>
                    <a:pt x="22524" y="20072"/>
                  </a:lnTo>
                  <a:lnTo>
                    <a:pt x="22705" y="20001"/>
                  </a:lnTo>
                  <a:lnTo>
                    <a:pt x="22876" y="19941"/>
                  </a:lnTo>
                  <a:lnTo>
                    <a:pt x="23057" y="19881"/>
                  </a:lnTo>
                  <a:lnTo>
                    <a:pt x="23238" y="19840"/>
                  </a:lnTo>
                  <a:lnTo>
                    <a:pt x="23429" y="19800"/>
                  </a:lnTo>
                  <a:lnTo>
                    <a:pt x="23620" y="19760"/>
                  </a:lnTo>
                  <a:lnTo>
                    <a:pt x="23811" y="19740"/>
                  </a:lnTo>
                  <a:lnTo>
                    <a:pt x="24002" y="19730"/>
                  </a:lnTo>
                  <a:lnTo>
                    <a:pt x="24203" y="19720"/>
                  </a:lnTo>
                  <a:close/>
                  <a:moveTo>
                    <a:pt x="36101" y="36254"/>
                  </a:moveTo>
                  <a:lnTo>
                    <a:pt x="36093" y="36364"/>
                  </a:lnTo>
                  <a:lnTo>
                    <a:pt x="36103" y="36273"/>
                  </a:lnTo>
                  <a:lnTo>
                    <a:pt x="36101" y="36254"/>
                  </a:lnTo>
                  <a:close/>
                  <a:moveTo>
                    <a:pt x="26816" y="0"/>
                  </a:moveTo>
                  <a:lnTo>
                    <a:pt x="26776" y="80"/>
                  </a:lnTo>
                  <a:lnTo>
                    <a:pt x="26736" y="171"/>
                  </a:lnTo>
                  <a:lnTo>
                    <a:pt x="26696" y="291"/>
                  </a:lnTo>
                  <a:lnTo>
                    <a:pt x="26655" y="432"/>
                  </a:lnTo>
                  <a:lnTo>
                    <a:pt x="26575" y="774"/>
                  </a:lnTo>
                  <a:lnTo>
                    <a:pt x="26495" y="1176"/>
                  </a:lnTo>
                  <a:lnTo>
                    <a:pt x="26324" y="2101"/>
                  </a:lnTo>
                  <a:lnTo>
                    <a:pt x="26233" y="2603"/>
                  </a:lnTo>
                  <a:lnTo>
                    <a:pt x="26123" y="3106"/>
                  </a:lnTo>
                  <a:lnTo>
                    <a:pt x="26012" y="3598"/>
                  </a:lnTo>
                  <a:lnTo>
                    <a:pt x="25891" y="4050"/>
                  </a:lnTo>
                  <a:lnTo>
                    <a:pt x="25831" y="4272"/>
                  </a:lnTo>
                  <a:lnTo>
                    <a:pt x="25761" y="4473"/>
                  </a:lnTo>
                  <a:lnTo>
                    <a:pt x="25690" y="4664"/>
                  </a:lnTo>
                  <a:lnTo>
                    <a:pt x="25620" y="4834"/>
                  </a:lnTo>
                  <a:lnTo>
                    <a:pt x="25540" y="4995"/>
                  </a:lnTo>
                  <a:lnTo>
                    <a:pt x="25459" y="5126"/>
                  </a:lnTo>
                  <a:lnTo>
                    <a:pt x="25369" y="5236"/>
                  </a:lnTo>
                  <a:lnTo>
                    <a:pt x="25278" y="5327"/>
                  </a:lnTo>
                  <a:lnTo>
                    <a:pt x="25238" y="5367"/>
                  </a:lnTo>
                  <a:lnTo>
                    <a:pt x="25188" y="5397"/>
                  </a:lnTo>
                  <a:lnTo>
                    <a:pt x="25138" y="5417"/>
                  </a:lnTo>
                  <a:lnTo>
                    <a:pt x="25087" y="5427"/>
                  </a:lnTo>
                  <a:lnTo>
                    <a:pt x="25037" y="5438"/>
                  </a:lnTo>
                  <a:lnTo>
                    <a:pt x="24987" y="5438"/>
                  </a:lnTo>
                  <a:lnTo>
                    <a:pt x="24927" y="5427"/>
                  </a:lnTo>
                  <a:lnTo>
                    <a:pt x="24876" y="5417"/>
                  </a:lnTo>
                  <a:lnTo>
                    <a:pt x="24796" y="5377"/>
                  </a:lnTo>
                  <a:lnTo>
                    <a:pt x="24736" y="5337"/>
                  </a:lnTo>
                  <a:lnTo>
                    <a:pt x="24675" y="5277"/>
                  </a:lnTo>
                  <a:lnTo>
                    <a:pt x="24625" y="5216"/>
                  </a:lnTo>
                  <a:lnTo>
                    <a:pt x="24595" y="5146"/>
                  </a:lnTo>
                  <a:lnTo>
                    <a:pt x="24565" y="5066"/>
                  </a:lnTo>
                  <a:lnTo>
                    <a:pt x="24545" y="4985"/>
                  </a:lnTo>
                  <a:lnTo>
                    <a:pt x="24525" y="4895"/>
                  </a:lnTo>
                  <a:lnTo>
                    <a:pt x="24525" y="4794"/>
                  </a:lnTo>
                  <a:lnTo>
                    <a:pt x="24525" y="4694"/>
                  </a:lnTo>
                  <a:lnTo>
                    <a:pt x="24545" y="4473"/>
                  </a:lnTo>
                  <a:lnTo>
                    <a:pt x="24585" y="4252"/>
                  </a:lnTo>
                  <a:lnTo>
                    <a:pt x="24635" y="4010"/>
                  </a:lnTo>
                  <a:lnTo>
                    <a:pt x="24705" y="3779"/>
                  </a:lnTo>
                  <a:lnTo>
                    <a:pt x="24776" y="3538"/>
                  </a:lnTo>
                  <a:lnTo>
                    <a:pt x="24937" y="3096"/>
                  </a:lnTo>
                  <a:lnTo>
                    <a:pt x="25067" y="2734"/>
                  </a:lnTo>
                  <a:lnTo>
                    <a:pt x="25118" y="2583"/>
                  </a:lnTo>
                  <a:lnTo>
                    <a:pt x="25148" y="2473"/>
                  </a:lnTo>
                  <a:lnTo>
                    <a:pt x="25178" y="2292"/>
                  </a:lnTo>
                  <a:lnTo>
                    <a:pt x="25198" y="2121"/>
                  </a:lnTo>
                  <a:lnTo>
                    <a:pt x="25208" y="1950"/>
                  </a:lnTo>
                  <a:lnTo>
                    <a:pt x="25208" y="1789"/>
                  </a:lnTo>
                  <a:lnTo>
                    <a:pt x="25198" y="1638"/>
                  </a:lnTo>
                  <a:lnTo>
                    <a:pt x="25178" y="1477"/>
                  </a:lnTo>
                  <a:lnTo>
                    <a:pt x="25148" y="1327"/>
                  </a:lnTo>
                  <a:lnTo>
                    <a:pt x="25118" y="1186"/>
                  </a:lnTo>
                  <a:lnTo>
                    <a:pt x="25027" y="895"/>
                  </a:lnTo>
                  <a:lnTo>
                    <a:pt x="24937" y="603"/>
                  </a:lnTo>
                  <a:lnTo>
                    <a:pt x="24836" y="322"/>
                  </a:lnTo>
                  <a:lnTo>
                    <a:pt x="24746" y="20"/>
                  </a:lnTo>
                  <a:lnTo>
                    <a:pt x="24756" y="191"/>
                  </a:lnTo>
                  <a:lnTo>
                    <a:pt x="24746" y="372"/>
                  </a:lnTo>
                  <a:lnTo>
                    <a:pt x="24736" y="543"/>
                  </a:lnTo>
                  <a:lnTo>
                    <a:pt x="24716" y="724"/>
                  </a:lnTo>
                  <a:lnTo>
                    <a:pt x="24695" y="905"/>
                  </a:lnTo>
                  <a:lnTo>
                    <a:pt x="24655" y="1085"/>
                  </a:lnTo>
                  <a:lnTo>
                    <a:pt x="24575" y="1447"/>
                  </a:lnTo>
                  <a:lnTo>
                    <a:pt x="24464" y="1809"/>
                  </a:lnTo>
                  <a:lnTo>
                    <a:pt x="24354" y="2161"/>
                  </a:lnTo>
                  <a:lnTo>
                    <a:pt x="24223" y="2493"/>
                  </a:lnTo>
                  <a:lnTo>
                    <a:pt x="24102" y="2814"/>
                  </a:lnTo>
                  <a:lnTo>
                    <a:pt x="24012" y="3066"/>
                  </a:lnTo>
                  <a:lnTo>
                    <a:pt x="23932" y="3307"/>
                  </a:lnTo>
                  <a:lnTo>
                    <a:pt x="23881" y="3548"/>
                  </a:lnTo>
                  <a:lnTo>
                    <a:pt x="23841" y="3789"/>
                  </a:lnTo>
                  <a:lnTo>
                    <a:pt x="23811" y="4020"/>
                  </a:lnTo>
                  <a:lnTo>
                    <a:pt x="23801" y="4252"/>
                  </a:lnTo>
                  <a:lnTo>
                    <a:pt x="23801" y="4493"/>
                  </a:lnTo>
                  <a:lnTo>
                    <a:pt x="23811" y="4724"/>
                  </a:lnTo>
                  <a:lnTo>
                    <a:pt x="23841" y="4965"/>
                  </a:lnTo>
                  <a:lnTo>
                    <a:pt x="23871" y="5196"/>
                  </a:lnTo>
                  <a:lnTo>
                    <a:pt x="23952" y="5689"/>
                  </a:lnTo>
                  <a:lnTo>
                    <a:pt x="24062" y="6211"/>
                  </a:lnTo>
                  <a:lnTo>
                    <a:pt x="24183" y="6764"/>
                  </a:lnTo>
                  <a:lnTo>
                    <a:pt x="24233" y="7026"/>
                  </a:lnTo>
                  <a:lnTo>
                    <a:pt x="24273" y="7287"/>
                  </a:lnTo>
                  <a:lnTo>
                    <a:pt x="24344" y="7810"/>
                  </a:lnTo>
                  <a:lnTo>
                    <a:pt x="24394" y="8332"/>
                  </a:lnTo>
                  <a:lnTo>
                    <a:pt x="24434" y="8865"/>
                  </a:lnTo>
                  <a:lnTo>
                    <a:pt x="24474" y="9257"/>
                  </a:lnTo>
                  <a:lnTo>
                    <a:pt x="24504" y="9659"/>
                  </a:lnTo>
                  <a:lnTo>
                    <a:pt x="24514" y="9860"/>
                  </a:lnTo>
                  <a:lnTo>
                    <a:pt x="24504" y="10061"/>
                  </a:lnTo>
                  <a:lnTo>
                    <a:pt x="24484" y="10252"/>
                  </a:lnTo>
                  <a:lnTo>
                    <a:pt x="24444" y="10453"/>
                  </a:lnTo>
                  <a:lnTo>
                    <a:pt x="24384" y="10644"/>
                  </a:lnTo>
                  <a:lnTo>
                    <a:pt x="24324" y="10825"/>
                  </a:lnTo>
                  <a:lnTo>
                    <a:pt x="24283" y="10915"/>
                  </a:lnTo>
                  <a:lnTo>
                    <a:pt x="24243" y="10996"/>
                  </a:lnTo>
                  <a:lnTo>
                    <a:pt x="24203" y="11056"/>
                  </a:lnTo>
                  <a:lnTo>
                    <a:pt x="24153" y="11116"/>
                  </a:lnTo>
                  <a:lnTo>
                    <a:pt x="24102" y="11166"/>
                  </a:lnTo>
                  <a:lnTo>
                    <a:pt x="24042" y="11197"/>
                  </a:lnTo>
                  <a:lnTo>
                    <a:pt x="23972" y="11207"/>
                  </a:lnTo>
                  <a:lnTo>
                    <a:pt x="23901" y="11207"/>
                  </a:lnTo>
                  <a:lnTo>
                    <a:pt x="23821" y="11177"/>
                  </a:lnTo>
                  <a:lnTo>
                    <a:pt x="23731" y="11136"/>
                  </a:lnTo>
                  <a:lnTo>
                    <a:pt x="23630" y="11066"/>
                  </a:lnTo>
                  <a:lnTo>
                    <a:pt x="23519" y="10976"/>
                  </a:lnTo>
                  <a:lnTo>
                    <a:pt x="23339" y="10795"/>
                  </a:lnTo>
                  <a:lnTo>
                    <a:pt x="23168" y="10604"/>
                  </a:lnTo>
                  <a:lnTo>
                    <a:pt x="23007" y="10403"/>
                  </a:lnTo>
                  <a:lnTo>
                    <a:pt x="22846" y="10202"/>
                  </a:lnTo>
                  <a:lnTo>
                    <a:pt x="22595" y="9890"/>
                  </a:lnTo>
                  <a:lnTo>
                    <a:pt x="22333" y="9589"/>
                  </a:lnTo>
                  <a:lnTo>
                    <a:pt x="22042" y="9287"/>
                  </a:lnTo>
                  <a:lnTo>
                    <a:pt x="21720" y="8985"/>
                  </a:lnTo>
                  <a:lnTo>
                    <a:pt x="21399" y="8674"/>
                  </a:lnTo>
                  <a:lnTo>
                    <a:pt x="21238" y="8513"/>
                  </a:lnTo>
                  <a:lnTo>
                    <a:pt x="21087" y="8352"/>
                  </a:lnTo>
                  <a:lnTo>
                    <a:pt x="20936" y="8181"/>
                  </a:lnTo>
                  <a:lnTo>
                    <a:pt x="20806" y="8011"/>
                  </a:lnTo>
                  <a:lnTo>
                    <a:pt x="20665" y="7840"/>
                  </a:lnTo>
                  <a:lnTo>
                    <a:pt x="20544" y="7659"/>
                  </a:lnTo>
                  <a:lnTo>
                    <a:pt x="20424" y="7478"/>
                  </a:lnTo>
                  <a:lnTo>
                    <a:pt x="20323" y="7307"/>
                  </a:lnTo>
                  <a:lnTo>
                    <a:pt x="20223" y="7146"/>
                  </a:lnTo>
                  <a:lnTo>
                    <a:pt x="20132" y="6975"/>
                  </a:lnTo>
                  <a:lnTo>
                    <a:pt x="20052" y="6804"/>
                  </a:lnTo>
                  <a:lnTo>
                    <a:pt x="19982" y="6644"/>
                  </a:lnTo>
                  <a:lnTo>
                    <a:pt x="19861" y="6312"/>
                  </a:lnTo>
                  <a:lnTo>
                    <a:pt x="19750" y="5970"/>
                  </a:lnTo>
                  <a:lnTo>
                    <a:pt x="19660" y="5618"/>
                  </a:lnTo>
                  <a:lnTo>
                    <a:pt x="19580" y="5257"/>
                  </a:lnTo>
                  <a:lnTo>
                    <a:pt x="19509" y="4865"/>
                  </a:lnTo>
                  <a:lnTo>
                    <a:pt x="19469" y="4704"/>
                  </a:lnTo>
                  <a:lnTo>
                    <a:pt x="19429" y="4543"/>
                  </a:lnTo>
                  <a:lnTo>
                    <a:pt x="19379" y="4382"/>
                  </a:lnTo>
                  <a:lnTo>
                    <a:pt x="19318" y="4231"/>
                  </a:lnTo>
                  <a:lnTo>
                    <a:pt x="19198" y="3920"/>
                  </a:lnTo>
                  <a:lnTo>
                    <a:pt x="19057" y="3618"/>
                  </a:lnTo>
                  <a:lnTo>
                    <a:pt x="18926" y="3317"/>
                  </a:lnTo>
                  <a:lnTo>
                    <a:pt x="18796" y="3015"/>
                  </a:lnTo>
                  <a:lnTo>
                    <a:pt x="18685" y="2704"/>
                  </a:lnTo>
                  <a:lnTo>
                    <a:pt x="18635" y="2553"/>
                  </a:lnTo>
                  <a:lnTo>
                    <a:pt x="18595" y="2392"/>
                  </a:lnTo>
                  <a:lnTo>
                    <a:pt x="18564" y="3176"/>
                  </a:lnTo>
                  <a:lnTo>
                    <a:pt x="18564" y="3588"/>
                  </a:lnTo>
                  <a:lnTo>
                    <a:pt x="18564" y="4000"/>
                  </a:lnTo>
                  <a:lnTo>
                    <a:pt x="18574" y="4412"/>
                  </a:lnTo>
                  <a:lnTo>
                    <a:pt x="18595" y="4814"/>
                  </a:lnTo>
                  <a:lnTo>
                    <a:pt x="18635" y="5216"/>
                  </a:lnTo>
                  <a:lnTo>
                    <a:pt x="18685" y="5598"/>
                  </a:lnTo>
                  <a:lnTo>
                    <a:pt x="18715" y="5699"/>
                  </a:lnTo>
                  <a:lnTo>
                    <a:pt x="18745" y="5819"/>
                  </a:lnTo>
                  <a:lnTo>
                    <a:pt x="18786" y="5930"/>
                  </a:lnTo>
                  <a:lnTo>
                    <a:pt x="18816" y="6051"/>
                  </a:lnTo>
                  <a:lnTo>
                    <a:pt x="18816" y="6101"/>
                  </a:lnTo>
                  <a:lnTo>
                    <a:pt x="18816" y="6151"/>
                  </a:lnTo>
                  <a:lnTo>
                    <a:pt x="18806" y="6201"/>
                  </a:lnTo>
                  <a:lnTo>
                    <a:pt x="18775" y="6242"/>
                  </a:lnTo>
                  <a:lnTo>
                    <a:pt x="18745" y="6282"/>
                  </a:lnTo>
                  <a:lnTo>
                    <a:pt x="18695" y="6322"/>
                  </a:lnTo>
                  <a:lnTo>
                    <a:pt x="18625" y="6342"/>
                  </a:lnTo>
                  <a:lnTo>
                    <a:pt x="18544" y="6372"/>
                  </a:lnTo>
                  <a:lnTo>
                    <a:pt x="18484" y="6372"/>
                  </a:lnTo>
                  <a:lnTo>
                    <a:pt x="18424" y="6362"/>
                  </a:lnTo>
                  <a:lnTo>
                    <a:pt x="18353" y="6352"/>
                  </a:lnTo>
                  <a:lnTo>
                    <a:pt x="18293" y="6322"/>
                  </a:lnTo>
                  <a:lnTo>
                    <a:pt x="18162" y="6252"/>
                  </a:lnTo>
                  <a:lnTo>
                    <a:pt x="18022" y="6161"/>
                  </a:lnTo>
                  <a:lnTo>
                    <a:pt x="17891" y="6061"/>
                  </a:lnTo>
                  <a:lnTo>
                    <a:pt x="17770" y="5970"/>
                  </a:lnTo>
                  <a:lnTo>
                    <a:pt x="17589" y="5809"/>
                  </a:lnTo>
                  <a:lnTo>
                    <a:pt x="17479" y="5709"/>
                  </a:lnTo>
                  <a:lnTo>
                    <a:pt x="17378" y="5618"/>
                  </a:lnTo>
                  <a:lnTo>
                    <a:pt x="17187" y="5407"/>
                  </a:lnTo>
                  <a:lnTo>
                    <a:pt x="17017" y="5196"/>
                  </a:lnTo>
                  <a:lnTo>
                    <a:pt x="16856" y="4965"/>
                  </a:lnTo>
                  <a:lnTo>
                    <a:pt x="16675" y="4714"/>
                  </a:lnTo>
                  <a:lnTo>
                    <a:pt x="16444" y="4372"/>
                  </a:lnTo>
                  <a:lnTo>
                    <a:pt x="16323" y="4191"/>
                  </a:lnTo>
                  <a:lnTo>
                    <a:pt x="16233" y="4020"/>
                  </a:lnTo>
                  <a:lnTo>
                    <a:pt x="16162" y="3880"/>
                  </a:lnTo>
                  <a:lnTo>
                    <a:pt x="16152" y="3819"/>
                  </a:lnTo>
                  <a:lnTo>
                    <a:pt x="16142" y="3769"/>
                  </a:lnTo>
                  <a:lnTo>
                    <a:pt x="16142" y="4010"/>
                  </a:lnTo>
                  <a:lnTo>
                    <a:pt x="16162" y="4252"/>
                  </a:lnTo>
                  <a:lnTo>
                    <a:pt x="16182" y="4493"/>
                  </a:lnTo>
                  <a:lnTo>
                    <a:pt x="16223" y="4724"/>
                  </a:lnTo>
                  <a:lnTo>
                    <a:pt x="16273" y="4955"/>
                  </a:lnTo>
                  <a:lnTo>
                    <a:pt x="16343" y="5176"/>
                  </a:lnTo>
                  <a:lnTo>
                    <a:pt x="16424" y="5397"/>
                  </a:lnTo>
                  <a:lnTo>
                    <a:pt x="16514" y="5618"/>
                  </a:lnTo>
                  <a:lnTo>
                    <a:pt x="16615" y="5829"/>
                  </a:lnTo>
                  <a:lnTo>
                    <a:pt x="16735" y="6031"/>
                  </a:lnTo>
                  <a:lnTo>
                    <a:pt x="16866" y="6232"/>
                  </a:lnTo>
                  <a:lnTo>
                    <a:pt x="17007" y="6433"/>
                  </a:lnTo>
                  <a:lnTo>
                    <a:pt x="17157" y="6634"/>
                  </a:lnTo>
                  <a:lnTo>
                    <a:pt x="17318" y="6825"/>
                  </a:lnTo>
                  <a:lnTo>
                    <a:pt x="17499" y="7005"/>
                  </a:lnTo>
                  <a:lnTo>
                    <a:pt x="17680" y="7196"/>
                  </a:lnTo>
                  <a:lnTo>
                    <a:pt x="17801" y="7297"/>
                  </a:lnTo>
                  <a:lnTo>
                    <a:pt x="17921" y="7397"/>
                  </a:lnTo>
                  <a:lnTo>
                    <a:pt x="18052" y="7488"/>
                  </a:lnTo>
                  <a:lnTo>
                    <a:pt x="18172" y="7578"/>
                  </a:lnTo>
                  <a:lnTo>
                    <a:pt x="18444" y="7739"/>
                  </a:lnTo>
                  <a:lnTo>
                    <a:pt x="18715" y="7890"/>
                  </a:lnTo>
                  <a:lnTo>
                    <a:pt x="19268" y="8181"/>
                  </a:lnTo>
                  <a:lnTo>
                    <a:pt x="19549" y="8322"/>
                  </a:lnTo>
                  <a:lnTo>
                    <a:pt x="19821" y="8483"/>
                  </a:lnTo>
                  <a:lnTo>
                    <a:pt x="19992" y="8604"/>
                  </a:lnTo>
                  <a:lnTo>
                    <a:pt x="20122" y="8694"/>
                  </a:lnTo>
                  <a:lnTo>
                    <a:pt x="20203" y="8784"/>
                  </a:lnTo>
                  <a:lnTo>
                    <a:pt x="20223" y="8825"/>
                  </a:lnTo>
                  <a:lnTo>
                    <a:pt x="20233" y="8865"/>
                  </a:lnTo>
                  <a:lnTo>
                    <a:pt x="20243" y="8895"/>
                  </a:lnTo>
                  <a:lnTo>
                    <a:pt x="20243" y="8925"/>
                  </a:lnTo>
                  <a:lnTo>
                    <a:pt x="20233" y="8955"/>
                  </a:lnTo>
                  <a:lnTo>
                    <a:pt x="20213" y="8985"/>
                  </a:lnTo>
                  <a:lnTo>
                    <a:pt x="20152" y="9026"/>
                  </a:lnTo>
                  <a:lnTo>
                    <a:pt x="20072" y="9076"/>
                  </a:lnTo>
                  <a:lnTo>
                    <a:pt x="19972" y="9106"/>
                  </a:lnTo>
                  <a:lnTo>
                    <a:pt x="19861" y="9136"/>
                  </a:lnTo>
                  <a:lnTo>
                    <a:pt x="19600" y="9186"/>
                  </a:lnTo>
                  <a:lnTo>
                    <a:pt x="19338" y="9237"/>
                  </a:lnTo>
                  <a:lnTo>
                    <a:pt x="19087" y="9277"/>
                  </a:lnTo>
                  <a:lnTo>
                    <a:pt x="18765" y="9347"/>
                  </a:lnTo>
                  <a:lnTo>
                    <a:pt x="18444" y="9408"/>
                  </a:lnTo>
                  <a:lnTo>
                    <a:pt x="18132" y="9448"/>
                  </a:lnTo>
                  <a:lnTo>
                    <a:pt x="17821" y="9468"/>
                  </a:lnTo>
                  <a:lnTo>
                    <a:pt x="17509" y="9468"/>
                  </a:lnTo>
                  <a:lnTo>
                    <a:pt x="17187" y="9448"/>
                  </a:lnTo>
                  <a:lnTo>
                    <a:pt x="16856" y="9408"/>
                  </a:lnTo>
                  <a:lnTo>
                    <a:pt x="16514" y="9347"/>
                  </a:lnTo>
                  <a:lnTo>
                    <a:pt x="15831" y="9207"/>
                  </a:lnTo>
                  <a:lnTo>
                    <a:pt x="15519" y="9156"/>
                  </a:lnTo>
                  <a:lnTo>
                    <a:pt x="15238" y="9116"/>
                  </a:lnTo>
                  <a:lnTo>
                    <a:pt x="14956" y="9076"/>
                  </a:lnTo>
                  <a:lnTo>
                    <a:pt x="14695" y="9056"/>
                  </a:lnTo>
                  <a:lnTo>
                    <a:pt x="14444" y="9046"/>
                  </a:lnTo>
                  <a:lnTo>
                    <a:pt x="14182" y="9046"/>
                  </a:lnTo>
                  <a:lnTo>
                    <a:pt x="13931" y="9056"/>
                  </a:lnTo>
                  <a:lnTo>
                    <a:pt x="13680" y="9066"/>
                  </a:lnTo>
                  <a:lnTo>
                    <a:pt x="13408" y="9096"/>
                  </a:lnTo>
                  <a:lnTo>
                    <a:pt x="13137" y="9146"/>
                  </a:lnTo>
                  <a:lnTo>
                    <a:pt x="12856" y="9197"/>
                  </a:lnTo>
                  <a:lnTo>
                    <a:pt x="12544" y="9257"/>
                  </a:lnTo>
                  <a:lnTo>
                    <a:pt x="12222" y="9337"/>
                  </a:lnTo>
                  <a:lnTo>
                    <a:pt x="11871" y="9428"/>
                  </a:lnTo>
                  <a:lnTo>
                    <a:pt x="12373" y="9428"/>
                  </a:lnTo>
                  <a:lnTo>
                    <a:pt x="12876" y="9438"/>
                  </a:lnTo>
                  <a:lnTo>
                    <a:pt x="13358" y="9478"/>
                  </a:lnTo>
                  <a:lnTo>
                    <a:pt x="13609" y="9508"/>
                  </a:lnTo>
                  <a:lnTo>
                    <a:pt x="13851" y="9538"/>
                  </a:lnTo>
                  <a:lnTo>
                    <a:pt x="14092" y="9578"/>
                  </a:lnTo>
                  <a:lnTo>
                    <a:pt x="14333" y="9619"/>
                  </a:lnTo>
                  <a:lnTo>
                    <a:pt x="14564" y="9679"/>
                  </a:lnTo>
                  <a:lnTo>
                    <a:pt x="14805" y="9739"/>
                  </a:lnTo>
                  <a:lnTo>
                    <a:pt x="15037" y="9810"/>
                  </a:lnTo>
                  <a:lnTo>
                    <a:pt x="15268" y="9880"/>
                  </a:lnTo>
                  <a:lnTo>
                    <a:pt x="15499" y="9970"/>
                  </a:lnTo>
                  <a:lnTo>
                    <a:pt x="15730" y="10061"/>
                  </a:lnTo>
                  <a:lnTo>
                    <a:pt x="15670" y="10182"/>
                  </a:lnTo>
                  <a:lnTo>
                    <a:pt x="15599" y="10282"/>
                  </a:lnTo>
                  <a:lnTo>
                    <a:pt x="15509" y="10383"/>
                  </a:lnTo>
                  <a:lnTo>
                    <a:pt x="15408" y="10463"/>
                  </a:lnTo>
                  <a:lnTo>
                    <a:pt x="15308" y="10543"/>
                  </a:lnTo>
                  <a:lnTo>
                    <a:pt x="15187" y="10614"/>
                  </a:lnTo>
                  <a:lnTo>
                    <a:pt x="14936" y="10754"/>
                  </a:lnTo>
                  <a:lnTo>
                    <a:pt x="14685" y="10885"/>
                  </a:lnTo>
                  <a:lnTo>
                    <a:pt x="14434" y="11026"/>
                  </a:lnTo>
                  <a:lnTo>
                    <a:pt x="14313" y="11096"/>
                  </a:lnTo>
                  <a:lnTo>
                    <a:pt x="14192" y="11177"/>
                  </a:lnTo>
                  <a:lnTo>
                    <a:pt x="14092" y="11267"/>
                  </a:lnTo>
                  <a:lnTo>
                    <a:pt x="13991" y="11357"/>
                  </a:lnTo>
                  <a:lnTo>
                    <a:pt x="13991" y="11357"/>
                  </a:lnTo>
                  <a:lnTo>
                    <a:pt x="14233" y="11297"/>
                  </a:lnTo>
                  <a:lnTo>
                    <a:pt x="14494" y="11247"/>
                  </a:lnTo>
                  <a:lnTo>
                    <a:pt x="15006" y="11177"/>
                  </a:lnTo>
                  <a:lnTo>
                    <a:pt x="15258" y="11136"/>
                  </a:lnTo>
                  <a:lnTo>
                    <a:pt x="15499" y="11076"/>
                  </a:lnTo>
                  <a:lnTo>
                    <a:pt x="15620" y="11046"/>
                  </a:lnTo>
                  <a:lnTo>
                    <a:pt x="15740" y="11006"/>
                  </a:lnTo>
                  <a:lnTo>
                    <a:pt x="15851" y="10955"/>
                  </a:lnTo>
                  <a:lnTo>
                    <a:pt x="15961" y="10905"/>
                  </a:lnTo>
                  <a:lnTo>
                    <a:pt x="16092" y="10825"/>
                  </a:lnTo>
                  <a:lnTo>
                    <a:pt x="16213" y="10744"/>
                  </a:lnTo>
                  <a:lnTo>
                    <a:pt x="16403" y="10594"/>
                  </a:lnTo>
                  <a:lnTo>
                    <a:pt x="16715" y="10332"/>
                  </a:lnTo>
                  <a:lnTo>
                    <a:pt x="16785" y="10272"/>
                  </a:lnTo>
                  <a:lnTo>
                    <a:pt x="16866" y="10222"/>
                  </a:lnTo>
                  <a:lnTo>
                    <a:pt x="16956" y="10171"/>
                  </a:lnTo>
                  <a:lnTo>
                    <a:pt x="17057" y="10121"/>
                  </a:lnTo>
                  <a:lnTo>
                    <a:pt x="17167" y="10081"/>
                  </a:lnTo>
                  <a:lnTo>
                    <a:pt x="17298" y="10041"/>
                  </a:lnTo>
                  <a:lnTo>
                    <a:pt x="17449" y="10001"/>
                  </a:lnTo>
                  <a:lnTo>
                    <a:pt x="17610" y="9970"/>
                  </a:lnTo>
                  <a:lnTo>
                    <a:pt x="17760" y="9960"/>
                  </a:lnTo>
                  <a:lnTo>
                    <a:pt x="17921" y="9940"/>
                  </a:lnTo>
                  <a:lnTo>
                    <a:pt x="18253" y="9930"/>
                  </a:lnTo>
                  <a:lnTo>
                    <a:pt x="18605" y="9950"/>
                  </a:lnTo>
                  <a:lnTo>
                    <a:pt x="18977" y="9980"/>
                  </a:lnTo>
                  <a:lnTo>
                    <a:pt x="19368" y="10021"/>
                  </a:lnTo>
                  <a:lnTo>
                    <a:pt x="19771" y="10091"/>
                  </a:lnTo>
                  <a:lnTo>
                    <a:pt x="20183" y="10171"/>
                  </a:lnTo>
                  <a:lnTo>
                    <a:pt x="20595" y="10262"/>
                  </a:lnTo>
                  <a:lnTo>
                    <a:pt x="20856" y="10332"/>
                  </a:lnTo>
                  <a:lnTo>
                    <a:pt x="21117" y="10423"/>
                  </a:lnTo>
                  <a:lnTo>
                    <a:pt x="21359" y="10533"/>
                  </a:lnTo>
                  <a:lnTo>
                    <a:pt x="21600" y="10654"/>
                  </a:lnTo>
                  <a:lnTo>
                    <a:pt x="21831" y="10795"/>
                  </a:lnTo>
                  <a:lnTo>
                    <a:pt x="22042" y="10945"/>
                  </a:lnTo>
                  <a:lnTo>
                    <a:pt x="22243" y="11116"/>
                  </a:lnTo>
                  <a:lnTo>
                    <a:pt x="22434" y="11297"/>
                  </a:lnTo>
                  <a:lnTo>
                    <a:pt x="22545" y="11418"/>
                  </a:lnTo>
                  <a:lnTo>
                    <a:pt x="22695" y="11589"/>
                  </a:lnTo>
                  <a:lnTo>
                    <a:pt x="22826" y="11780"/>
                  </a:lnTo>
                  <a:lnTo>
                    <a:pt x="22937" y="11971"/>
                  </a:lnTo>
                  <a:lnTo>
                    <a:pt x="23017" y="12162"/>
                  </a:lnTo>
                  <a:lnTo>
                    <a:pt x="23087" y="12373"/>
                  </a:lnTo>
                  <a:lnTo>
                    <a:pt x="23138" y="12574"/>
                  </a:lnTo>
                  <a:lnTo>
                    <a:pt x="23168" y="12785"/>
                  </a:lnTo>
                  <a:lnTo>
                    <a:pt x="23178" y="12996"/>
                  </a:lnTo>
                  <a:lnTo>
                    <a:pt x="23158" y="13197"/>
                  </a:lnTo>
                  <a:lnTo>
                    <a:pt x="23127" y="13408"/>
                  </a:lnTo>
                  <a:lnTo>
                    <a:pt x="23077" y="13619"/>
                  </a:lnTo>
                  <a:lnTo>
                    <a:pt x="23007" y="13820"/>
                  </a:lnTo>
                  <a:lnTo>
                    <a:pt x="22916" y="14011"/>
                  </a:lnTo>
                  <a:lnTo>
                    <a:pt x="22796" y="14202"/>
                  </a:lnTo>
                  <a:lnTo>
                    <a:pt x="22665" y="14383"/>
                  </a:lnTo>
                  <a:lnTo>
                    <a:pt x="22514" y="14564"/>
                  </a:lnTo>
                  <a:lnTo>
                    <a:pt x="22364" y="14714"/>
                  </a:lnTo>
                  <a:lnTo>
                    <a:pt x="22213" y="14855"/>
                  </a:lnTo>
                  <a:lnTo>
                    <a:pt x="22052" y="14986"/>
                  </a:lnTo>
                  <a:lnTo>
                    <a:pt x="21891" y="15116"/>
                  </a:lnTo>
                  <a:lnTo>
                    <a:pt x="21730" y="15237"/>
                  </a:lnTo>
                  <a:lnTo>
                    <a:pt x="21560" y="15348"/>
                  </a:lnTo>
                  <a:lnTo>
                    <a:pt x="21389" y="15448"/>
                  </a:lnTo>
                  <a:lnTo>
                    <a:pt x="21218" y="15549"/>
                  </a:lnTo>
                  <a:lnTo>
                    <a:pt x="21037" y="15639"/>
                  </a:lnTo>
                  <a:lnTo>
                    <a:pt x="20856" y="15730"/>
                  </a:lnTo>
                  <a:lnTo>
                    <a:pt x="20665" y="15810"/>
                  </a:lnTo>
                  <a:lnTo>
                    <a:pt x="20474" y="15880"/>
                  </a:lnTo>
                  <a:lnTo>
                    <a:pt x="20273" y="15951"/>
                  </a:lnTo>
                  <a:lnTo>
                    <a:pt x="20062" y="16011"/>
                  </a:lnTo>
                  <a:lnTo>
                    <a:pt x="19640" y="16132"/>
                  </a:lnTo>
                  <a:lnTo>
                    <a:pt x="19278" y="16212"/>
                  </a:lnTo>
                  <a:lnTo>
                    <a:pt x="18906" y="16282"/>
                  </a:lnTo>
                  <a:lnTo>
                    <a:pt x="18534" y="16343"/>
                  </a:lnTo>
                  <a:lnTo>
                    <a:pt x="18172" y="16393"/>
                  </a:lnTo>
                  <a:lnTo>
                    <a:pt x="17801" y="16433"/>
                  </a:lnTo>
                  <a:lnTo>
                    <a:pt x="17429" y="16473"/>
                  </a:lnTo>
                  <a:lnTo>
                    <a:pt x="16675" y="16534"/>
                  </a:lnTo>
                  <a:lnTo>
                    <a:pt x="16414" y="16554"/>
                  </a:lnTo>
                  <a:lnTo>
                    <a:pt x="16152" y="16564"/>
                  </a:lnTo>
                  <a:lnTo>
                    <a:pt x="15891" y="16574"/>
                  </a:lnTo>
                  <a:lnTo>
                    <a:pt x="15630" y="16564"/>
                  </a:lnTo>
                  <a:lnTo>
                    <a:pt x="15368" y="16554"/>
                  </a:lnTo>
                  <a:lnTo>
                    <a:pt x="15107" y="16534"/>
                  </a:lnTo>
                  <a:lnTo>
                    <a:pt x="14846" y="16503"/>
                  </a:lnTo>
                  <a:lnTo>
                    <a:pt x="14584" y="16473"/>
                  </a:lnTo>
                  <a:lnTo>
                    <a:pt x="14323" y="16423"/>
                  </a:lnTo>
                  <a:lnTo>
                    <a:pt x="14072" y="16373"/>
                  </a:lnTo>
                  <a:lnTo>
                    <a:pt x="13820" y="16313"/>
                  </a:lnTo>
                  <a:lnTo>
                    <a:pt x="13569" y="16242"/>
                  </a:lnTo>
                  <a:lnTo>
                    <a:pt x="13328" y="16162"/>
                  </a:lnTo>
                  <a:lnTo>
                    <a:pt x="13087" y="16081"/>
                  </a:lnTo>
                  <a:lnTo>
                    <a:pt x="12846" y="15981"/>
                  </a:lnTo>
                  <a:lnTo>
                    <a:pt x="12614" y="15870"/>
                  </a:lnTo>
                  <a:lnTo>
                    <a:pt x="12373" y="15760"/>
                  </a:lnTo>
                  <a:lnTo>
                    <a:pt x="12152" y="15629"/>
                  </a:lnTo>
                  <a:lnTo>
                    <a:pt x="11931" y="15498"/>
                  </a:lnTo>
                  <a:lnTo>
                    <a:pt x="11730" y="15348"/>
                  </a:lnTo>
                  <a:lnTo>
                    <a:pt x="11539" y="15197"/>
                  </a:lnTo>
                  <a:lnTo>
                    <a:pt x="11348" y="15026"/>
                  </a:lnTo>
                  <a:lnTo>
                    <a:pt x="11167" y="14855"/>
                  </a:lnTo>
                  <a:lnTo>
                    <a:pt x="11006" y="14664"/>
                  </a:lnTo>
                  <a:lnTo>
                    <a:pt x="10845" y="14463"/>
                  </a:lnTo>
                  <a:lnTo>
                    <a:pt x="10695" y="14242"/>
                  </a:lnTo>
                  <a:lnTo>
                    <a:pt x="10554" y="14011"/>
                  </a:lnTo>
                  <a:lnTo>
                    <a:pt x="10423" y="13770"/>
                  </a:lnTo>
                  <a:lnTo>
                    <a:pt x="10303" y="13508"/>
                  </a:lnTo>
                  <a:lnTo>
                    <a:pt x="10192" y="13227"/>
                  </a:lnTo>
                  <a:lnTo>
                    <a:pt x="10092" y="12935"/>
                  </a:lnTo>
                  <a:lnTo>
                    <a:pt x="9991" y="12624"/>
                  </a:lnTo>
                  <a:lnTo>
                    <a:pt x="9800" y="11971"/>
                  </a:lnTo>
                  <a:lnTo>
                    <a:pt x="9619" y="11347"/>
                  </a:lnTo>
                  <a:lnTo>
                    <a:pt x="9539" y="11036"/>
                  </a:lnTo>
                  <a:lnTo>
                    <a:pt x="9468" y="10724"/>
                  </a:lnTo>
                  <a:lnTo>
                    <a:pt x="9408" y="10423"/>
                  </a:lnTo>
                  <a:lnTo>
                    <a:pt x="9368" y="10121"/>
                  </a:lnTo>
                  <a:lnTo>
                    <a:pt x="9348" y="9810"/>
                  </a:lnTo>
                  <a:lnTo>
                    <a:pt x="9338" y="9659"/>
                  </a:lnTo>
                  <a:lnTo>
                    <a:pt x="9348" y="9508"/>
                  </a:lnTo>
                  <a:lnTo>
                    <a:pt x="9348" y="9357"/>
                  </a:lnTo>
                  <a:lnTo>
                    <a:pt x="9368" y="9207"/>
                  </a:lnTo>
                  <a:lnTo>
                    <a:pt x="9388" y="9046"/>
                  </a:lnTo>
                  <a:lnTo>
                    <a:pt x="9418" y="8895"/>
                  </a:lnTo>
                  <a:lnTo>
                    <a:pt x="9458" y="8734"/>
                  </a:lnTo>
                  <a:lnTo>
                    <a:pt x="9509" y="8583"/>
                  </a:lnTo>
                  <a:lnTo>
                    <a:pt x="9559" y="8423"/>
                  </a:lnTo>
                  <a:lnTo>
                    <a:pt x="9619" y="8272"/>
                  </a:lnTo>
                  <a:lnTo>
                    <a:pt x="9700" y="8111"/>
                  </a:lnTo>
                  <a:lnTo>
                    <a:pt x="9780" y="7950"/>
                  </a:lnTo>
                  <a:lnTo>
                    <a:pt x="9870" y="7789"/>
                  </a:lnTo>
                  <a:lnTo>
                    <a:pt x="9971" y="7619"/>
                  </a:lnTo>
                  <a:lnTo>
                    <a:pt x="9770" y="7719"/>
                  </a:lnTo>
                  <a:lnTo>
                    <a:pt x="9589" y="7830"/>
                  </a:lnTo>
                  <a:lnTo>
                    <a:pt x="9418" y="7930"/>
                  </a:lnTo>
                  <a:lnTo>
                    <a:pt x="9277" y="8051"/>
                  </a:lnTo>
                  <a:lnTo>
                    <a:pt x="9147" y="8161"/>
                  </a:lnTo>
                  <a:lnTo>
                    <a:pt x="9026" y="8282"/>
                  </a:lnTo>
                  <a:lnTo>
                    <a:pt x="8926" y="8413"/>
                  </a:lnTo>
                  <a:lnTo>
                    <a:pt x="8845" y="8543"/>
                  </a:lnTo>
                  <a:lnTo>
                    <a:pt x="8775" y="8674"/>
                  </a:lnTo>
                  <a:lnTo>
                    <a:pt x="8715" y="8805"/>
                  </a:lnTo>
                  <a:lnTo>
                    <a:pt x="8664" y="8945"/>
                  </a:lnTo>
                  <a:lnTo>
                    <a:pt x="8624" y="9086"/>
                  </a:lnTo>
                  <a:lnTo>
                    <a:pt x="8604" y="9227"/>
                  </a:lnTo>
                  <a:lnTo>
                    <a:pt x="8584" y="9377"/>
                  </a:lnTo>
                  <a:lnTo>
                    <a:pt x="8574" y="9528"/>
                  </a:lnTo>
                  <a:lnTo>
                    <a:pt x="8574" y="9679"/>
                  </a:lnTo>
                  <a:lnTo>
                    <a:pt x="8584" y="9991"/>
                  </a:lnTo>
                  <a:lnTo>
                    <a:pt x="8614" y="10302"/>
                  </a:lnTo>
                  <a:lnTo>
                    <a:pt x="8654" y="10624"/>
                  </a:lnTo>
                  <a:lnTo>
                    <a:pt x="8705" y="10945"/>
                  </a:lnTo>
                  <a:lnTo>
                    <a:pt x="8755" y="11277"/>
                  </a:lnTo>
                  <a:lnTo>
                    <a:pt x="8785" y="11609"/>
                  </a:lnTo>
                  <a:lnTo>
                    <a:pt x="8805" y="11930"/>
                  </a:lnTo>
                  <a:lnTo>
                    <a:pt x="8805" y="12101"/>
                  </a:lnTo>
                  <a:lnTo>
                    <a:pt x="8805" y="12262"/>
                  </a:lnTo>
                  <a:lnTo>
                    <a:pt x="8795" y="12292"/>
                  </a:lnTo>
                  <a:lnTo>
                    <a:pt x="8785" y="12312"/>
                  </a:lnTo>
                  <a:lnTo>
                    <a:pt x="8765" y="12322"/>
                  </a:lnTo>
                  <a:lnTo>
                    <a:pt x="8735" y="12332"/>
                  </a:lnTo>
                  <a:lnTo>
                    <a:pt x="8654" y="12342"/>
                  </a:lnTo>
                  <a:lnTo>
                    <a:pt x="8564" y="12332"/>
                  </a:lnTo>
                  <a:lnTo>
                    <a:pt x="8443" y="12312"/>
                  </a:lnTo>
                  <a:lnTo>
                    <a:pt x="8323" y="12282"/>
                  </a:lnTo>
                  <a:lnTo>
                    <a:pt x="8041" y="12192"/>
                  </a:lnTo>
                  <a:lnTo>
                    <a:pt x="7760" y="12081"/>
                  </a:lnTo>
                  <a:lnTo>
                    <a:pt x="7509" y="11971"/>
                  </a:lnTo>
                  <a:lnTo>
                    <a:pt x="7318" y="11880"/>
                  </a:lnTo>
                  <a:lnTo>
                    <a:pt x="7227" y="11830"/>
                  </a:lnTo>
                  <a:lnTo>
                    <a:pt x="7066" y="11709"/>
                  </a:lnTo>
                  <a:lnTo>
                    <a:pt x="6916" y="11589"/>
                  </a:lnTo>
                  <a:lnTo>
                    <a:pt x="6785" y="11458"/>
                  </a:lnTo>
                  <a:lnTo>
                    <a:pt x="6654" y="11327"/>
                  </a:lnTo>
                  <a:lnTo>
                    <a:pt x="6534" y="11197"/>
                  </a:lnTo>
                  <a:lnTo>
                    <a:pt x="6433" y="11046"/>
                  </a:lnTo>
                  <a:lnTo>
                    <a:pt x="6333" y="10895"/>
                  </a:lnTo>
                  <a:lnTo>
                    <a:pt x="6242" y="10734"/>
                  </a:lnTo>
                  <a:lnTo>
                    <a:pt x="5931" y="10071"/>
                  </a:lnTo>
                  <a:lnTo>
                    <a:pt x="5760" y="9749"/>
                  </a:lnTo>
                  <a:lnTo>
                    <a:pt x="5669" y="9599"/>
                  </a:lnTo>
                  <a:lnTo>
                    <a:pt x="5569" y="9448"/>
                  </a:lnTo>
                  <a:lnTo>
                    <a:pt x="5458" y="9297"/>
                  </a:lnTo>
                  <a:lnTo>
                    <a:pt x="5338" y="9166"/>
                  </a:lnTo>
                  <a:lnTo>
                    <a:pt x="5217" y="9036"/>
                  </a:lnTo>
                  <a:lnTo>
                    <a:pt x="5076" y="8915"/>
                  </a:lnTo>
                  <a:lnTo>
                    <a:pt x="4915" y="8805"/>
                  </a:lnTo>
                  <a:lnTo>
                    <a:pt x="4745" y="8704"/>
                  </a:lnTo>
                  <a:lnTo>
                    <a:pt x="4564" y="8624"/>
                  </a:lnTo>
                  <a:lnTo>
                    <a:pt x="4363" y="8553"/>
                  </a:lnTo>
                  <a:lnTo>
                    <a:pt x="4383" y="8634"/>
                  </a:lnTo>
                  <a:lnTo>
                    <a:pt x="4413" y="8724"/>
                  </a:lnTo>
                  <a:lnTo>
                    <a:pt x="4463" y="8805"/>
                  </a:lnTo>
                  <a:lnTo>
                    <a:pt x="4513" y="8895"/>
                  </a:lnTo>
                  <a:lnTo>
                    <a:pt x="4624" y="9056"/>
                  </a:lnTo>
                  <a:lnTo>
                    <a:pt x="4755" y="9217"/>
                  </a:lnTo>
                  <a:lnTo>
                    <a:pt x="4895" y="9377"/>
                  </a:lnTo>
                  <a:lnTo>
                    <a:pt x="5016" y="9548"/>
                  </a:lnTo>
                  <a:lnTo>
                    <a:pt x="5076" y="9629"/>
                  </a:lnTo>
                  <a:lnTo>
                    <a:pt x="5126" y="9719"/>
                  </a:lnTo>
                  <a:lnTo>
                    <a:pt x="5177" y="9810"/>
                  </a:lnTo>
                  <a:lnTo>
                    <a:pt x="5207" y="9900"/>
                  </a:lnTo>
                  <a:lnTo>
                    <a:pt x="5348" y="10312"/>
                  </a:lnTo>
                  <a:lnTo>
                    <a:pt x="5478" y="10734"/>
                  </a:lnTo>
                  <a:lnTo>
                    <a:pt x="5559" y="10935"/>
                  </a:lnTo>
                  <a:lnTo>
                    <a:pt x="5639" y="11146"/>
                  </a:lnTo>
                  <a:lnTo>
                    <a:pt x="5740" y="11337"/>
                  </a:lnTo>
                  <a:lnTo>
                    <a:pt x="5840" y="11518"/>
                  </a:lnTo>
                  <a:lnTo>
                    <a:pt x="5921" y="11629"/>
                  </a:lnTo>
                  <a:lnTo>
                    <a:pt x="6031" y="11759"/>
                  </a:lnTo>
                  <a:lnTo>
                    <a:pt x="6152" y="11910"/>
                  </a:lnTo>
                  <a:lnTo>
                    <a:pt x="6262" y="12071"/>
                  </a:lnTo>
                  <a:lnTo>
                    <a:pt x="6302" y="12151"/>
                  </a:lnTo>
                  <a:lnTo>
                    <a:pt x="6333" y="12232"/>
                  </a:lnTo>
                  <a:lnTo>
                    <a:pt x="6353" y="12302"/>
                  </a:lnTo>
                  <a:lnTo>
                    <a:pt x="6353" y="12373"/>
                  </a:lnTo>
                  <a:lnTo>
                    <a:pt x="6343" y="12443"/>
                  </a:lnTo>
                  <a:lnTo>
                    <a:pt x="6302" y="12503"/>
                  </a:lnTo>
                  <a:lnTo>
                    <a:pt x="6232" y="12564"/>
                  </a:lnTo>
                  <a:lnTo>
                    <a:pt x="6142" y="12614"/>
                  </a:lnTo>
                  <a:lnTo>
                    <a:pt x="6031" y="12644"/>
                  </a:lnTo>
                  <a:lnTo>
                    <a:pt x="5880" y="12674"/>
                  </a:lnTo>
                  <a:lnTo>
                    <a:pt x="5679" y="12684"/>
                  </a:lnTo>
                  <a:lnTo>
                    <a:pt x="5448" y="12694"/>
                  </a:lnTo>
                  <a:lnTo>
                    <a:pt x="5197" y="12694"/>
                  </a:lnTo>
                  <a:lnTo>
                    <a:pt x="4915" y="12684"/>
                  </a:lnTo>
                  <a:lnTo>
                    <a:pt x="4634" y="12674"/>
                  </a:lnTo>
                  <a:lnTo>
                    <a:pt x="4343" y="12654"/>
                  </a:lnTo>
                  <a:lnTo>
                    <a:pt x="4051" y="12624"/>
                  </a:lnTo>
                  <a:lnTo>
                    <a:pt x="3770" y="12584"/>
                  </a:lnTo>
                  <a:lnTo>
                    <a:pt x="3508" y="12543"/>
                  </a:lnTo>
                  <a:lnTo>
                    <a:pt x="3267" y="12493"/>
                  </a:lnTo>
                  <a:lnTo>
                    <a:pt x="3056" y="12433"/>
                  </a:lnTo>
                  <a:lnTo>
                    <a:pt x="2885" y="12363"/>
                  </a:lnTo>
                  <a:lnTo>
                    <a:pt x="2815" y="12332"/>
                  </a:lnTo>
                  <a:lnTo>
                    <a:pt x="2765" y="12292"/>
                  </a:lnTo>
                  <a:lnTo>
                    <a:pt x="2714" y="12252"/>
                  </a:lnTo>
                  <a:lnTo>
                    <a:pt x="2684" y="12212"/>
                  </a:lnTo>
                  <a:lnTo>
                    <a:pt x="2765" y="12342"/>
                  </a:lnTo>
                  <a:lnTo>
                    <a:pt x="2845" y="12463"/>
                  </a:lnTo>
                  <a:lnTo>
                    <a:pt x="2935" y="12564"/>
                  </a:lnTo>
                  <a:lnTo>
                    <a:pt x="3026" y="12654"/>
                  </a:lnTo>
                  <a:lnTo>
                    <a:pt x="3116" y="12744"/>
                  </a:lnTo>
                  <a:lnTo>
                    <a:pt x="3207" y="12815"/>
                  </a:lnTo>
                  <a:lnTo>
                    <a:pt x="3307" y="12875"/>
                  </a:lnTo>
                  <a:lnTo>
                    <a:pt x="3408" y="12935"/>
                  </a:lnTo>
                  <a:lnTo>
                    <a:pt x="3508" y="12976"/>
                  </a:lnTo>
                  <a:lnTo>
                    <a:pt x="3619" y="13016"/>
                  </a:lnTo>
                  <a:lnTo>
                    <a:pt x="3729" y="13046"/>
                  </a:lnTo>
                  <a:lnTo>
                    <a:pt x="3840" y="13076"/>
                  </a:lnTo>
                  <a:lnTo>
                    <a:pt x="4071" y="13106"/>
                  </a:lnTo>
                  <a:lnTo>
                    <a:pt x="4302" y="13126"/>
                  </a:lnTo>
                  <a:lnTo>
                    <a:pt x="5046" y="13126"/>
                  </a:lnTo>
                  <a:lnTo>
                    <a:pt x="5307" y="13136"/>
                  </a:lnTo>
                  <a:lnTo>
                    <a:pt x="5559" y="13147"/>
                  </a:lnTo>
                  <a:lnTo>
                    <a:pt x="5820" y="13177"/>
                  </a:lnTo>
                  <a:lnTo>
                    <a:pt x="5951" y="13207"/>
                  </a:lnTo>
                  <a:lnTo>
                    <a:pt x="6081" y="13227"/>
                  </a:lnTo>
                  <a:lnTo>
                    <a:pt x="6212" y="13267"/>
                  </a:lnTo>
                  <a:lnTo>
                    <a:pt x="6343" y="13307"/>
                  </a:lnTo>
                  <a:lnTo>
                    <a:pt x="6514" y="13378"/>
                  </a:lnTo>
                  <a:lnTo>
                    <a:pt x="6674" y="13448"/>
                  </a:lnTo>
                  <a:lnTo>
                    <a:pt x="6805" y="13508"/>
                  </a:lnTo>
                  <a:lnTo>
                    <a:pt x="6905" y="13579"/>
                  </a:lnTo>
                  <a:lnTo>
                    <a:pt x="6996" y="13639"/>
                  </a:lnTo>
                  <a:lnTo>
                    <a:pt x="7056" y="13699"/>
                  </a:lnTo>
                  <a:lnTo>
                    <a:pt x="7107" y="13760"/>
                  </a:lnTo>
                  <a:lnTo>
                    <a:pt x="7137" y="13810"/>
                  </a:lnTo>
                  <a:lnTo>
                    <a:pt x="7147" y="13870"/>
                  </a:lnTo>
                  <a:lnTo>
                    <a:pt x="7137" y="13920"/>
                  </a:lnTo>
                  <a:lnTo>
                    <a:pt x="7117" y="13981"/>
                  </a:lnTo>
                  <a:lnTo>
                    <a:pt x="7086" y="14031"/>
                  </a:lnTo>
                  <a:lnTo>
                    <a:pt x="7036" y="14081"/>
                  </a:lnTo>
                  <a:lnTo>
                    <a:pt x="6976" y="14131"/>
                  </a:lnTo>
                  <a:lnTo>
                    <a:pt x="6905" y="14182"/>
                  </a:lnTo>
                  <a:lnTo>
                    <a:pt x="6835" y="14232"/>
                  </a:lnTo>
                  <a:lnTo>
                    <a:pt x="6644" y="14333"/>
                  </a:lnTo>
                  <a:lnTo>
                    <a:pt x="6443" y="14423"/>
                  </a:lnTo>
                  <a:lnTo>
                    <a:pt x="5991" y="14614"/>
                  </a:lnTo>
                  <a:lnTo>
                    <a:pt x="5549" y="14805"/>
                  </a:lnTo>
                  <a:lnTo>
                    <a:pt x="5348" y="14895"/>
                  </a:lnTo>
                  <a:lnTo>
                    <a:pt x="5187" y="14996"/>
                  </a:lnTo>
                  <a:lnTo>
                    <a:pt x="5237" y="14976"/>
                  </a:lnTo>
                  <a:lnTo>
                    <a:pt x="5328" y="14976"/>
                  </a:lnTo>
                  <a:lnTo>
                    <a:pt x="5569" y="14986"/>
                  </a:lnTo>
                  <a:lnTo>
                    <a:pt x="5830" y="15006"/>
                  </a:lnTo>
                  <a:lnTo>
                    <a:pt x="6011" y="15006"/>
                  </a:lnTo>
                  <a:lnTo>
                    <a:pt x="6252" y="14976"/>
                  </a:lnTo>
                  <a:lnTo>
                    <a:pt x="6493" y="14936"/>
                  </a:lnTo>
                  <a:lnTo>
                    <a:pt x="6976" y="14835"/>
                  </a:lnTo>
                  <a:lnTo>
                    <a:pt x="7418" y="14745"/>
                  </a:lnTo>
                  <a:lnTo>
                    <a:pt x="7639" y="14714"/>
                  </a:lnTo>
                  <a:lnTo>
                    <a:pt x="7850" y="14684"/>
                  </a:lnTo>
                  <a:lnTo>
                    <a:pt x="8071" y="14674"/>
                  </a:lnTo>
                  <a:lnTo>
                    <a:pt x="8292" y="14674"/>
                  </a:lnTo>
                  <a:lnTo>
                    <a:pt x="8514" y="14694"/>
                  </a:lnTo>
                  <a:lnTo>
                    <a:pt x="8745" y="14724"/>
                  </a:lnTo>
                  <a:lnTo>
                    <a:pt x="8855" y="14755"/>
                  </a:lnTo>
                  <a:lnTo>
                    <a:pt x="8976" y="14805"/>
                  </a:lnTo>
                  <a:lnTo>
                    <a:pt x="9117" y="14865"/>
                  </a:lnTo>
                  <a:lnTo>
                    <a:pt x="9267" y="14946"/>
                  </a:lnTo>
                  <a:lnTo>
                    <a:pt x="9609" y="15147"/>
                  </a:lnTo>
                  <a:lnTo>
                    <a:pt x="10001" y="15398"/>
                  </a:lnTo>
                  <a:lnTo>
                    <a:pt x="10413" y="15689"/>
                  </a:lnTo>
                  <a:lnTo>
                    <a:pt x="10855" y="16011"/>
                  </a:lnTo>
                  <a:lnTo>
                    <a:pt x="11298" y="16353"/>
                  </a:lnTo>
                  <a:lnTo>
                    <a:pt x="11750" y="16704"/>
                  </a:lnTo>
                  <a:lnTo>
                    <a:pt x="12182" y="17056"/>
                  </a:lnTo>
                  <a:lnTo>
                    <a:pt x="12604" y="17408"/>
                  </a:lnTo>
                  <a:lnTo>
                    <a:pt x="12996" y="17740"/>
                  </a:lnTo>
                  <a:lnTo>
                    <a:pt x="13348" y="18041"/>
                  </a:lnTo>
                  <a:lnTo>
                    <a:pt x="13650" y="18313"/>
                  </a:lnTo>
                  <a:lnTo>
                    <a:pt x="13891" y="18544"/>
                  </a:lnTo>
                  <a:lnTo>
                    <a:pt x="14062" y="18715"/>
                  </a:lnTo>
                  <a:lnTo>
                    <a:pt x="14162" y="18825"/>
                  </a:lnTo>
                  <a:lnTo>
                    <a:pt x="14212" y="18906"/>
                  </a:lnTo>
                  <a:lnTo>
                    <a:pt x="14253" y="18996"/>
                  </a:lnTo>
                  <a:lnTo>
                    <a:pt x="14273" y="19097"/>
                  </a:lnTo>
                  <a:lnTo>
                    <a:pt x="14293" y="19197"/>
                  </a:lnTo>
                  <a:lnTo>
                    <a:pt x="14303" y="19288"/>
                  </a:lnTo>
                  <a:lnTo>
                    <a:pt x="14303" y="19398"/>
                  </a:lnTo>
                  <a:lnTo>
                    <a:pt x="14293" y="19499"/>
                  </a:lnTo>
                  <a:lnTo>
                    <a:pt x="14273" y="19599"/>
                  </a:lnTo>
                  <a:lnTo>
                    <a:pt x="14233" y="19810"/>
                  </a:lnTo>
                  <a:lnTo>
                    <a:pt x="14162" y="20011"/>
                  </a:lnTo>
                  <a:lnTo>
                    <a:pt x="14032" y="20373"/>
                  </a:lnTo>
                  <a:lnTo>
                    <a:pt x="13971" y="20524"/>
                  </a:lnTo>
                  <a:lnTo>
                    <a:pt x="13911" y="20665"/>
                  </a:lnTo>
                  <a:lnTo>
                    <a:pt x="13830" y="20805"/>
                  </a:lnTo>
                  <a:lnTo>
                    <a:pt x="13750" y="20936"/>
                  </a:lnTo>
                  <a:lnTo>
                    <a:pt x="13670" y="21057"/>
                  </a:lnTo>
                  <a:lnTo>
                    <a:pt x="13579" y="21177"/>
                  </a:lnTo>
                  <a:lnTo>
                    <a:pt x="13479" y="21288"/>
                  </a:lnTo>
                  <a:lnTo>
                    <a:pt x="13378" y="21398"/>
                  </a:lnTo>
                  <a:lnTo>
                    <a:pt x="13268" y="21499"/>
                  </a:lnTo>
                  <a:lnTo>
                    <a:pt x="13147" y="21599"/>
                  </a:lnTo>
                  <a:lnTo>
                    <a:pt x="13026" y="21690"/>
                  </a:lnTo>
                  <a:lnTo>
                    <a:pt x="12906" y="21780"/>
                  </a:lnTo>
                  <a:lnTo>
                    <a:pt x="12644" y="21941"/>
                  </a:lnTo>
                  <a:lnTo>
                    <a:pt x="12363" y="22092"/>
                  </a:lnTo>
                  <a:lnTo>
                    <a:pt x="12082" y="22222"/>
                  </a:lnTo>
                  <a:lnTo>
                    <a:pt x="11780" y="22343"/>
                  </a:lnTo>
                  <a:lnTo>
                    <a:pt x="11469" y="22454"/>
                  </a:lnTo>
                  <a:lnTo>
                    <a:pt x="11147" y="22544"/>
                  </a:lnTo>
                  <a:lnTo>
                    <a:pt x="10825" y="22624"/>
                  </a:lnTo>
                  <a:lnTo>
                    <a:pt x="10504" y="22695"/>
                  </a:lnTo>
                  <a:lnTo>
                    <a:pt x="10172" y="22765"/>
                  </a:lnTo>
                  <a:lnTo>
                    <a:pt x="9850" y="22825"/>
                  </a:lnTo>
                  <a:lnTo>
                    <a:pt x="9669" y="22815"/>
                  </a:lnTo>
                  <a:lnTo>
                    <a:pt x="9489" y="22795"/>
                  </a:lnTo>
                  <a:lnTo>
                    <a:pt x="9308" y="22765"/>
                  </a:lnTo>
                  <a:lnTo>
                    <a:pt x="9137" y="22725"/>
                  </a:lnTo>
                  <a:lnTo>
                    <a:pt x="8956" y="22665"/>
                  </a:lnTo>
                  <a:lnTo>
                    <a:pt x="8785" y="22604"/>
                  </a:lnTo>
                  <a:lnTo>
                    <a:pt x="8614" y="22534"/>
                  </a:lnTo>
                  <a:lnTo>
                    <a:pt x="8443" y="22444"/>
                  </a:lnTo>
                  <a:lnTo>
                    <a:pt x="8272" y="22353"/>
                  </a:lnTo>
                  <a:lnTo>
                    <a:pt x="8102" y="22263"/>
                  </a:lnTo>
                  <a:lnTo>
                    <a:pt x="7941" y="22152"/>
                  </a:lnTo>
                  <a:lnTo>
                    <a:pt x="7770" y="22041"/>
                  </a:lnTo>
                  <a:lnTo>
                    <a:pt x="7448" y="21800"/>
                  </a:lnTo>
                  <a:lnTo>
                    <a:pt x="7127" y="21549"/>
                  </a:lnTo>
                  <a:lnTo>
                    <a:pt x="6815" y="21288"/>
                  </a:lnTo>
                  <a:lnTo>
                    <a:pt x="6503" y="21016"/>
                  </a:lnTo>
                  <a:lnTo>
                    <a:pt x="5910" y="20484"/>
                  </a:lnTo>
                  <a:lnTo>
                    <a:pt x="5619" y="20232"/>
                  </a:lnTo>
                  <a:lnTo>
                    <a:pt x="5338" y="19991"/>
                  </a:lnTo>
                  <a:lnTo>
                    <a:pt x="5056" y="19780"/>
                  </a:lnTo>
                  <a:lnTo>
                    <a:pt x="4785" y="19599"/>
                  </a:lnTo>
                  <a:lnTo>
                    <a:pt x="4222" y="19247"/>
                  </a:lnTo>
                  <a:lnTo>
                    <a:pt x="3971" y="19076"/>
                  </a:lnTo>
                  <a:lnTo>
                    <a:pt x="3739" y="18906"/>
                  </a:lnTo>
                  <a:lnTo>
                    <a:pt x="3518" y="18715"/>
                  </a:lnTo>
                  <a:lnTo>
                    <a:pt x="3297" y="18494"/>
                  </a:lnTo>
                  <a:lnTo>
                    <a:pt x="3076" y="18252"/>
                  </a:lnTo>
                  <a:lnTo>
                    <a:pt x="2855" y="17961"/>
                  </a:lnTo>
                  <a:lnTo>
                    <a:pt x="2513" y="17468"/>
                  </a:lnTo>
                  <a:lnTo>
                    <a:pt x="2162" y="16976"/>
                  </a:lnTo>
                  <a:lnTo>
                    <a:pt x="1991" y="16735"/>
                  </a:lnTo>
                  <a:lnTo>
                    <a:pt x="1810" y="16503"/>
                  </a:lnTo>
                  <a:lnTo>
                    <a:pt x="1619" y="16272"/>
                  </a:lnTo>
                  <a:lnTo>
                    <a:pt x="1418" y="16051"/>
                  </a:lnTo>
                  <a:lnTo>
                    <a:pt x="1448" y="16101"/>
                  </a:lnTo>
                  <a:lnTo>
                    <a:pt x="1468" y="16192"/>
                  </a:lnTo>
                  <a:lnTo>
                    <a:pt x="1508" y="16403"/>
                  </a:lnTo>
                  <a:lnTo>
                    <a:pt x="1538" y="16624"/>
                  </a:lnTo>
                  <a:lnTo>
                    <a:pt x="1558" y="16725"/>
                  </a:lnTo>
                  <a:lnTo>
                    <a:pt x="1589" y="16795"/>
                  </a:lnTo>
                  <a:lnTo>
                    <a:pt x="1689" y="16996"/>
                  </a:lnTo>
                  <a:lnTo>
                    <a:pt x="1810" y="17197"/>
                  </a:lnTo>
                  <a:lnTo>
                    <a:pt x="1930" y="17388"/>
                  </a:lnTo>
                  <a:lnTo>
                    <a:pt x="2051" y="17589"/>
                  </a:lnTo>
                  <a:lnTo>
                    <a:pt x="2111" y="17720"/>
                  </a:lnTo>
                  <a:lnTo>
                    <a:pt x="2192" y="17880"/>
                  </a:lnTo>
                  <a:lnTo>
                    <a:pt x="2262" y="18061"/>
                  </a:lnTo>
                  <a:lnTo>
                    <a:pt x="2292" y="18162"/>
                  </a:lnTo>
                  <a:lnTo>
                    <a:pt x="2312" y="18252"/>
                  </a:lnTo>
                  <a:lnTo>
                    <a:pt x="2322" y="18343"/>
                  </a:lnTo>
                  <a:lnTo>
                    <a:pt x="2322" y="18433"/>
                  </a:lnTo>
                  <a:lnTo>
                    <a:pt x="2302" y="18514"/>
                  </a:lnTo>
                  <a:lnTo>
                    <a:pt x="2272" y="18594"/>
                  </a:lnTo>
                  <a:lnTo>
                    <a:pt x="2232" y="18654"/>
                  </a:lnTo>
                  <a:lnTo>
                    <a:pt x="2162" y="18715"/>
                  </a:lnTo>
                  <a:lnTo>
                    <a:pt x="2081" y="18755"/>
                  </a:lnTo>
                  <a:lnTo>
                    <a:pt x="1971" y="18775"/>
                  </a:lnTo>
                  <a:lnTo>
                    <a:pt x="1860" y="18785"/>
                  </a:lnTo>
                  <a:lnTo>
                    <a:pt x="1739" y="18775"/>
                  </a:lnTo>
                  <a:lnTo>
                    <a:pt x="1619" y="18755"/>
                  </a:lnTo>
                  <a:lnTo>
                    <a:pt x="1488" y="18715"/>
                  </a:lnTo>
                  <a:lnTo>
                    <a:pt x="1357" y="18654"/>
                  </a:lnTo>
                  <a:lnTo>
                    <a:pt x="1227" y="18594"/>
                  </a:lnTo>
                  <a:lnTo>
                    <a:pt x="1086" y="18524"/>
                  </a:lnTo>
                  <a:lnTo>
                    <a:pt x="955" y="18443"/>
                  </a:lnTo>
                  <a:lnTo>
                    <a:pt x="704" y="18272"/>
                  </a:lnTo>
                  <a:lnTo>
                    <a:pt x="463" y="18102"/>
                  </a:lnTo>
                  <a:lnTo>
                    <a:pt x="262" y="17941"/>
                  </a:lnTo>
                  <a:lnTo>
                    <a:pt x="111" y="17800"/>
                  </a:lnTo>
                  <a:lnTo>
                    <a:pt x="282" y="18061"/>
                  </a:lnTo>
                  <a:lnTo>
                    <a:pt x="443" y="18293"/>
                  </a:lnTo>
                  <a:lnTo>
                    <a:pt x="604" y="18504"/>
                  </a:lnTo>
                  <a:lnTo>
                    <a:pt x="764" y="18685"/>
                  </a:lnTo>
                  <a:lnTo>
                    <a:pt x="925" y="18855"/>
                  </a:lnTo>
                  <a:lnTo>
                    <a:pt x="1096" y="18996"/>
                  </a:lnTo>
                  <a:lnTo>
                    <a:pt x="1267" y="19127"/>
                  </a:lnTo>
                  <a:lnTo>
                    <a:pt x="1448" y="19237"/>
                  </a:lnTo>
                  <a:lnTo>
                    <a:pt x="1629" y="19328"/>
                  </a:lnTo>
                  <a:lnTo>
                    <a:pt x="1830" y="19418"/>
                  </a:lnTo>
                  <a:lnTo>
                    <a:pt x="2041" y="19489"/>
                  </a:lnTo>
                  <a:lnTo>
                    <a:pt x="2262" y="19549"/>
                  </a:lnTo>
                  <a:lnTo>
                    <a:pt x="2503" y="19609"/>
                  </a:lnTo>
                  <a:lnTo>
                    <a:pt x="2765" y="19659"/>
                  </a:lnTo>
                  <a:lnTo>
                    <a:pt x="3348" y="19750"/>
                  </a:lnTo>
                  <a:lnTo>
                    <a:pt x="3428" y="19770"/>
                  </a:lnTo>
                  <a:lnTo>
                    <a:pt x="3508" y="19800"/>
                  </a:lnTo>
                  <a:lnTo>
                    <a:pt x="3709" y="19871"/>
                  </a:lnTo>
                  <a:lnTo>
                    <a:pt x="3930" y="19991"/>
                  </a:lnTo>
                  <a:lnTo>
                    <a:pt x="4172" y="20132"/>
                  </a:lnTo>
                  <a:lnTo>
                    <a:pt x="4443" y="20303"/>
                  </a:lnTo>
                  <a:lnTo>
                    <a:pt x="4714" y="20484"/>
                  </a:lnTo>
                  <a:lnTo>
                    <a:pt x="5006" y="20695"/>
                  </a:lnTo>
                  <a:lnTo>
                    <a:pt x="5287" y="20906"/>
                  </a:lnTo>
                  <a:lnTo>
                    <a:pt x="5569" y="21127"/>
                  </a:lnTo>
                  <a:lnTo>
                    <a:pt x="5840" y="21348"/>
                  </a:lnTo>
                  <a:lnTo>
                    <a:pt x="6091" y="21559"/>
                  </a:lnTo>
                  <a:lnTo>
                    <a:pt x="6323" y="21770"/>
                  </a:lnTo>
                  <a:lnTo>
                    <a:pt x="6534" y="21971"/>
                  </a:lnTo>
                  <a:lnTo>
                    <a:pt x="6704" y="22142"/>
                  </a:lnTo>
                  <a:lnTo>
                    <a:pt x="6845" y="22303"/>
                  </a:lnTo>
                  <a:lnTo>
                    <a:pt x="6936" y="22433"/>
                  </a:lnTo>
                  <a:lnTo>
                    <a:pt x="6986" y="22524"/>
                  </a:lnTo>
                  <a:lnTo>
                    <a:pt x="7016" y="22614"/>
                  </a:lnTo>
                  <a:lnTo>
                    <a:pt x="7016" y="22705"/>
                  </a:lnTo>
                  <a:lnTo>
                    <a:pt x="7006" y="22775"/>
                  </a:lnTo>
                  <a:lnTo>
                    <a:pt x="6966" y="22846"/>
                  </a:lnTo>
                  <a:lnTo>
                    <a:pt x="6905" y="22916"/>
                  </a:lnTo>
                  <a:lnTo>
                    <a:pt x="6835" y="22966"/>
                  </a:lnTo>
                  <a:lnTo>
                    <a:pt x="6745" y="23016"/>
                  </a:lnTo>
                  <a:lnTo>
                    <a:pt x="6644" y="23067"/>
                  </a:lnTo>
                  <a:lnTo>
                    <a:pt x="6534" y="23107"/>
                  </a:lnTo>
                  <a:lnTo>
                    <a:pt x="6403" y="23137"/>
                  </a:lnTo>
                  <a:lnTo>
                    <a:pt x="6262" y="23167"/>
                  </a:lnTo>
                  <a:lnTo>
                    <a:pt x="5961" y="23217"/>
                  </a:lnTo>
                  <a:lnTo>
                    <a:pt x="5629" y="23248"/>
                  </a:lnTo>
                  <a:lnTo>
                    <a:pt x="5277" y="23268"/>
                  </a:lnTo>
                  <a:lnTo>
                    <a:pt x="4936" y="23278"/>
                  </a:lnTo>
                  <a:lnTo>
                    <a:pt x="4594" y="23278"/>
                  </a:lnTo>
                  <a:lnTo>
                    <a:pt x="4262" y="23268"/>
                  </a:lnTo>
                  <a:lnTo>
                    <a:pt x="3709" y="23248"/>
                  </a:lnTo>
                  <a:lnTo>
                    <a:pt x="3348" y="23227"/>
                  </a:lnTo>
                  <a:lnTo>
                    <a:pt x="3126" y="23217"/>
                  </a:lnTo>
                  <a:lnTo>
                    <a:pt x="2915" y="23187"/>
                  </a:lnTo>
                  <a:lnTo>
                    <a:pt x="2714" y="23147"/>
                  </a:lnTo>
                  <a:lnTo>
                    <a:pt x="2503" y="23107"/>
                  </a:lnTo>
                  <a:lnTo>
                    <a:pt x="2101" y="22996"/>
                  </a:lnTo>
                  <a:lnTo>
                    <a:pt x="1709" y="22886"/>
                  </a:lnTo>
                  <a:lnTo>
                    <a:pt x="1317" y="22765"/>
                  </a:lnTo>
                  <a:lnTo>
                    <a:pt x="1116" y="22715"/>
                  </a:lnTo>
                  <a:lnTo>
                    <a:pt x="915" y="22665"/>
                  </a:lnTo>
                  <a:lnTo>
                    <a:pt x="714" y="22624"/>
                  </a:lnTo>
                  <a:lnTo>
                    <a:pt x="513" y="22594"/>
                  </a:lnTo>
                  <a:lnTo>
                    <a:pt x="312" y="22574"/>
                  </a:lnTo>
                  <a:lnTo>
                    <a:pt x="101" y="22564"/>
                  </a:lnTo>
                  <a:lnTo>
                    <a:pt x="101" y="22564"/>
                  </a:lnTo>
                  <a:lnTo>
                    <a:pt x="171" y="22645"/>
                  </a:lnTo>
                  <a:lnTo>
                    <a:pt x="262" y="22715"/>
                  </a:lnTo>
                  <a:lnTo>
                    <a:pt x="362" y="22775"/>
                  </a:lnTo>
                  <a:lnTo>
                    <a:pt x="483" y="22846"/>
                  </a:lnTo>
                  <a:lnTo>
                    <a:pt x="614" y="22906"/>
                  </a:lnTo>
                  <a:lnTo>
                    <a:pt x="764" y="22976"/>
                  </a:lnTo>
                  <a:lnTo>
                    <a:pt x="1086" y="23087"/>
                  </a:lnTo>
                  <a:lnTo>
                    <a:pt x="1438" y="23207"/>
                  </a:lnTo>
                  <a:lnTo>
                    <a:pt x="1820" y="23318"/>
                  </a:lnTo>
                  <a:lnTo>
                    <a:pt x="2604" y="23519"/>
                  </a:lnTo>
                  <a:lnTo>
                    <a:pt x="2986" y="23630"/>
                  </a:lnTo>
                  <a:lnTo>
                    <a:pt x="3348" y="23730"/>
                  </a:lnTo>
                  <a:lnTo>
                    <a:pt x="3679" y="23841"/>
                  </a:lnTo>
                  <a:lnTo>
                    <a:pt x="3971" y="23951"/>
                  </a:lnTo>
                  <a:lnTo>
                    <a:pt x="4091" y="24011"/>
                  </a:lnTo>
                  <a:lnTo>
                    <a:pt x="4202" y="24062"/>
                  </a:lnTo>
                  <a:lnTo>
                    <a:pt x="4302" y="24122"/>
                  </a:lnTo>
                  <a:lnTo>
                    <a:pt x="4383" y="24192"/>
                  </a:lnTo>
                  <a:lnTo>
                    <a:pt x="4443" y="24253"/>
                  </a:lnTo>
                  <a:lnTo>
                    <a:pt x="4483" y="24323"/>
                  </a:lnTo>
                  <a:lnTo>
                    <a:pt x="4493" y="24393"/>
                  </a:lnTo>
                  <a:lnTo>
                    <a:pt x="4493" y="24464"/>
                  </a:lnTo>
                  <a:lnTo>
                    <a:pt x="4473" y="24514"/>
                  </a:lnTo>
                  <a:lnTo>
                    <a:pt x="4433" y="24574"/>
                  </a:lnTo>
                  <a:lnTo>
                    <a:pt x="4373" y="24635"/>
                  </a:lnTo>
                  <a:lnTo>
                    <a:pt x="4292" y="24695"/>
                  </a:lnTo>
                  <a:lnTo>
                    <a:pt x="4202" y="24755"/>
                  </a:lnTo>
                  <a:lnTo>
                    <a:pt x="4091" y="24816"/>
                  </a:lnTo>
                  <a:lnTo>
                    <a:pt x="3830" y="24936"/>
                  </a:lnTo>
                  <a:lnTo>
                    <a:pt x="3528" y="25067"/>
                  </a:lnTo>
                  <a:lnTo>
                    <a:pt x="3197" y="25197"/>
                  </a:lnTo>
                  <a:lnTo>
                    <a:pt x="2835" y="25318"/>
                  </a:lnTo>
                  <a:lnTo>
                    <a:pt x="2453" y="25449"/>
                  </a:lnTo>
                  <a:lnTo>
                    <a:pt x="976" y="25931"/>
                  </a:lnTo>
                  <a:lnTo>
                    <a:pt x="664" y="26042"/>
                  </a:lnTo>
                  <a:lnTo>
                    <a:pt x="383" y="26142"/>
                  </a:lnTo>
                  <a:lnTo>
                    <a:pt x="161" y="26233"/>
                  </a:lnTo>
                  <a:lnTo>
                    <a:pt x="1" y="26313"/>
                  </a:lnTo>
                  <a:lnTo>
                    <a:pt x="644" y="26233"/>
                  </a:lnTo>
                  <a:lnTo>
                    <a:pt x="1307" y="26142"/>
                  </a:lnTo>
                  <a:lnTo>
                    <a:pt x="2001" y="26032"/>
                  </a:lnTo>
                  <a:lnTo>
                    <a:pt x="2694" y="25901"/>
                  </a:lnTo>
                  <a:lnTo>
                    <a:pt x="3036" y="25831"/>
                  </a:lnTo>
                  <a:lnTo>
                    <a:pt x="3378" y="25760"/>
                  </a:lnTo>
                  <a:lnTo>
                    <a:pt x="3719" y="25670"/>
                  </a:lnTo>
                  <a:lnTo>
                    <a:pt x="4051" y="25579"/>
                  </a:lnTo>
                  <a:lnTo>
                    <a:pt x="4373" y="25479"/>
                  </a:lnTo>
                  <a:lnTo>
                    <a:pt x="4684" y="25378"/>
                  </a:lnTo>
                  <a:lnTo>
                    <a:pt x="4986" y="25258"/>
                  </a:lnTo>
                  <a:lnTo>
                    <a:pt x="5277" y="25137"/>
                  </a:lnTo>
                  <a:lnTo>
                    <a:pt x="5448" y="25057"/>
                  </a:lnTo>
                  <a:lnTo>
                    <a:pt x="5609" y="24966"/>
                  </a:lnTo>
                  <a:lnTo>
                    <a:pt x="5941" y="24785"/>
                  </a:lnTo>
                  <a:lnTo>
                    <a:pt x="6604" y="24393"/>
                  </a:lnTo>
                  <a:lnTo>
                    <a:pt x="6936" y="24202"/>
                  </a:lnTo>
                  <a:lnTo>
                    <a:pt x="7107" y="24122"/>
                  </a:lnTo>
                  <a:lnTo>
                    <a:pt x="7287" y="24032"/>
                  </a:lnTo>
                  <a:lnTo>
                    <a:pt x="7458" y="23961"/>
                  </a:lnTo>
                  <a:lnTo>
                    <a:pt x="7639" y="23891"/>
                  </a:lnTo>
                  <a:lnTo>
                    <a:pt x="7820" y="23831"/>
                  </a:lnTo>
                  <a:lnTo>
                    <a:pt x="8011" y="23780"/>
                  </a:lnTo>
                  <a:lnTo>
                    <a:pt x="8172" y="23750"/>
                  </a:lnTo>
                  <a:lnTo>
                    <a:pt x="8323" y="23720"/>
                  </a:lnTo>
                  <a:lnTo>
                    <a:pt x="8473" y="23720"/>
                  </a:lnTo>
                  <a:lnTo>
                    <a:pt x="8614" y="23730"/>
                  </a:lnTo>
                  <a:lnTo>
                    <a:pt x="8684" y="23740"/>
                  </a:lnTo>
                  <a:lnTo>
                    <a:pt x="8755" y="23750"/>
                  </a:lnTo>
                  <a:lnTo>
                    <a:pt x="8815" y="23780"/>
                  </a:lnTo>
                  <a:lnTo>
                    <a:pt x="8875" y="23810"/>
                  </a:lnTo>
                  <a:lnTo>
                    <a:pt x="8936" y="23851"/>
                  </a:lnTo>
                  <a:lnTo>
                    <a:pt x="8996" y="23891"/>
                  </a:lnTo>
                  <a:lnTo>
                    <a:pt x="9056" y="23941"/>
                  </a:lnTo>
                  <a:lnTo>
                    <a:pt x="9107" y="24001"/>
                  </a:lnTo>
                  <a:lnTo>
                    <a:pt x="9187" y="24122"/>
                  </a:lnTo>
                  <a:lnTo>
                    <a:pt x="9237" y="24233"/>
                  </a:lnTo>
                  <a:lnTo>
                    <a:pt x="9277" y="24353"/>
                  </a:lnTo>
                  <a:lnTo>
                    <a:pt x="9288" y="24464"/>
                  </a:lnTo>
                  <a:lnTo>
                    <a:pt x="9277" y="24574"/>
                  </a:lnTo>
                  <a:lnTo>
                    <a:pt x="9257" y="24675"/>
                  </a:lnTo>
                  <a:lnTo>
                    <a:pt x="9227" y="24785"/>
                  </a:lnTo>
                  <a:lnTo>
                    <a:pt x="9177" y="24896"/>
                  </a:lnTo>
                  <a:lnTo>
                    <a:pt x="9117" y="24996"/>
                  </a:lnTo>
                  <a:lnTo>
                    <a:pt x="9056" y="25097"/>
                  </a:lnTo>
                  <a:lnTo>
                    <a:pt x="8926" y="25308"/>
                  </a:lnTo>
                  <a:lnTo>
                    <a:pt x="8795" y="25519"/>
                  </a:lnTo>
                  <a:lnTo>
                    <a:pt x="8745" y="25630"/>
                  </a:lnTo>
                  <a:lnTo>
                    <a:pt x="8695" y="25730"/>
                  </a:lnTo>
                  <a:lnTo>
                    <a:pt x="8634" y="25881"/>
                  </a:lnTo>
                  <a:lnTo>
                    <a:pt x="8584" y="26032"/>
                  </a:lnTo>
                  <a:lnTo>
                    <a:pt x="8483" y="26353"/>
                  </a:lnTo>
                  <a:lnTo>
                    <a:pt x="8403" y="26685"/>
                  </a:lnTo>
                  <a:lnTo>
                    <a:pt x="8333" y="27027"/>
                  </a:lnTo>
                  <a:lnTo>
                    <a:pt x="8282" y="27378"/>
                  </a:lnTo>
                  <a:lnTo>
                    <a:pt x="8242" y="27710"/>
                  </a:lnTo>
                  <a:lnTo>
                    <a:pt x="8212" y="28032"/>
                  </a:lnTo>
                  <a:lnTo>
                    <a:pt x="8192" y="28323"/>
                  </a:lnTo>
                  <a:lnTo>
                    <a:pt x="8483" y="27781"/>
                  </a:lnTo>
                  <a:lnTo>
                    <a:pt x="8614" y="27509"/>
                  </a:lnTo>
                  <a:lnTo>
                    <a:pt x="8674" y="27368"/>
                  </a:lnTo>
                  <a:lnTo>
                    <a:pt x="8735" y="27228"/>
                  </a:lnTo>
                  <a:lnTo>
                    <a:pt x="8845" y="26896"/>
                  </a:lnTo>
                  <a:lnTo>
                    <a:pt x="8896" y="26725"/>
                  </a:lnTo>
                  <a:lnTo>
                    <a:pt x="8966" y="26554"/>
                  </a:lnTo>
                  <a:lnTo>
                    <a:pt x="9036" y="26383"/>
                  </a:lnTo>
                  <a:lnTo>
                    <a:pt x="9127" y="26233"/>
                  </a:lnTo>
                  <a:lnTo>
                    <a:pt x="9177" y="26152"/>
                  </a:lnTo>
                  <a:lnTo>
                    <a:pt x="9237" y="26082"/>
                  </a:lnTo>
                  <a:lnTo>
                    <a:pt x="9298" y="26022"/>
                  </a:lnTo>
                  <a:lnTo>
                    <a:pt x="9368" y="25961"/>
                  </a:lnTo>
                  <a:lnTo>
                    <a:pt x="9448" y="26012"/>
                  </a:lnTo>
                  <a:lnTo>
                    <a:pt x="9509" y="26072"/>
                  </a:lnTo>
                  <a:lnTo>
                    <a:pt x="9569" y="26142"/>
                  </a:lnTo>
                  <a:lnTo>
                    <a:pt x="9609" y="26223"/>
                  </a:lnTo>
                  <a:lnTo>
                    <a:pt x="9639" y="26303"/>
                  </a:lnTo>
                  <a:lnTo>
                    <a:pt x="9669" y="26394"/>
                  </a:lnTo>
                  <a:lnTo>
                    <a:pt x="9680" y="26484"/>
                  </a:lnTo>
                  <a:lnTo>
                    <a:pt x="9690" y="26584"/>
                  </a:lnTo>
                  <a:lnTo>
                    <a:pt x="9690" y="26775"/>
                  </a:lnTo>
                  <a:lnTo>
                    <a:pt x="9680" y="26976"/>
                  </a:lnTo>
                  <a:lnTo>
                    <a:pt x="9629" y="27308"/>
                  </a:lnTo>
                  <a:lnTo>
                    <a:pt x="9589" y="27489"/>
                  </a:lnTo>
                  <a:lnTo>
                    <a:pt x="9549" y="27680"/>
                  </a:lnTo>
                  <a:lnTo>
                    <a:pt x="9509" y="27861"/>
                  </a:lnTo>
                  <a:lnTo>
                    <a:pt x="9478" y="28052"/>
                  </a:lnTo>
                  <a:lnTo>
                    <a:pt x="9478" y="28162"/>
                  </a:lnTo>
                  <a:lnTo>
                    <a:pt x="9489" y="28283"/>
                  </a:lnTo>
                  <a:lnTo>
                    <a:pt x="9529" y="28544"/>
                  </a:lnTo>
                  <a:lnTo>
                    <a:pt x="9549" y="28685"/>
                  </a:lnTo>
                  <a:lnTo>
                    <a:pt x="9549" y="28806"/>
                  </a:lnTo>
                  <a:lnTo>
                    <a:pt x="9539" y="28926"/>
                  </a:lnTo>
                  <a:lnTo>
                    <a:pt x="9519" y="28987"/>
                  </a:lnTo>
                  <a:lnTo>
                    <a:pt x="9499" y="29037"/>
                  </a:lnTo>
                  <a:lnTo>
                    <a:pt x="9599" y="28836"/>
                  </a:lnTo>
                  <a:lnTo>
                    <a:pt x="9720" y="28625"/>
                  </a:lnTo>
                  <a:lnTo>
                    <a:pt x="9840" y="28404"/>
                  </a:lnTo>
                  <a:lnTo>
                    <a:pt x="9951" y="28173"/>
                  </a:lnTo>
                  <a:lnTo>
                    <a:pt x="10061" y="27931"/>
                  </a:lnTo>
                  <a:lnTo>
                    <a:pt x="10162" y="27690"/>
                  </a:lnTo>
                  <a:lnTo>
                    <a:pt x="10192" y="27569"/>
                  </a:lnTo>
                  <a:lnTo>
                    <a:pt x="10222" y="27459"/>
                  </a:lnTo>
                  <a:lnTo>
                    <a:pt x="10252" y="27338"/>
                  </a:lnTo>
                  <a:lnTo>
                    <a:pt x="10262" y="27218"/>
                  </a:lnTo>
                  <a:lnTo>
                    <a:pt x="10273" y="27007"/>
                  </a:lnTo>
                  <a:lnTo>
                    <a:pt x="10262" y="26796"/>
                  </a:lnTo>
                  <a:lnTo>
                    <a:pt x="10242" y="26584"/>
                  </a:lnTo>
                  <a:lnTo>
                    <a:pt x="10222" y="26383"/>
                  </a:lnTo>
                  <a:lnTo>
                    <a:pt x="10172" y="26002"/>
                  </a:lnTo>
                  <a:lnTo>
                    <a:pt x="10162" y="25811"/>
                  </a:lnTo>
                  <a:lnTo>
                    <a:pt x="10142" y="25630"/>
                  </a:lnTo>
                  <a:lnTo>
                    <a:pt x="10152" y="25439"/>
                  </a:lnTo>
                  <a:lnTo>
                    <a:pt x="10162" y="25258"/>
                  </a:lnTo>
                  <a:lnTo>
                    <a:pt x="10202" y="25077"/>
                  </a:lnTo>
                  <a:lnTo>
                    <a:pt x="10262" y="24896"/>
                  </a:lnTo>
                  <a:lnTo>
                    <a:pt x="10293" y="24805"/>
                  </a:lnTo>
                  <a:lnTo>
                    <a:pt x="10343" y="24705"/>
                  </a:lnTo>
                  <a:lnTo>
                    <a:pt x="10393" y="24615"/>
                  </a:lnTo>
                  <a:lnTo>
                    <a:pt x="10463" y="24524"/>
                  </a:lnTo>
                  <a:lnTo>
                    <a:pt x="10534" y="24434"/>
                  </a:lnTo>
                  <a:lnTo>
                    <a:pt x="10604" y="24343"/>
                  </a:lnTo>
                  <a:lnTo>
                    <a:pt x="10695" y="24243"/>
                  </a:lnTo>
                  <a:lnTo>
                    <a:pt x="10795" y="24152"/>
                  </a:lnTo>
                  <a:lnTo>
                    <a:pt x="10866" y="24092"/>
                  </a:lnTo>
                  <a:lnTo>
                    <a:pt x="10936" y="24042"/>
                  </a:lnTo>
                  <a:lnTo>
                    <a:pt x="11077" y="23951"/>
                  </a:lnTo>
                  <a:lnTo>
                    <a:pt x="11237" y="23891"/>
                  </a:lnTo>
                  <a:lnTo>
                    <a:pt x="11408" y="23841"/>
                  </a:lnTo>
                  <a:lnTo>
                    <a:pt x="11589" y="23810"/>
                  </a:lnTo>
                  <a:lnTo>
                    <a:pt x="11770" y="23800"/>
                  </a:lnTo>
                  <a:lnTo>
                    <a:pt x="11951" y="23800"/>
                  </a:lnTo>
                  <a:lnTo>
                    <a:pt x="12142" y="23820"/>
                  </a:lnTo>
                  <a:lnTo>
                    <a:pt x="12333" y="23851"/>
                  </a:lnTo>
                  <a:lnTo>
                    <a:pt x="12514" y="23901"/>
                  </a:lnTo>
                  <a:lnTo>
                    <a:pt x="12695" y="23961"/>
                  </a:lnTo>
                  <a:lnTo>
                    <a:pt x="12866" y="24032"/>
                  </a:lnTo>
                  <a:lnTo>
                    <a:pt x="13036" y="24112"/>
                  </a:lnTo>
                  <a:lnTo>
                    <a:pt x="13187" y="24202"/>
                  </a:lnTo>
                  <a:lnTo>
                    <a:pt x="13338" y="24303"/>
                  </a:lnTo>
                  <a:lnTo>
                    <a:pt x="13459" y="24413"/>
                  </a:lnTo>
                  <a:lnTo>
                    <a:pt x="13569" y="24524"/>
                  </a:lnTo>
                  <a:lnTo>
                    <a:pt x="13670" y="24635"/>
                  </a:lnTo>
                  <a:lnTo>
                    <a:pt x="13760" y="24745"/>
                  </a:lnTo>
                  <a:lnTo>
                    <a:pt x="13841" y="24866"/>
                  </a:lnTo>
                  <a:lnTo>
                    <a:pt x="14001" y="25107"/>
                  </a:lnTo>
                  <a:lnTo>
                    <a:pt x="14142" y="25358"/>
                  </a:lnTo>
                  <a:lnTo>
                    <a:pt x="14313" y="25700"/>
                  </a:lnTo>
                  <a:lnTo>
                    <a:pt x="14393" y="25871"/>
                  </a:lnTo>
                  <a:lnTo>
                    <a:pt x="14464" y="26042"/>
                  </a:lnTo>
                  <a:lnTo>
                    <a:pt x="14534" y="26213"/>
                  </a:lnTo>
                  <a:lnTo>
                    <a:pt x="14594" y="26394"/>
                  </a:lnTo>
                  <a:lnTo>
                    <a:pt x="14645" y="26574"/>
                  </a:lnTo>
                  <a:lnTo>
                    <a:pt x="14675" y="26765"/>
                  </a:lnTo>
                  <a:lnTo>
                    <a:pt x="14685" y="26785"/>
                  </a:lnTo>
                  <a:lnTo>
                    <a:pt x="14715" y="27007"/>
                  </a:lnTo>
                  <a:lnTo>
                    <a:pt x="14735" y="27228"/>
                  </a:lnTo>
                  <a:lnTo>
                    <a:pt x="14745" y="27459"/>
                  </a:lnTo>
                  <a:lnTo>
                    <a:pt x="14745" y="27680"/>
                  </a:lnTo>
                  <a:lnTo>
                    <a:pt x="14735" y="27901"/>
                  </a:lnTo>
                  <a:lnTo>
                    <a:pt x="14715" y="28132"/>
                  </a:lnTo>
                  <a:lnTo>
                    <a:pt x="14695" y="28353"/>
                  </a:lnTo>
                  <a:lnTo>
                    <a:pt x="14655" y="28575"/>
                  </a:lnTo>
                  <a:lnTo>
                    <a:pt x="14604" y="28796"/>
                  </a:lnTo>
                  <a:lnTo>
                    <a:pt x="14554" y="29017"/>
                  </a:lnTo>
                  <a:lnTo>
                    <a:pt x="14494" y="29238"/>
                  </a:lnTo>
                  <a:lnTo>
                    <a:pt x="14413" y="29449"/>
                  </a:lnTo>
                  <a:lnTo>
                    <a:pt x="14333" y="29670"/>
                  </a:lnTo>
                  <a:lnTo>
                    <a:pt x="14253" y="29881"/>
                  </a:lnTo>
                  <a:lnTo>
                    <a:pt x="14152" y="30092"/>
                  </a:lnTo>
                  <a:lnTo>
                    <a:pt x="14052" y="30293"/>
                  </a:lnTo>
                  <a:lnTo>
                    <a:pt x="13861" y="30645"/>
                  </a:lnTo>
                  <a:lnTo>
                    <a:pt x="13660" y="30997"/>
                  </a:lnTo>
                  <a:lnTo>
                    <a:pt x="13449" y="31349"/>
                  </a:lnTo>
                  <a:lnTo>
                    <a:pt x="13227" y="31690"/>
                  </a:lnTo>
                  <a:lnTo>
                    <a:pt x="13097" y="31791"/>
                  </a:lnTo>
                  <a:lnTo>
                    <a:pt x="12966" y="31891"/>
                  </a:lnTo>
                  <a:lnTo>
                    <a:pt x="12825" y="31992"/>
                  </a:lnTo>
                  <a:lnTo>
                    <a:pt x="12685" y="32072"/>
                  </a:lnTo>
                  <a:lnTo>
                    <a:pt x="12544" y="32163"/>
                  </a:lnTo>
                  <a:lnTo>
                    <a:pt x="12393" y="32243"/>
                  </a:lnTo>
                  <a:lnTo>
                    <a:pt x="12092" y="32384"/>
                  </a:lnTo>
                  <a:lnTo>
                    <a:pt x="11780" y="32504"/>
                  </a:lnTo>
                  <a:lnTo>
                    <a:pt x="11459" y="32615"/>
                  </a:lnTo>
                  <a:lnTo>
                    <a:pt x="11127" y="32705"/>
                  </a:lnTo>
                  <a:lnTo>
                    <a:pt x="10785" y="32786"/>
                  </a:lnTo>
                  <a:lnTo>
                    <a:pt x="10443" y="32856"/>
                  </a:lnTo>
                  <a:lnTo>
                    <a:pt x="10102" y="32917"/>
                  </a:lnTo>
                  <a:lnTo>
                    <a:pt x="9750" y="32967"/>
                  </a:lnTo>
                  <a:lnTo>
                    <a:pt x="9408" y="33017"/>
                  </a:lnTo>
                  <a:lnTo>
                    <a:pt x="8715" y="33087"/>
                  </a:lnTo>
                  <a:lnTo>
                    <a:pt x="8041" y="33148"/>
                  </a:lnTo>
                  <a:lnTo>
                    <a:pt x="7328" y="33228"/>
                  </a:lnTo>
                  <a:lnTo>
                    <a:pt x="6644" y="33319"/>
                  </a:lnTo>
                  <a:lnTo>
                    <a:pt x="5971" y="33409"/>
                  </a:lnTo>
                  <a:lnTo>
                    <a:pt x="5307" y="33479"/>
                  </a:lnTo>
                  <a:lnTo>
                    <a:pt x="4986" y="33510"/>
                  </a:lnTo>
                  <a:lnTo>
                    <a:pt x="4654" y="33530"/>
                  </a:lnTo>
                  <a:lnTo>
                    <a:pt x="4322" y="33540"/>
                  </a:lnTo>
                  <a:lnTo>
                    <a:pt x="3991" y="33540"/>
                  </a:lnTo>
                  <a:lnTo>
                    <a:pt x="3649" y="33520"/>
                  </a:lnTo>
                  <a:lnTo>
                    <a:pt x="3307" y="33489"/>
                  </a:lnTo>
                  <a:lnTo>
                    <a:pt x="2956" y="33439"/>
                  </a:lnTo>
                  <a:lnTo>
                    <a:pt x="2604" y="33369"/>
                  </a:lnTo>
                  <a:lnTo>
                    <a:pt x="2714" y="33399"/>
                  </a:lnTo>
                  <a:lnTo>
                    <a:pt x="2815" y="33439"/>
                  </a:lnTo>
                  <a:lnTo>
                    <a:pt x="3036" y="33550"/>
                  </a:lnTo>
                  <a:lnTo>
                    <a:pt x="3257" y="33660"/>
                  </a:lnTo>
                  <a:lnTo>
                    <a:pt x="3368" y="33711"/>
                  </a:lnTo>
                  <a:lnTo>
                    <a:pt x="3468" y="33751"/>
                  </a:lnTo>
                  <a:lnTo>
                    <a:pt x="3709" y="33811"/>
                  </a:lnTo>
                  <a:lnTo>
                    <a:pt x="3961" y="33871"/>
                  </a:lnTo>
                  <a:lnTo>
                    <a:pt x="4202" y="33912"/>
                  </a:lnTo>
                  <a:lnTo>
                    <a:pt x="4453" y="33952"/>
                  </a:lnTo>
                  <a:lnTo>
                    <a:pt x="4584" y="33972"/>
                  </a:lnTo>
                  <a:lnTo>
                    <a:pt x="4714" y="33972"/>
                  </a:lnTo>
                  <a:lnTo>
                    <a:pt x="4966" y="33982"/>
                  </a:lnTo>
                  <a:lnTo>
                    <a:pt x="5227" y="33962"/>
                  </a:lnTo>
                  <a:lnTo>
                    <a:pt x="5478" y="33942"/>
                  </a:lnTo>
                  <a:lnTo>
                    <a:pt x="5740" y="33932"/>
                  </a:lnTo>
                  <a:lnTo>
                    <a:pt x="5991" y="33912"/>
                  </a:lnTo>
                  <a:lnTo>
                    <a:pt x="6252" y="33912"/>
                  </a:lnTo>
                  <a:lnTo>
                    <a:pt x="6514" y="33932"/>
                  </a:lnTo>
                  <a:lnTo>
                    <a:pt x="6654" y="33962"/>
                  </a:lnTo>
                  <a:lnTo>
                    <a:pt x="6715" y="33982"/>
                  </a:lnTo>
                  <a:lnTo>
                    <a:pt x="6755" y="34002"/>
                  </a:lnTo>
                  <a:lnTo>
                    <a:pt x="6795" y="34032"/>
                  </a:lnTo>
                  <a:lnTo>
                    <a:pt x="6825" y="34052"/>
                  </a:lnTo>
                  <a:lnTo>
                    <a:pt x="6845" y="34082"/>
                  </a:lnTo>
                  <a:lnTo>
                    <a:pt x="6865" y="34123"/>
                  </a:lnTo>
                  <a:lnTo>
                    <a:pt x="6865" y="34153"/>
                  </a:lnTo>
                  <a:lnTo>
                    <a:pt x="6865" y="34193"/>
                  </a:lnTo>
                  <a:lnTo>
                    <a:pt x="6855" y="34263"/>
                  </a:lnTo>
                  <a:lnTo>
                    <a:pt x="6815" y="34354"/>
                  </a:lnTo>
                  <a:lnTo>
                    <a:pt x="6755" y="34434"/>
                  </a:lnTo>
                  <a:lnTo>
                    <a:pt x="6684" y="34525"/>
                  </a:lnTo>
                  <a:lnTo>
                    <a:pt x="6604" y="34605"/>
                  </a:lnTo>
                  <a:lnTo>
                    <a:pt x="6433" y="34776"/>
                  </a:lnTo>
                  <a:lnTo>
                    <a:pt x="6252" y="34917"/>
                  </a:lnTo>
                  <a:lnTo>
                    <a:pt x="6111" y="35027"/>
                  </a:lnTo>
                  <a:lnTo>
                    <a:pt x="6011" y="35098"/>
                  </a:lnTo>
                  <a:lnTo>
                    <a:pt x="5900" y="35168"/>
                  </a:lnTo>
                  <a:lnTo>
                    <a:pt x="5669" y="35299"/>
                  </a:lnTo>
                  <a:lnTo>
                    <a:pt x="5428" y="35439"/>
                  </a:lnTo>
                  <a:lnTo>
                    <a:pt x="5187" y="35580"/>
                  </a:lnTo>
                  <a:lnTo>
                    <a:pt x="5066" y="35660"/>
                  </a:lnTo>
                  <a:lnTo>
                    <a:pt x="4966" y="35741"/>
                  </a:lnTo>
                  <a:lnTo>
                    <a:pt x="4865" y="35821"/>
                  </a:lnTo>
                  <a:lnTo>
                    <a:pt x="4765" y="35912"/>
                  </a:lnTo>
                  <a:lnTo>
                    <a:pt x="4684" y="36002"/>
                  </a:lnTo>
                  <a:lnTo>
                    <a:pt x="4624" y="36103"/>
                  </a:lnTo>
                  <a:lnTo>
                    <a:pt x="4574" y="36213"/>
                  </a:lnTo>
                  <a:lnTo>
                    <a:pt x="4533" y="36324"/>
                  </a:lnTo>
                  <a:lnTo>
                    <a:pt x="4533" y="36324"/>
                  </a:lnTo>
                  <a:lnTo>
                    <a:pt x="4694" y="36284"/>
                  </a:lnTo>
                  <a:lnTo>
                    <a:pt x="4855" y="36233"/>
                  </a:lnTo>
                  <a:lnTo>
                    <a:pt x="5167" y="36113"/>
                  </a:lnTo>
                  <a:lnTo>
                    <a:pt x="5478" y="35972"/>
                  </a:lnTo>
                  <a:lnTo>
                    <a:pt x="5790" y="35821"/>
                  </a:lnTo>
                  <a:lnTo>
                    <a:pt x="6091" y="35650"/>
                  </a:lnTo>
                  <a:lnTo>
                    <a:pt x="6393" y="35469"/>
                  </a:lnTo>
                  <a:lnTo>
                    <a:pt x="6996" y="35098"/>
                  </a:lnTo>
                  <a:lnTo>
                    <a:pt x="7609" y="34716"/>
                  </a:lnTo>
                  <a:lnTo>
                    <a:pt x="7921" y="34535"/>
                  </a:lnTo>
                  <a:lnTo>
                    <a:pt x="8232" y="34354"/>
                  </a:lnTo>
                  <a:lnTo>
                    <a:pt x="8554" y="34193"/>
                  </a:lnTo>
                  <a:lnTo>
                    <a:pt x="8885" y="34042"/>
                  </a:lnTo>
                  <a:lnTo>
                    <a:pt x="9227" y="33922"/>
                  </a:lnTo>
                  <a:lnTo>
                    <a:pt x="9398" y="33861"/>
                  </a:lnTo>
                  <a:lnTo>
                    <a:pt x="9569" y="33811"/>
                  </a:lnTo>
                  <a:lnTo>
                    <a:pt x="9870" y="33731"/>
                  </a:lnTo>
                  <a:lnTo>
                    <a:pt x="10061" y="33680"/>
                  </a:lnTo>
                  <a:lnTo>
                    <a:pt x="10252" y="33640"/>
                  </a:lnTo>
                  <a:lnTo>
                    <a:pt x="10443" y="33610"/>
                  </a:lnTo>
                  <a:lnTo>
                    <a:pt x="10634" y="33600"/>
                  </a:lnTo>
                  <a:lnTo>
                    <a:pt x="10715" y="33610"/>
                  </a:lnTo>
                  <a:lnTo>
                    <a:pt x="10795" y="33620"/>
                  </a:lnTo>
                  <a:lnTo>
                    <a:pt x="10866" y="33640"/>
                  </a:lnTo>
                  <a:lnTo>
                    <a:pt x="10926" y="33670"/>
                  </a:lnTo>
                  <a:lnTo>
                    <a:pt x="10966" y="33700"/>
                  </a:lnTo>
                  <a:lnTo>
                    <a:pt x="11006" y="33741"/>
                  </a:lnTo>
                  <a:lnTo>
                    <a:pt x="11036" y="33781"/>
                  </a:lnTo>
                  <a:lnTo>
                    <a:pt x="11067" y="33821"/>
                  </a:lnTo>
                  <a:lnTo>
                    <a:pt x="11087" y="33861"/>
                  </a:lnTo>
                  <a:lnTo>
                    <a:pt x="11107" y="33912"/>
                  </a:lnTo>
                  <a:lnTo>
                    <a:pt x="11117" y="34012"/>
                  </a:lnTo>
                  <a:lnTo>
                    <a:pt x="11107" y="34113"/>
                  </a:lnTo>
                  <a:lnTo>
                    <a:pt x="11077" y="34233"/>
                  </a:lnTo>
                  <a:lnTo>
                    <a:pt x="11026" y="34354"/>
                  </a:lnTo>
                  <a:lnTo>
                    <a:pt x="10956" y="34484"/>
                  </a:lnTo>
                  <a:lnTo>
                    <a:pt x="10876" y="34615"/>
                  </a:lnTo>
                  <a:lnTo>
                    <a:pt x="10785" y="34756"/>
                  </a:lnTo>
                  <a:lnTo>
                    <a:pt x="10675" y="34897"/>
                  </a:lnTo>
                  <a:lnTo>
                    <a:pt x="10544" y="35037"/>
                  </a:lnTo>
                  <a:lnTo>
                    <a:pt x="10273" y="35339"/>
                  </a:lnTo>
                  <a:lnTo>
                    <a:pt x="9961" y="35630"/>
                  </a:lnTo>
                  <a:lnTo>
                    <a:pt x="9639" y="35932"/>
                  </a:lnTo>
                  <a:lnTo>
                    <a:pt x="9308" y="36213"/>
                  </a:lnTo>
                  <a:lnTo>
                    <a:pt x="8976" y="36475"/>
                  </a:lnTo>
                  <a:lnTo>
                    <a:pt x="8654" y="36726"/>
                  </a:lnTo>
                  <a:lnTo>
                    <a:pt x="8363" y="36937"/>
                  </a:lnTo>
                  <a:lnTo>
                    <a:pt x="8102" y="37118"/>
                  </a:lnTo>
                  <a:lnTo>
                    <a:pt x="7901" y="37248"/>
                  </a:lnTo>
                  <a:lnTo>
                    <a:pt x="7750" y="37339"/>
                  </a:lnTo>
                  <a:lnTo>
                    <a:pt x="7468" y="37480"/>
                  </a:lnTo>
                  <a:lnTo>
                    <a:pt x="7187" y="37610"/>
                  </a:lnTo>
                  <a:lnTo>
                    <a:pt x="6885" y="37741"/>
                  </a:lnTo>
                  <a:lnTo>
                    <a:pt x="6584" y="37862"/>
                  </a:lnTo>
                  <a:lnTo>
                    <a:pt x="6272" y="37972"/>
                  </a:lnTo>
                  <a:lnTo>
                    <a:pt x="5961" y="38073"/>
                  </a:lnTo>
                  <a:lnTo>
                    <a:pt x="5307" y="38274"/>
                  </a:lnTo>
                  <a:lnTo>
                    <a:pt x="4654" y="38455"/>
                  </a:lnTo>
                  <a:lnTo>
                    <a:pt x="4001" y="38625"/>
                  </a:lnTo>
                  <a:lnTo>
                    <a:pt x="3358" y="38796"/>
                  </a:lnTo>
                  <a:lnTo>
                    <a:pt x="2744" y="38967"/>
                  </a:lnTo>
                  <a:lnTo>
                    <a:pt x="2915" y="39017"/>
                  </a:lnTo>
                  <a:lnTo>
                    <a:pt x="3086" y="39058"/>
                  </a:lnTo>
                  <a:lnTo>
                    <a:pt x="3257" y="39088"/>
                  </a:lnTo>
                  <a:lnTo>
                    <a:pt x="3438" y="39108"/>
                  </a:lnTo>
                  <a:lnTo>
                    <a:pt x="3619" y="39118"/>
                  </a:lnTo>
                  <a:lnTo>
                    <a:pt x="3800" y="39118"/>
                  </a:lnTo>
                  <a:lnTo>
                    <a:pt x="3981" y="39108"/>
                  </a:lnTo>
                  <a:lnTo>
                    <a:pt x="4162" y="39098"/>
                  </a:lnTo>
                  <a:lnTo>
                    <a:pt x="4523" y="39058"/>
                  </a:lnTo>
                  <a:lnTo>
                    <a:pt x="4885" y="38987"/>
                  </a:lnTo>
                  <a:lnTo>
                    <a:pt x="5237" y="38917"/>
                  </a:lnTo>
                  <a:lnTo>
                    <a:pt x="5579" y="38836"/>
                  </a:lnTo>
                  <a:lnTo>
                    <a:pt x="5730" y="38806"/>
                  </a:lnTo>
                  <a:lnTo>
                    <a:pt x="5890" y="38786"/>
                  </a:lnTo>
                  <a:lnTo>
                    <a:pt x="6041" y="38766"/>
                  </a:lnTo>
                  <a:lnTo>
                    <a:pt x="6312" y="38766"/>
                  </a:lnTo>
                  <a:lnTo>
                    <a:pt x="6443" y="38786"/>
                  </a:lnTo>
                  <a:lnTo>
                    <a:pt x="6554" y="38806"/>
                  </a:lnTo>
                  <a:lnTo>
                    <a:pt x="6654" y="38847"/>
                  </a:lnTo>
                  <a:lnTo>
                    <a:pt x="6725" y="38887"/>
                  </a:lnTo>
                  <a:lnTo>
                    <a:pt x="6765" y="38917"/>
                  </a:lnTo>
                  <a:lnTo>
                    <a:pt x="6785" y="38947"/>
                  </a:lnTo>
                  <a:lnTo>
                    <a:pt x="6805" y="38987"/>
                  </a:lnTo>
                  <a:lnTo>
                    <a:pt x="6825" y="39027"/>
                  </a:lnTo>
                  <a:lnTo>
                    <a:pt x="6825" y="39068"/>
                  </a:lnTo>
                  <a:lnTo>
                    <a:pt x="6835" y="39108"/>
                  </a:lnTo>
                  <a:lnTo>
                    <a:pt x="6825" y="39158"/>
                  </a:lnTo>
                  <a:lnTo>
                    <a:pt x="6815" y="39218"/>
                  </a:lnTo>
                  <a:lnTo>
                    <a:pt x="6765" y="39329"/>
                  </a:lnTo>
                  <a:lnTo>
                    <a:pt x="6684" y="39460"/>
                  </a:lnTo>
                  <a:lnTo>
                    <a:pt x="6564" y="39610"/>
                  </a:lnTo>
                  <a:lnTo>
                    <a:pt x="6433" y="39751"/>
                  </a:lnTo>
                  <a:lnTo>
                    <a:pt x="6292" y="39882"/>
                  </a:lnTo>
                  <a:lnTo>
                    <a:pt x="6142" y="40012"/>
                  </a:lnTo>
                  <a:lnTo>
                    <a:pt x="5971" y="40133"/>
                  </a:lnTo>
                  <a:lnTo>
                    <a:pt x="5629" y="40384"/>
                  </a:lnTo>
                  <a:lnTo>
                    <a:pt x="5287" y="40626"/>
                  </a:lnTo>
                  <a:lnTo>
                    <a:pt x="5116" y="40746"/>
                  </a:lnTo>
                  <a:lnTo>
                    <a:pt x="4956" y="40877"/>
                  </a:lnTo>
                  <a:lnTo>
                    <a:pt x="4805" y="41017"/>
                  </a:lnTo>
                  <a:lnTo>
                    <a:pt x="4664" y="41158"/>
                  </a:lnTo>
                  <a:lnTo>
                    <a:pt x="4544" y="41299"/>
                  </a:lnTo>
                  <a:lnTo>
                    <a:pt x="4433" y="41460"/>
                  </a:lnTo>
                  <a:lnTo>
                    <a:pt x="4343" y="41631"/>
                  </a:lnTo>
                  <a:lnTo>
                    <a:pt x="4312" y="41711"/>
                  </a:lnTo>
                  <a:lnTo>
                    <a:pt x="4282" y="41801"/>
                  </a:lnTo>
                  <a:lnTo>
                    <a:pt x="4594" y="41621"/>
                  </a:lnTo>
                  <a:lnTo>
                    <a:pt x="4895" y="41430"/>
                  </a:lnTo>
                  <a:lnTo>
                    <a:pt x="5197" y="41239"/>
                  </a:lnTo>
                  <a:lnTo>
                    <a:pt x="5488" y="41028"/>
                  </a:lnTo>
                  <a:lnTo>
                    <a:pt x="5780" y="40806"/>
                  </a:lnTo>
                  <a:lnTo>
                    <a:pt x="6061" y="40585"/>
                  </a:lnTo>
                  <a:lnTo>
                    <a:pt x="6343" y="40354"/>
                  </a:lnTo>
                  <a:lnTo>
                    <a:pt x="6614" y="40123"/>
                  </a:lnTo>
                  <a:lnTo>
                    <a:pt x="7137" y="39630"/>
                  </a:lnTo>
                  <a:lnTo>
                    <a:pt x="7659" y="39138"/>
                  </a:lnTo>
                  <a:lnTo>
                    <a:pt x="8162" y="38635"/>
                  </a:lnTo>
                  <a:lnTo>
                    <a:pt x="8654" y="38143"/>
                  </a:lnTo>
                  <a:lnTo>
                    <a:pt x="8875" y="37902"/>
                  </a:lnTo>
                  <a:lnTo>
                    <a:pt x="9087" y="37661"/>
                  </a:lnTo>
                  <a:lnTo>
                    <a:pt x="9298" y="37409"/>
                  </a:lnTo>
                  <a:lnTo>
                    <a:pt x="9489" y="37158"/>
                  </a:lnTo>
                  <a:lnTo>
                    <a:pt x="9891" y="36645"/>
                  </a:lnTo>
                  <a:lnTo>
                    <a:pt x="10102" y="36394"/>
                  </a:lnTo>
                  <a:lnTo>
                    <a:pt x="10313" y="36153"/>
                  </a:lnTo>
                  <a:lnTo>
                    <a:pt x="10564" y="35871"/>
                  </a:lnTo>
                  <a:lnTo>
                    <a:pt x="10695" y="35731"/>
                  </a:lnTo>
                  <a:lnTo>
                    <a:pt x="10835" y="35590"/>
                  </a:lnTo>
                  <a:lnTo>
                    <a:pt x="10976" y="35459"/>
                  </a:lnTo>
                  <a:lnTo>
                    <a:pt x="11127" y="35339"/>
                  </a:lnTo>
                  <a:lnTo>
                    <a:pt x="11288" y="35228"/>
                  </a:lnTo>
                  <a:lnTo>
                    <a:pt x="11448" y="35128"/>
                  </a:lnTo>
                  <a:lnTo>
                    <a:pt x="11559" y="35077"/>
                  </a:lnTo>
                  <a:lnTo>
                    <a:pt x="11660" y="35047"/>
                  </a:lnTo>
                  <a:lnTo>
                    <a:pt x="11750" y="35037"/>
                  </a:lnTo>
                  <a:lnTo>
                    <a:pt x="11840" y="35047"/>
                  </a:lnTo>
                  <a:lnTo>
                    <a:pt x="11921" y="35067"/>
                  </a:lnTo>
                  <a:lnTo>
                    <a:pt x="12001" y="35098"/>
                  </a:lnTo>
                  <a:lnTo>
                    <a:pt x="12072" y="35148"/>
                  </a:lnTo>
                  <a:lnTo>
                    <a:pt x="12132" y="35198"/>
                  </a:lnTo>
                  <a:lnTo>
                    <a:pt x="12182" y="35268"/>
                  </a:lnTo>
                  <a:lnTo>
                    <a:pt x="12232" y="35339"/>
                  </a:lnTo>
                  <a:lnTo>
                    <a:pt x="12273" y="35419"/>
                  </a:lnTo>
                  <a:lnTo>
                    <a:pt x="12303" y="35500"/>
                  </a:lnTo>
                  <a:lnTo>
                    <a:pt x="12323" y="35590"/>
                  </a:lnTo>
                  <a:lnTo>
                    <a:pt x="12343" y="35680"/>
                  </a:lnTo>
                  <a:lnTo>
                    <a:pt x="12343" y="35771"/>
                  </a:lnTo>
                  <a:lnTo>
                    <a:pt x="12343" y="35861"/>
                  </a:lnTo>
                  <a:lnTo>
                    <a:pt x="12313" y="36022"/>
                  </a:lnTo>
                  <a:lnTo>
                    <a:pt x="12263" y="36173"/>
                  </a:lnTo>
                  <a:lnTo>
                    <a:pt x="12202" y="36314"/>
                  </a:lnTo>
                  <a:lnTo>
                    <a:pt x="12122" y="36464"/>
                  </a:lnTo>
                  <a:lnTo>
                    <a:pt x="12031" y="36605"/>
                  </a:lnTo>
                  <a:lnTo>
                    <a:pt x="11941" y="36736"/>
                  </a:lnTo>
                  <a:lnTo>
                    <a:pt x="11750" y="36987"/>
                  </a:lnTo>
                  <a:lnTo>
                    <a:pt x="11499" y="37289"/>
                  </a:lnTo>
                  <a:lnTo>
                    <a:pt x="11237" y="37610"/>
                  </a:lnTo>
                  <a:lnTo>
                    <a:pt x="11117" y="37771"/>
                  </a:lnTo>
                  <a:lnTo>
                    <a:pt x="11006" y="37932"/>
                  </a:lnTo>
                  <a:lnTo>
                    <a:pt x="10896" y="38093"/>
                  </a:lnTo>
                  <a:lnTo>
                    <a:pt x="10805" y="38264"/>
                  </a:lnTo>
                  <a:lnTo>
                    <a:pt x="10735" y="38414"/>
                  </a:lnTo>
                  <a:lnTo>
                    <a:pt x="10685" y="38565"/>
                  </a:lnTo>
                  <a:lnTo>
                    <a:pt x="10654" y="38726"/>
                  </a:lnTo>
                  <a:lnTo>
                    <a:pt x="10624" y="38887"/>
                  </a:lnTo>
                  <a:lnTo>
                    <a:pt x="10604" y="39218"/>
                  </a:lnTo>
                  <a:lnTo>
                    <a:pt x="10584" y="39379"/>
                  </a:lnTo>
                  <a:lnTo>
                    <a:pt x="10564" y="39530"/>
                  </a:lnTo>
                  <a:lnTo>
                    <a:pt x="10644" y="39369"/>
                  </a:lnTo>
                  <a:lnTo>
                    <a:pt x="10735" y="39208"/>
                  </a:lnTo>
                  <a:lnTo>
                    <a:pt x="10835" y="39048"/>
                  </a:lnTo>
                  <a:lnTo>
                    <a:pt x="10946" y="38887"/>
                  </a:lnTo>
                  <a:lnTo>
                    <a:pt x="11167" y="38585"/>
                  </a:lnTo>
                  <a:lnTo>
                    <a:pt x="11378" y="38314"/>
                  </a:lnTo>
                  <a:lnTo>
                    <a:pt x="11469" y="38203"/>
                  </a:lnTo>
                  <a:lnTo>
                    <a:pt x="11549" y="38113"/>
                  </a:lnTo>
                  <a:lnTo>
                    <a:pt x="11619" y="38042"/>
                  </a:lnTo>
                  <a:lnTo>
                    <a:pt x="11660" y="38022"/>
                  </a:lnTo>
                  <a:lnTo>
                    <a:pt x="11690" y="38012"/>
                  </a:lnTo>
                  <a:lnTo>
                    <a:pt x="11720" y="38012"/>
                  </a:lnTo>
                  <a:lnTo>
                    <a:pt x="11740" y="38022"/>
                  </a:lnTo>
                  <a:lnTo>
                    <a:pt x="11770" y="38042"/>
                  </a:lnTo>
                  <a:lnTo>
                    <a:pt x="11790" y="38073"/>
                  </a:lnTo>
                  <a:lnTo>
                    <a:pt x="11810" y="38113"/>
                  </a:lnTo>
                  <a:lnTo>
                    <a:pt x="11820" y="38163"/>
                  </a:lnTo>
                  <a:lnTo>
                    <a:pt x="11850" y="38304"/>
                  </a:lnTo>
                  <a:lnTo>
                    <a:pt x="11891" y="38676"/>
                  </a:lnTo>
                  <a:lnTo>
                    <a:pt x="11921" y="39068"/>
                  </a:lnTo>
                  <a:lnTo>
                    <a:pt x="11941" y="39460"/>
                  </a:lnTo>
                  <a:lnTo>
                    <a:pt x="11951" y="39842"/>
                  </a:lnTo>
                  <a:lnTo>
                    <a:pt x="11951" y="39671"/>
                  </a:lnTo>
                  <a:lnTo>
                    <a:pt x="11961" y="39490"/>
                  </a:lnTo>
                  <a:lnTo>
                    <a:pt x="11981" y="39299"/>
                  </a:lnTo>
                  <a:lnTo>
                    <a:pt x="12001" y="39118"/>
                  </a:lnTo>
                  <a:lnTo>
                    <a:pt x="12072" y="38746"/>
                  </a:lnTo>
                  <a:lnTo>
                    <a:pt x="12152" y="38364"/>
                  </a:lnTo>
                  <a:lnTo>
                    <a:pt x="12253" y="37992"/>
                  </a:lnTo>
                  <a:lnTo>
                    <a:pt x="12343" y="37620"/>
                  </a:lnTo>
                  <a:lnTo>
                    <a:pt x="12544" y="36907"/>
                  </a:lnTo>
                  <a:lnTo>
                    <a:pt x="12655" y="36475"/>
                  </a:lnTo>
                  <a:lnTo>
                    <a:pt x="12775" y="36042"/>
                  </a:lnTo>
                  <a:lnTo>
                    <a:pt x="12846" y="35831"/>
                  </a:lnTo>
                  <a:lnTo>
                    <a:pt x="12926" y="35620"/>
                  </a:lnTo>
                  <a:lnTo>
                    <a:pt x="13006" y="35409"/>
                  </a:lnTo>
                  <a:lnTo>
                    <a:pt x="13107" y="35208"/>
                  </a:lnTo>
                  <a:lnTo>
                    <a:pt x="13177" y="35108"/>
                  </a:lnTo>
                  <a:lnTo>
                    <a:pt x="13248" y="35007"/>
                  </a:lnTo>
                  <a:lnTo>
                    <a:pt x="13318" y="34917"/>
                  </a:lnTo>
                  <a:lnTo>
                    <a:pt x="13398" y="34846"/>
                  </a:lnTo>
                  <a:lnTo>
                    <a:pt x="13479" y="34776"/>
                  </a:lnTo>
                  <a:lnTo>
                    <a:pt x="13569" y="34736"/>
                  </a:lnTo>
                  <a:lnTo>
                    <a:pt x="13650" y="34696"/>
                  </a:lnTo>
                  <a:lnTo>
                    <a:pt x="13730" y="34685"/>
                  </a:lnTo>
                  <a:lnTo>
                    <a:pt x="13810" y="34685"/>
                  </a:lnTo>
                  <a:lnTo>
                    <a:pt x="13891" y="34706"/>
                  </a:lnTo>
                  <a:lnTo>
                    <a:pt x="13951" y="34746"/>
                  </a:lnTo>
                  <a:lnTo>
                    <a:pt x="14021" y="34806"/>
                  </a:lnTo>
                  <a:lnTo>
                    <a:pt x="14072" y="34886"/>
                  </a:lnTo>
                  <a:lnTo>
                    <a:pt x="14112" y="34997"/>
                  </a:lnTo>
                  <a:lnTo>
                    <a:pt x="14142" y="35118"/>
                  </a:lnTo>
                  <a:lnTo>
                    <a:pt x="14162" y="35278"/>
                  </a:lnTo>
                  <a:lnTo>
                    <a:pt x="14162" y="35399"/>
                  </a:lnTo>
                  <a:lnTo>
                    <a:pt x="14152" y="35530"/>
                  </a:lnTo>
                  <a:lnTo>
                    <a:pt x="14132" y="35660"/>
                  </a:lnTo>
                  <a:lnTo>
                    <a:pt x="14102" y="35791"/>
                  </a:lnTo>
                  <a:lnTo>
                    <a:pt x="14052" y="36052"/>
                  </a:lnTo>
                  <a:lnTo>
                    <a:pt x="14032" y="36183"/>
                  </a:lnTo>
                  <a:lnTo>
                    <a:pt x="14021" y="36314"/>
                  </a:lnTo>
                  <a:lnTo>
                    <a:pt x="14021" y="36424"/>
                  </a:lnTo>
                  <a:lnTo>
                    <a:pt x="14042" y="36545"/>
                  </a:lnTo>
                  <a:lnTo>
                    <a:pt x="14102" y="36776"/>
                  </a:lnTo>
                  <a:lnTo>
                    <a:pt x="14152" y="36997"/>
                  </a:lnTo>
                  <a:lnTo>
                    <a:pt x="14172" y="37108"/>
                  </a:lnTo>
                  <a:lnTo>
                    <a:pt x="14172" y="37218"/>
                  </a:lnTo>
                  <a:lnTo>
                    <a:pt x="14182" y="37068"/>
                  </a:lnTo>
                  <a:lnTo>
                    <a:pt x="14212" y="36937"/>
                  </a:lnTo>
                  <a:lnTo>
                    <a:pt x="14243" y="36796"/>
                  </a:lnTo>
                  <a:lnTo>
                    <a:pt x="14293" y="36665"/>
                  </a:lnTo>
                  <a:lnTo>
                    <a:pt x="14343" y="36535"/>
                  </a:lnTo>
                  <a:lnTo>
                    <a:pt x="14393" y="36404"/>
                  </a:lnTo>
                  <a:lnTo>
                    <a:pt x="14514" y="36153"/>
                  </a:lnTo>
                  <a:lnTo>
                    <a:pt x="14645" y="35902"/>
                  </a:lnTo>
                  <a:lnTo>
                    <a:pt x="14765" y="35640"/>
                  </a:lnTo>
                  <a:lnTo>
                    <a:pt x="14826" y="35510"/>
                  </a:lnTo>
                  <a:lnTo>
                    <a:pt x="14876" y="35369"/>
                  </a:lnTo>
                  <a:lnTo>
                    <a:pt x="14916" y="35228"/>
                  </a:lnTo>
                  <a:lnTo>
                    <a:pt x="14956" y="35087"/>
                  </a:lnTo>
                  <a:lnTo>
                    <a:pt x="14976" y="34927"/>
                  </a:lnTo>
                  <a:lnTo>
                    <a:pt x="14986" y="34766"/>
                  </a:lnTo>
                  <a:lnTo>
                    <a:pt x="14976" y="34625"/>
                  </a:lnTo>
                  <a:lnTo>
                    <a:pt x="14956" y="34474"/>
                  </a:lnTo>
                  <a:lnTo>
                    <a:pt x="14926" y="34344"/>
                  </a:lnTo>
                  <a:lnTo>
                    <a:pt x="14886" y="34203"/>
                  </a:lnTo>
                  <a:lnTo>
                    <a:pt x="14836" y="34082"/>
                  </a:lnTo>
                  <a:lnTo>
                    <a:pt x="14785" y="33952"/>
                  </a:lnTo>
                  <a:lnTo>
                    <a:pt x="14675" y="33700"/>
                  </a:lnTo>
                  <a:lnTo>
                    <a:pt x="14564" y="33449"/>
                  </a:lnTo>
                  <a:lnTo>
                    <a:pt x="14514" y="33329"/>
                  </a:lnTo>
                  <a:lnTo>
                    <a:pt x="14474" y="33198"/>
                  </a:lnTo>
                  <a:lnTo>
                    <a:pt x="14444" y="33057"/>
                  </a:lnTo>
                  <a:lnTo>
                    <a:pt x="14423" y="32927"/>
                  </a:lnTo>
                  <a:lnTo>
                    <a:pt x="14413" y="32786"/>
                  </a:lnTo>
                  <a:lnTo>
                    <a:pt x="14423" y="32645"/>
                  </a:lnTo>
                  <a:lnTo>
                    <a:pt x="14434" y="32514"/>
                  </a:lnTo>
                  <a:lnTo>
                    <a:pt x="14464" y="32374"/>
                  </a:lnTo>
                  <a:lnTo>
                    <a:pt x="14494" y="32263"/>
                  </a:lnTo>
                  <a:lnTo>
                    <a:pt x="14524" y="32153"/>
                  </a:lnTo>
                  <a:lnTo>
                    <a:pt x="14564" y="32052"/>
                  </a:lnTo>
                  <a:lnTo>
                    <a:pt x="14614" y="31952"/>
                  </a:lnTo>
                  <a:lnTo>
                    <a:pt x="14665" y="31851"/>
                  </a:lnTo>
                  <a:lnTo>
                    <a:pt x="14725" y="31761"/>
                  </a:lnTo>
                  <a:lnTo>
                    <a:pt x="14856" y="31580"/>
                  </a:lnTo>
                  <a:lnTo>
                    <a:pt x="15006" y="31409"/>
                  </a:lnTo>
                  <a:lnTo>
                    <a:pt x="15167" y="31248"/>
                  </a:lnTo>
                  <a:lnTo>
                    <a:pt x="15348" y="31107"/>
                  </a:lnTo>
                  <a:lnTo>
                    <a:pt x="15549" y="30987"/>
                  </a:lnTo>
                  <a:lnTo>
                    <a:pt x="15760" y="30866"/>
                  </a:lnTo>
                  <a:lnTo>
                    <a:pt x="15981" y="30776"/>
                  </a:lnTo>
                  <a:lnTo>
                    <a:pt x="16202" y="30695"/>
                  </a:lnTo>
                  <a:lnTo>
                    <a:pt x="16444" y="30625"/>
                  </a:lnTo>
                  <a:lnTo>
                    <a:pt x="16685" y="30585"/>
                  </a:lnTo>
                  <a:lnTo>
                    <a:pt x="16936" y="30555"/>
                  </a:lnTo>
                  <a:lnTo>
                    <a:pt x="17198" y="30545"/>
                  </a:lnTo>
                  <a:lnTo>
                    <a:pt x="17449" y="30555"/>
                  </a:lnTo>
                  <a:lnTo>
                    <a:pt x="17891" y="30595"/>
                  </a:lnTo>
                  <a:lnTo>
                    <a:pt x="18323" y="30645"/>
                  </a:lnTo>
                  <a:lnTo>
                    <a:pt x="18765" y="30705"/>
                  </a:lnTo>
                  <a:lnTo>
                    <a:pt x="19208" y="30776"/>
                  </a:lnTo>
                  <a:lnTo>
                    <a:pt x="19650" y="30866"/>
                  </a:lnTo>
                  <a:lnTo>
                    <a:pt x="20082" y="30957"/>
                  </a:lnTo>
                  <a:lnTo>
                    <a:pt x="20514" y="31067"/>
                  </a:lnTo>
                  <a:lnTo>
                    <a:pt x="20946" y="31178"/>
                  </a:lnTo>
                  <a:lnTo>
                    <a:pt x="21127" y="31238"/>
                  </a:lnTo>
                  <a:lnTo>
                    <a:pt x="21308" y="31298"/>
                  </a:lnTo>
                  <a:lnTo>
                    <a:pt x="21479" y="31369"/>
                  </a:lnTo>
                  <a:lnTo>
                    <a:pt x="21650" y="31449"/>
                  </a:lnTo>
                  <a:lnTo>
                    <a:pt x="21811" y="31529"/>
                  </a:lnTo>
                  <a:lnTo>
                    <a:pt x="21962" y="31620"/>
                  </a:lnTo>
                  <a:lnTo>
                    <a:pt x="22112" y="31710"/>
                  </a:lnTo>
                  <a:lnTo>
                    <a:pt x="22263" y="31811"/>
                  </a:lnTo>
                  <a:lnTo>
                    <a:pt x="22394" y="31921"/>
                  </a:lnTo>
                  <a:lnTo>
                    <a:pt x="22524" y="32032"/>
                  </a:lnTo>
                  <a:lnTo>
                    <a:pt x="22655" y="32143"/>
                  </a:lnTo>
                  <a:lnTo>
                    <a:pt x="22776" y="32263"/>
                  </a:lnTo>
                  <a:lnTo>
                    <a:pt x="22886" y="32394"/>
                  </a:lnTo>
                  <a:lnTo>
                    <a:pt x="22997" y="32525"/>
                  </a:lnTo>
                  <a:lnTo>
                    <a:pt x="23087" y="32655"/>
                  </a:lnTo>
                  <a:lnTo>
                    <a:pt x="23188" y="32796"/>
                  </a:lnTo>
                  <a:lnTo>
                    <a:pt x="23268" y="32937"/>
                  </a:lnTo>
                  <a:lnTo>
                    <a:pt x="23349" y="33077"/>
                  </a:lnTo>
                  <a:lnTo>
                    <a:pt x="23419" y="33228"/>
                  </a:lnTo>
                  <a:lnTo>
                    <a:pt x="23479" y="33379"/>
                  </a:lnTo>
                  <a:lnTo>
                    <a:pt x="23540" y="33530"/>
                  </a:lnTo>
                  <a:lnTo>
                    <a:pt x="23590" y="33690"/>
                  </a:lnTo>
                  <a:lnTo>
                    <a:pt x="23630" y="33841"/>
                  </a:lnTo>
                  <a:lnTo>
                    <a:pt x="23660" y="34002"/>
                  </a:lnTo>
                  <a:lnTo>
                    <a:pt x="23690" y="34163"/>
                  </a:lnTo>
                  <a:lnTo>
                    <a:pt x="23710" y="34334"/>
                  </a:lnTo>
                  <a:lnTo>
                    <a:pt x="23710" y="34494"/>
                  </a:lnTo>
                  <a:lnTo>
                    <a:pt x="23720" y="34665"/>
                  </a:lnTo>
                  <a:lnTo>
                    <a:pt x="23710" y="34826"/>
                  </a:lnTo>
                  <a:lnTo>
                    <a:pt x="23690" y="34997"/>
                  </a:lnTo>
                  <a:lnTo>
                    <a:pt x="23670" y="35158"/>
                  </a:lnTo>
                  <a:lnTo>
                    <a:pt x="23630" y="35329"/>
                  </a:lnTo>
                  <a:lnTo>
                    <a:pt x="23590" y="35550"/>
                  </a:lnTo>
                  <a:lnTo>
                    <a:pt x="23550" y="35771"/>
                  </a:lnTo>
                  <a:lnTo>
                    <a:pt x="23489" y="36143"/>
                  </a:lnTo>
                  <a:lnTo>
                    <a:pt x="23449" y="36505"/>
                  </a:lnTo>
                  <a:lnTo>
                    <a:pt x="23379" y="37218"/>
                  </a:lnTo>
                  <a:lnTo>
                    <a:pt x="23318" y="37912"/>
                  </a:lnTo>
                  <a:lnTo>
                    <a:pt x="23258" y="38605"/>
                  </a:lnTo>
                  <a:lnTo>
                    <a:pt x="23208" y="38947"/>
                  </a:lnTo>
                  <a:lnTo>
                    <a:pt x="23158" y="39279"/>
                  </a:lnTo>
                  <a:lnTo>
                    <a:pt x="23097" y="39620"/>
                  </a:lnTo>
                  <a:lnTo>
                    <a:pt x="23017" y="39962"/>
                  </a:lnTo>
                  <a:lnTo>
                    <a:pt x="22926" y="40304"/>
                  </a:lnTo>
                  <a:lnTo>
                    <a:pt x="22816" y="40646"/>
                  </a:lnTo>
                  <a:lnTo>
                    <a:pt x="22685" y="40997"/>
                  </a:lnTo>
                  <a:lnTo>
                    <a:pt x="22524" y="41339"/>
                  </a:lnTo>
                  <a:lnTo>
                    <a:pt x="22585" y="41239"/>
                  </a:lnTo>
                  <a:lnTo>
                    <a:pt x="22665" y="41138"/>
                  </a:lnTo>
                  <a:lnTo>
                    <a:pt x="22756" y="41048"/>
                  </a:lnTo>
                  <a:lnTo>
                    <a:pt x="22846" y="40957"/>
                  </a:lnTo>
                  <a:lnTo>
                    <a:pt x="22937" y="40867"/>
                  </a:lnTo>
                  <a:lnTo>
                    <a:pt x="23017" y="40776"/>
                  </a:lnTo>
                  <a:lnTo>
                    <a:pt x="23097" y="40676"/>
                  </a:lnTo>
                  <a:lnTo>
                    <a:pt x="23158" y="40575"/>
                  </a:lnTo>
                  <a:lnTo>
                    <a:pt x="23318" y="40244"/>
                  </a:lnTo>
                  <a:lnTo>
                    <a:pt x="23459" y="39892"/>
                  </a:lnTo>
                  <a:lnTo>
                    <a:pt x="23590" y="39540"/>
                  </a:lnTo>
                  <a:lnTo>
                    <a:pt x="23710" y="39198"/>
                  </a:lnTo>
                  <a:lnTo>
                    <a:pt x="23801" y="38957"/>
                  </a:lnTo>
                  <a:lnTo>
                    <a:pt x="23921" y="38666"/>
                  </a:lnTo>
                  <a:lnTo>
                    <a:pt x="23982" y="38515"/>
                  </a:lnTo>
                  <a:lnTo>
                    <a:pt x="24062" y="38374"/>
                  </a:lnTo>
                  <a:lnTo>
                    <a:pt x="24133" y="38254"/>
                  </a:lnTo>
                  <a:lnTo>
                    <a:pt x="24213" y="38143"/>
                  </a:lnTo>
                  <a:lnTo>
                    <a:pt x="24293" y="38052"/>
                  </a:lnTo>
                  <a:lnTo>
                    <a:pt x="24334" y="38022"/>
                  </a:lnTo>
                  <a:lnTo>
                    <a:pt x="24374" y="38002"/>
                  </a:lnTo>
                  <a:lnTo>
                    <a:pt x="24424" y="37982"/>
                  </a:lnTo>
                  <a:lnTo>
                    <a:pt x="24464" y="37972"/>
                  </a:lnTo>
                  <a:lnTo>
                    <a:pt x="24504" y="37982"/>
                  </a:lnTo>
                  <a:lnTo>
                    <a:pt x="24545" y="37992"/>
                  </a:lnTo>
                  <a:lnTo>
                    <a:pt x="24585" y="38022"/>
                  </a:lnTo>
                  <a:lnTo>
                    <a:pt x="24625" y="38063"/>
                  </a:lnTo>
                  <a:lnTo>
                    <a:pt x="24665" y="38113"/>
                  </a:lnTo>
                  <a:lnTo>
                    <a:pt x="24705" y="38173"/>
                  </a:lnTo>
                  <a:lnTo>
                    <a:pt x="24746" y="38254"/>
                  </a:lnTo>
                  <a:lnTo>
                    <a:pt x="24776" y="38354"/>
                  </a:lnTo>
                  <a:lnTo>
                    <a:pt x="24846" y="38595"/>
                  </a:lnTo>
                  <a:lnTo>
                    <a:pt x="24886" y="38766"/>
                  </a:lnTo>
                  <a:lnTo>
                    <a:pt x="24906" y="38947"/>
                  </a:lnTo>
                  <a:lnTo>
                    <a:pt x="24906" y="39128"/>
                  </a:lnTo>
                  <a:lnTo>
                    <a:pt x="24896" y="39319"/>
                  </a:lnTo>
                  <a:lnTo>
                    <a:pt x="24886" y="39510"/>
                  </a:lnTo>
                  <a:lnTo>
                    <a:pt x="24856" y="39701"/>
                  </a:lnTo>
                  <a:lnTo>
                    <a:pt x="24776" y="40083"/>
                  </a:lnTo>
                  <a:lnTo>
                    <a:pt x="24685" y="40475"/>
                  </a:lnTo>
                  <a:lnTo>
                    <a:pt x="24595" y="40857"/>
                  </a:lnTo>
                  <a:lnTo>
                    <a:pt x="24514" y="41229"/>
                  </a:lnTo>
                  <a:lnTo>
                    <a:pt x="24484" y="41409"/>
                  </a:lnTo>
                  <a:lnTo>
                    <a:pt x="24464" y="41590"/>
                  </a:lnTo>
                  <a:lnTo>
                    <a:pt x="24444" y="41801"/>
                  </a:lnTo>
                  <a:lnTo>
                    <a:pt x="24434" y="42023"/>
                  </a:lnTo>
                  <a:lnTo>
                    <a:pt x="24424" y="42244"/>
                  </a:lnTo>
                  <a:lnTo>
                    <a:pt x="24424" y="42475"/>
                  </a:lnTo>
                  <a:lnTo>
                    <a:pt x="24434" y="42706"/>
                  </a:lnTo>
                  <a:lnTo>
                    <a:pt x="24444" y="42947"/>
                  </a:lnTo>
                  <a:lnTo>
                    <a:pt x="24474" y="43178"/>
                  </a:lnTo>
                  <a:lnTo>
                    <a:pt x="24504" y="43410"/>
                  </a:lnTo>
                  <a:lnTo>
                    <a:pt x="24545" y="43631"/>
                  </a:lnTo>
                  <a:lnTo>
                    <a:pt x="24595" y="43852"/>
                  </a:lnTo>
                  <a:lnTo>
                    <a:pt x="24655" y="44063"/>
                  </a:lnTo>
                  <a:lnTo>
                    <a:pt x="24726" y="44264"/>
                  </a:lnTo>
                  <a:lnTo>
                    <a:pt x="24806" y="44445"/>
                  </a:lnTo>
                  <a:lnTo>
                    <a:pt x="24896" y="44616"/>
                  </a:lnTo>
                  <a:lnTo>
                    <a:pt x="24997" y="44777"/>
                  </a:lnTo>
                  <a:lnTo>
                    <a:pt x="25107" y="44917"/>
                  </a:lnTo>
                  <a:lnTo>
                    <a:pt x="25097" y="44666"/>
                  </a:lnTo>
                  <a:lnTo>
                    <a:pt x="25067" y="44405"/>
                  </a:lnTo>
                  <a:lnTo>
                    <a:pt x="24997" y="43862"/>
                  </a:lnTo>
                  <a:lnTo>
                    <a:pt x="24967" y="43591"/>
                  </a:lnTo>
                  <a:lnTo>
                    <a:pt x="24957" y="43460"/>
                  </a:lnTo>
                  <a:lnTo>
                    <a:pt x="24957" y="43319"/>
                  </a:lnTo>
                  <a:lnTo>
                    <a:pt x="24957" y="43199"/>
                  </a:lnTo>
                  <a:lnTo>
                    <a:pt x="24977" y="43068"/>
                  </a:lnTo>
                  <a:lnTo>
                    <a:pt x="24997" y="42947"/>
                  </a:lnTo>
                  <a:lnTo>
                    <a:pt x="25037" y="42837"/>
                  </a:lnTo>
                  <a:lnTo>
                    <a:pt x="25077" y="42726"/>
                  </a:lnTo>
                  <a:lnTo>
                    <a:pt x="25128" y="42646"/>
                  </a:lnTo>
                  <a:lnTo>
                    <a:pt x="25178" y="42585"/>
                  </a:lnTo>
                  <a:lnTo>
                    <a:pt x="25228" y="42545"/>
                  </a:lnTo>
                  <a:lnTo>
                    <a:pt x="25288" y="42525"/>
                  </a:lnTo>
                  <a:lnTo>
                    <a:pt x="25349" y="42525"/>
                  </a:lnTo>
                  <a:lnTo>
                    <a:pt x="25399" y="42535"/>
                  </a:lnTo>
                  <a:lnTo>
                    <a:pt x="25459" y="42565"/>
                  </a:lnTo>
                  <a:lnTo>
                    <a:pt x="25530" y="42606"/>
                  </a:lnTo>
                  <a:lnTo>
                    <a:pt x="25590" y="42656"/>
                  </a:lnTo>
                  <a:lnTo>
                    <a:pt x="25711" y="42786"/>
                  </a:lnTo>
                  <a:lnTo>
                    <a:pt x="25831" y="42937"/>
                  </a:lnTo>
                  <a:lnTo>
                    <a:pt x="25952" y="43108"/>
                  </a:lnTo>
                  <a:lnTo>
                    <a:pt x="26022" y="43209"/>
                  </a:lnTo>
                  <a:lnTo>
                    <a:pt x="26072" y="43319"/>
                  </a:lnTo>
                  <a:lnTo>
                    <a:pt x="26133" y="43440"/>
                  </a:lnTo>
                  <a:lnTo>
                    <a:pt x="26173" y="43570"/>
                  </a:lnTo>
                  <a:lnTo>
                    <a:pt x="26253" y="43832"/>
                  </a:lnTo>
                  <a:lnTo>
                    <a:pt x="26314" y="44093"/>
                  </a:lnTo>
                  <a:lnTo>
                    <a:pt x="26354" y="44334"/>
                  </a:lnTo>
                  <a:lnTo>
                    <a:pt x="26374" y="44535"/>
                  </a:lnTo>
                  <a:lnTo>
                    <a:pt x="26384" y="44686"/>
                  </a:lnTo>
                  <a:lnTo>
                    <a:pt x="26384" y="44777"/>
                  </a:lnTo>
                  <a:lnTo>
                    <a:pt x="26404" y="44656"/>
                  </a:lnTo>
                  <a:lnTo>
                    <a:pt x="26444" y="44545"/>
                  </a:lnTo>
                  <a:lnTo>
                    <a:pt x="26515" y="44304"/>
                  </a:lnTo>
                  <a:lnTo>
                    <a:pt x="26605" y="44063"/>
                  </a:lnTo>
                  <a:lnTo>
                    <a:pt x="26685" y="43812"/>
                  </a:lnTo>
                  <a:lnTo>
                    <a:pt x="26766" y="43560"/>
                  </a:lnTo>
                  <a:lnTo>
                    <a:pt x="26786" y="43440"/>
                  </a:lnTo>
                  <a:lnTo>
                    <a:pt x="26806" y="43309"/>
                  </a:lnTo>
                  <a:lnTo>
                    <a:pt x="26816" y="43188"/>
                  </a:lnTo>
                  <a:lnTo>
                    <a:pt x="26816" y="43068"/>
                  </a:lnTo>
                  <a:lnTo>
                    <a:pt x="26806" y="42957"/>
                  </a:lnTo>
                  <a:lnTo>
                    <a:pt x="26776" y="42837"/>
                  </a:lnTo>
                  <a:lnTo>
                    <a:pt x="26746" y="42746"/>
                  </a:lnTo>
                  <a:lnTo>
                    <a:pt x="26696" y="42656"/>
                  </a:lnTo>
                  <a:lnTo>
                    <a:pt x="26645" y="42565"/>
                  </a:lnTo>
                  <a:lnTo>
                    <a:pt x="26575" y="42475"/>
                  </a:lnTo>
                  <a:lnTo>
                    <a:pt x="26434" y="42314"/>
                  </a:lnTo>
                  <a:lnTo>
                    <a:pt x="26273" y="42153"/>
                  </a:lnTo>
                  <a:lnTo>
                    <a:pt x="26113" y="42002"/>
                  </a:lnTo>
                  <a:lnTo>
                    <a:pt x="25962" y="41842"/>
                  </a:lnTo>
                  <a:lnTo>
                    <a:pt x="25902" y="41751"/>
                  </a:lnTo>
                  <a:lnTo>
                    <a:pt x="25841" y="41661"/>
                  </a:lnTo>
                  <a:lnTo>
                    <a:pt x="25801" y="41570"/>
                  </a:lnTo>
                  <a:lnTo>
                    <a:pt x="25761" y="41480"/>
                  </a:lnTo>
                  <a:lnTo>
                    <a:pt x="25680" y="41219"/>
                  </a:lnTo>
                  <a:lnTo>
                    <a:pt x="25620" y="40947"/>
                  </a:lnTo>
                  <a:lnTo>
                    <a:pt x="25570" y="40676"/>
                  </a:lnTo>
                  <a:lnTo>
                    <a:pt x="25520" y="40394"/>
                  </a:lnTo>
                  <a:lnTo>
                    <a:pt x="25489" y="40113"/>
                  </a:lnTo>
                  <a:lnTo>
                    <a:pt x="25479" y="39842"/>
                  </a:lnTo>
                  <a:lnTo>
                    <a:pt x="25469" y="39560"/>
                  </a:lnTo>
                  <a:lnTo>
                    <a:pt x="25479" y="39299"/>
                  </a:lnTo>
                  <a:lnTo>
                    <a:pt x="25499" y="38937"/>
                  </a:lnTo>
                  <a:lnTo>
                    <a:pt x="25520" y="38716"/>
                  </a:lnTo>
                  <a:lnTo>
                    <a:pt x="25550" y="38485"/>
                  </a:lnTo>
                  <a:lnTo>
                    <a:pt x="25570" y="38374"/>
                  </a:lnTo>
                  <a:lnTo>
                    <a:pt x="25600" y="38274"/>
                  </a:lnTo>
                  <a:lnTo>
                    <a:pt x="25630" y="38173"/>
                  </a:lnTo>
                  <a:lnTo>
                    <a:pt x="25670" y="38073"/>
                  </a:lnTo>
                  <a:lnTo>
                    <a:pt x="25721" y="37992"/>
                  </a:lnTo>
                  <a:lnTo>
                    <a:pt x="25781" y="37922"/>
                  </a:lnTo>
                  <a:lnTo>
                    <a:pt x="25851" y="37862"/>
                  </a:lnTo>
                  <a:lnTo>
                    <a:pt x="25932" y="37821"/>
                  </a:lnTo>
                  <a:lnTo>
                    <a:pt x="26022" y="37791"/>
                  </a:lnTo>
                  <a:lnTo>
                    <a:pt x="26103" y="37781"/>
                  </a:lnTo>
                  <a:lnTo>
                    <a:pt x="26183" y="37791"/>
                  </a:lnTo>
                  <a:lnTo>
                    <a:pt x="26263" y="37811"/>
                  </a:lnTo>
                  <a:lnTo>
                    <a:pt x="26344" y="37851"/>
                  </a:lnTo>
                  <a:lnTo>
                    <a:pt x="26414" y="37902"/>
                  </a:lnTo>
                  <a:lnTo>
                    <a:pt x="26484" y="37962"/>
                  </a:lnTo>
                  <a:lnTo>
                    <a:pt x="26555" y="38022"/>
                  </a:lnTo>
                  <a:lnTo>
                    <a:pt x="26675" y="38173"/>
                  </a:lnTo>
                  <a:lnTo>
                    <a:pt x="26786" y="38334"/>
                  </a:lnTo>
                  <a:lnTo>
                    <a:pt x="26947" y="38605"/>
                  </a:lnTo>
                  <a:lnTo>
                    <a:pt x="27027" y="38776"/>
                  </a:lnTo>
                  <a:lnTo>
                    <a:pt x="27118" y="38947"/>
                  </a:lnTo>
                  <a:lnTo>
                    <a:pt x="27278" y="39329"/>
                  </a:lnTo>
                  <a:lnTo>
                    <a:pt x="27439" y="39721"/>
                  </a:lnTo>
                  <a:lnTo>
                    <a:pt x="27530" y="39922"/>
                  </a:lnTo>
                  <a:lnTo>
                    <a:pt x="27630" y="40113"/>
                  </a:lnTo>
                  <a:lnTo>
                    <a:pt x="27731" y="40304"/>
                  </a:lnTo>
                  <a:lnTo>
                    <a:pt x="27851" y="40485"/>
                  </a:lnTo>
                  <a:lnTo>
                    <a:pt x="27982" y="40656"/>
                  </a:lnTo>
                  <a:lnTo>
                    <a:pt x="28113" y="40806"/>
                  </a:lnTo>
                  <a:lnTo>
                    <a:pt x="28193" y="40877"/>
                  </a:lnTo>
                  <a:lnTo>
                    <a:pt x="28273" y="40947"/>
                  </a:lnTo>
                  <a:lnTo>
                    <a:pt x="28354" y="41007"/>
                  </a:lnTo>
                  <a:lnTo>
                    <a:pt x="28444" y="41068"/>
                  </a:lnTo>
                  <a:lnTo>
                    <a:pt x="28535" y="41118"/>
                  </a:lnTo>
                  <a:lnTo>
                    <a:pt x="28635" y="41158"/>
                  </a:lnTo>
                  <a:lnTo>
                    <a:pt x="28736" y="41198"/>
                  </a:lnTo>
                  <a:lnTo>
                    <a:pt x="28846" y="41229"/>
                  </a:lnTo>
                  <a:lnTo>
                    <a:pt x="28766" y="41158"/>
                  </a:lnTo>
                  <a:lnTo>
                    <a:pt x="28676" y="41068"/>
                  </a:lnTo>
                  <a:lnTo>
                    <a:pt x="28565" y="40957"/>
                  </a:lnTo>
                  <a:lnTo>
                    <a:pt x="28454" y="40827"/>
                  </a:lnTo>
                  <a:lnTo>
                    <a:pt x="28344" y="40676"/>
                  </a:lnTo>
                  <a:lnTo>
                    <a:pt x="28233" y="40515"/>
                  </a:lnTo>
                  <a:lnTo>
                    <a:pt x="28133" y="40354"/>
                  </a:lnTo>
                  <a:lnTo>
                    <a:pt x="28032" y="40183"/>
                  </a:lnTo>
                  <a:lnTo>
                    <a:pt x="27942" y="40002"/>
                  </a:lnTo>
                  <a:lnTo>
                    <a:pt x="27871" y="39842"/>
                  </a:lnTo>
                  <a:lnTo>
                    <a:pt x="27811" y="39671"/>
                  </a:lnTo>
                  <a:lnTo>
                    <a:pt x="27781" y="39520"/>
                  </a:lnTo>
                  <a:lnTo>
                    <a:pt x="27781" y="39440"/>
                  </a:lnTo>
                  <a:lnTo>
                    <a:pt x="27781" y="39369"/>
                  </a:lnTo>
                  <a:lnTo>
                    <a:pt x="27781" y="39309"/>
                  </a:lnTo>
                  <a:lnTo>
                    <a:pt x="27801" y="39238"/>
                  </a:lnTo>
                  <a:lnTo>
                    <a:pt x="27821" y="39188"/>
                  </a:lnTo>
                  <a:lnTo>
                    <a:pt x="27851" y="39138"/>
                  </a:lnTo>
                  <a:lnTo>
                    <a:pt x="27892" y="39088"/>
                  </a:lnTo>
                  <a:lnTo>
                    <a:pt x="27942" y="39048"/>
                  </a:lnTo>
                  <a:lnTo>
                    <a:pt x="28002" y="39007"/>
                  </a:lnTo>
                  <a:lnTo>
                    <a:pt x="28072" y="38977"/>
                  </a:lnTo>
                  <a:lnTo>
                    <a:pt x="28143" y="38947"/>
                  </a:lnTo>
                  <a:lnTo>
                    <a:pt x="28203" y="38937"/>
                  </a:lnTo>
                  <a:lnTo>
                    <a:pt x="28324" y="38937"/>
                  </a:lnTo>
                  <a:lnTo>
                    <a:pt x="28394" y="38947"/>
                  </a:lnTo>
                  <a:lnTo>
                    <a:pt x="28454" y="38967"/>
                  </a:lnTo>
                  <a:lnTo>
                    <a:pt x="28565" y="39017"/>
                  </a:lnTo>
                  <a:lnTo>
                    <a:pt x="28686" y="39088"/>
                  </a:lnTo>
                  <a:lnTo>
                    <a:pt x="28796" y="39188"/>
                  </a:lnTo>
                  <a:lnTo>
                    <a:pt x="28897" y="39299"/>
                  </a:lnTo>
                  <a:lnTo>
                    <a:pt x="28997" y="39409"/>
                  </a:lnTo>
                  <a:lnTo>
                    <a:pt x="29098" y="39530"/>
                  </a:lnTo>
                  <a:lnTo>
                    <a:pt x="29269" y="39781"/>
                  </a:lnTo>
                  <a:lnTo>
                    <a:pt x="29419" y="40012"/>
                  </a:lnTo>
                  <a:lnTo>
                    <a:pt x="29490" y="40103"/>
                  </a:lnTo>
                  <a:lnTo>
                    <a:pt x="29550" y="40173"/>
                  </a:lnTo>
                  <a:lnTo>
                    <a:pt x="29510" y="40123"/>
                  </a:lnTo>
                  <a:lnTo>
                    <a:pt x="29480" y="40073"/>
                  </a:lnTo>
                  <a:lnTo>
                    <a:pt x="29429" y="39952"/>
                  </a:lnTo>
                  <a:lnTo>
                    <a:pt x="29389" y="39811"/>
                  </a:lnTo>
                  <a:lnTo>
                    <a:pt x="29359" y="39671"/>
                  </a:lnTo>
                  <a:lnTo>
                    <a:pt x="29309" y="39389"/>
                  </a:lnTo>
                  <a:lnTo>
                    <a:pt x="29269" y="39259"/>
                  </a:lnTo>
                  <a:lnTo>
                    <a:pt x="29228" y="39138"/>
                  </a:lnTo>
                  <a:lnTo>
                    <a:pt x="29088" y="38877"/>
                  </a:lnTo>
                  <a:lnTo>
                    <a:pt x="28927" y="38615"/>
                  </a:lnTo>
                  <a:lnTo>
                    <a:pt x="28746" y="38364"/>
                  </a:lnTo>
                  <a:lnTo>
                    <a:pt x="28645" y="38243"/>
                  </a:lnTo>
                  <a:lnTo>
                    <a:pt x="28545" y="38123"/>
                  </a:lnTo>
                  <a:lnTo>
                    <a:pt x="28434" y="38012"/>
                  </a:lnTo>
                  <a:lnTo>
                    <a:pt x="28314" y="37912"/>
                  </a:lnTo>
                  <a:lnTo>
                    <a:pt x="28193" y="37811"/>
                  </a:lnTo>
                  <a:lnTo>
                    <a:pt x="28072" y="37711"/>
                  </a:lnTo>
                  <a:lnTo>
                    <a:pt x="27932" y="37630"/>
                  </a:lnTo>
                  <a:lnTo>
                    <a:pt x="27791" y="37550"/>
                  </a:lnTo>
                  <a:lnTo>
                    <a:pt x="27650" y="37480"/>
                  </a:lnTo>
                  <a:lnTo>
                    <a:pt x="27490" y="37419"/>
                  </a:lnTo>
                  <a:lnTo>
                    <a:pt x="26957" y="37248"/>
                  </a:lnTo>
                  <a:lnTo>
                    <a:pt x="26696" y="37148"/>
                  </a:lnTo>
                  <a:lnTo>
                    <a:pt x="26575" y="37088"/>
                  </a:lnTo>
                  <a:lnTo>
                    <a:pt x="26444" y="37027"/>
                  </a:lnTo>
                  <a:lnTo>
                    <a:pt x="26253" y="36907"/>
                  </a:lnTo>
                  <a:lnTo>
                    <a:pt x="26042" y="36756"/>
                  </a:lnTo>
                  <a:lnTo>
                    <a:pt x="25841" y="36585"/>
                  </a:lnTo>
                  <a:lnTo>
                    <a:pt x="25630" y="36404"/>
                  </a:lnTo>
                  <a:lnTo>
                    <a:pt x="25439" y="36223"/>
                  </a:lnTo>
                  <a:lnTo>
                    <a:pt x="25258" y="36032"/>
                  </a:lnTo>
                  <a:lnTo>
                    <a:pt x="25107" y="35841"/>
                  </a:lnTo>
                  <a:lnTo>
                    <a:pt x="24977" y="35670"/>
                  </a:lnTo>
                  <a:lnTo>
                    <a:pt x="24917" y="35570"/>
                  </a:lnTo>
                  <a:lnTo>
                    <a:pt x="24876" y="35469"/>
                  </a:lnTo>
                  <a:lnTo>
                    <a:pt x="24836" y="35349"/>
                  </a:lnTo>
                  <a:lnTo>
                    <a:pt x="24816" y="35228"/>
                  </a:lnTo>
                  <a:lnTo>
                    <a:pt x="24806" y="35108"/>
                  </a:lnTo>
                  <a:lnTo>
                    <a:pt x="24796" y="34977"/>
                  </a:lnTo>
                  <a:lnTo>
                    <a:pt x="24806" y="34846"/>
                  </a:lnTo>
                  <a:lnTo>
                    <a:pt x="24806" y="34716"/>
                  </a:lnTo>
                  <a:lnTo>
                    <a:pt x="24836" y="34444"/>
                  </a:lnTo>
                  <a:lnTo>
                    <a:pt x="24876" y="34183"/>
                  </a:lnTo>
                  <a:lnTo>
                    <a:pt x="24957" y="33711"/>
                  </a:lnTo>
                  <a:lnTo>
                    <a:pt x="25007" y="33489"/>
                  </a:lnTo>
                  <a:lnTo>
                    <a:pt x="25057" y="33268"/>
                  </a:lnTo>
                  <a:lnTo>
                    <a:pt x="25128" y="33047"/>
                  </a:lnTo>
                  <a:lnTo>
                    <a:pt x="25218" y="32836"/>
                  </a:lnTo>
                  <a:lnTo>
                    <a:pt x="25319" y="32625"/>
                  </a:lnTo>
                  <a:lnTo>
                    <a:pt x="25429" y="32414"/>
                  </a:lnTo>
                  <a:lnTo>
                    <a:pt x="25550" y="32223"/>
                  </a:lnTo>
                  <a:lnTo>
                    <a:pt x="25680" y="32022"/>
                  </a:lnTo>
                  <a:lnTo>
                    <a:pt x="25871" y="31781"/>
                  </a:lnTo>
                  <a:lnTo>
                    <a:pt x="26062" y="31550"/>
                  </a:lnTo>
                  <a:lnTo>
                    <a:pt x="26273" y="31318"/>
                  </a:lnTo>
                  <a:lnTo>
                    <a:pt x="26505" y="31107"/>
                  </a:lnTo>
                  <a:lnTo>
                    <a:pt x="26736" y="30896"/>
                  </a:lnTo>
                  <a:lnTo>
                    <a:pt x="26977" y="30695"/>
                  </a:lnTo>
                  <a:lnTo>
                    <a:pt x="27218" y="30494"/>
                  </a:lnTo>
                  <a:lnTo>
                    <a:pt x="27469" y="30303"/>
                  </a:lnTo>
                  <a:lnTo>
                    <a:pt x="27992" y="29931"/>
                  </a:lnTo>
                  <a:lnTo>
                    <a:pt x="28515" y="29580"/>
                  </a:lnTo>
                  <a:lnTo>
                    <a:pt x="29530" y="28916"/>
                  </a:lnTo>
                  <a:lnTo>
                    <a:pt x="29711" y="28806"/>
                  </a:lnTo>
                  <a:lnTo>
                    <a:pt x="29902" y="28705"/>
                  </a:lnTo>
                  <a:lnTo>
                    <a:pt x="30093" y="28615"/>
                  </a:lnTo>
                  <a:lnTo>
                    <a:pt x="30284" y="28534"/>
                  </a:lnTo>
                  <a:lnTo>
                    <a:pt x="30495" y="28464"/>
                  </a:lnTo>
                  <a:lnTo>
                    <a:pt x="30696" y="28394"/>
                  </a:lnTo>
                  <a:lnTo>
                    <a:pt x="30917" y="28343"/>
                  </a:lnTo>
                  <a:lnTo>
                    <a:pt x="31128" y="28303"/>
                  </a:lnTo>
                  <a:lnTo>
                    <a:pt x="31168" y="28293"/>
                  </a:lnTo>
                  <a:lnTo>
                    <a:pt x="31359" y="28263"/>
                  </a:lnTo>
                  <a:lnTo>
                    <a:pt x="31540" y="28243"/>
                  </a:lnTo>
                  <a:lnTo>
                    <a:pt x="31721" y="28233"/>
                  </a:lnTo>
                  <a:lnTo>
                    <a:pt x="31902" y="28243"/>
                  </a:lnTo>
                  <a:lnTo>
                    <a:pt x="32083" y="28263"/>
                  </a:lnTo>
                  <a:lnTo>
                    <a:pt x="32264" y="28293"/>
                  </a:lnTo>
                  <a:lnTo>
                    <a:pt x="32435" y="28343"/>
                  </a:lnTo>
                  <a:lnTo>
                    <a:pt x="32605" y="28404"/>
                  </a:lnTo>
                  <a:lnTo>
                    <a:pt x="32766" y="28474"/>
                  </a:lnTo>
                  <a:lnTo>
                    <a:pt x="32917" y="28554"/>
                  </a:lnTo>
                  <a:lnTo>
                    <a:pt x="33068" y="28645"/>
                  </a:lnTo>
                  <a:lnTo>
                    <a:pt x="33208" y="28755"/>
                  </a:lnTo>
                  <a:lnTo>
                    <a:pt x="33339" y="28866"/>
                  </a:lnTo>
                  <a:lnTo>
                    <a:pt x="33450" y="28987"/>
                  </a:lnTo>
                  <a:lnTo>
                    <a:pt x="33560" y="29127"/>
                  </a:lnTo>
                  <a:lnTo>
                    <a:pt x="33661" y="29268"/>
                  </a:lnTo>
                  <a:lnTo>
                    <a:pt x="33721" y="29359"/>
                  </a:lnTo>
                  <a:lnTo>
                    <a:pt x="33842" y="29489"/>
                  </a:lnTo>
                  <a:lnTo>
                    <a:pt x="34173" y="29851"/>
                  </a:lnTo>
                  <a:lnTo>
                    <a:pt x="34354" y="30042"/>
                  </a:lnTo>
                  <a:lnTo>
                    <a:pt x="34515" y="30243"/>
                  </a:lnTo>
                  <a:lnTo>
                    <a:pt x="34646" y="30414"/>
                  </a:lnTo>
                  <a:lnTo>
                    <a:pt x="34686" y="30494"/>
                  </a:lnTo>
                  <a:lnTo>
                    <a:pt x="34726" y="30565"/>
                  </a:lnTo>
                  <a:lnTo>
                    <a:pt x="34786" y="30735"/>
                  </a:lnTo>
                  <a:lnTo>
                    <a:pt x="34837" y="30906"/>
                  </a:lnTo>
                  <a:lnTo>
                    <a:pt x="34887" y="31087"/>
                  </a:lnTo>
                  <a:lnTo>
                    <a:pt x="34927" y="31268"/>
                  </a:lnTo>
                  <a:lnTo>
                    <a:pt x="34957" y="31459"/>
                  </a:lnTo>
                  <a:lnTo>
                    <a:pt x="34977" y="31640"/>
                  </a:lnTo>
                  <a:lnTo>
                    <a:pt x="34997" y="31831"/>
                  </a:lnTo>
                  <a:lnTo>
                    <a:pt x="35008" y="32022"/>
                  </a:lnTo>
                  <a:lnTo>
                    <a:pt x="35018" y="32404"/>
                  </a:lnTo>
                  <a:lnTo>
                    <a:pt x="35008" y="32776"/>
                  </a:lnTo>
                  <a:lnTo>
                    <a:pt x="34977" y="33148"/>
                  </a:lnTo>
                  <a:lnTo>
                    <a:pt x="34927" y="33510"/>
                  </a:lnTo>
                  <a:lnTo>
                    <a:pt x="34897" y="33650"/>
                  </a:lnTo>
                  <a:lnTo>
                    <a:pt x="34847" y="33811"/>
                  </a:lnTo>
                  <a:lnTo>
                    <a:pt x="34796" y="33962"/>
                  </a:lnTo>
                  <a:lnTo>
                    <a:pt x="34726" y="34123"/>
                  </a:lnTo>
                  <a:lnTo>
                    <a:pt x="34585" y="34424"/>
                  </a:lnTo>
                  <a:lnTo>
                    <a:pt x="34445" y="34706"/>
                  </a:lnTo>
                  <a:lnTo>
                    <a:pt x="34364" y="34836"/>
                  </a:lnTo>
                  <a:lnTo>
                    <a:pt x="34264" y="34967"/>
                  </a:lnTo>
                  <a:lnTo>
                    <a:pt x="34063" y="35208"/>
                  </a:lnTo>
                  <a:lnTo>
                    <a:pt x="33962" y="35329"/>
                  </a:lnTo>
                  <a:lnTo>
                    <a:pt x="33862" y="35459"/>
                  </a:lnTo>
                  <a:lnTo>
                    <a:pt x="33781" y="35580"/>
                  </a:lnTo>
                  <a:lnTo>
                    <a:pt x="33721" y="35711"/>
                  </a:lnTo>
                  <a:lnTo>
                    <a:pt x="33822" y="35650"/>
                  </a:lnTo>
                  <a:lnTo>
                    <a:pt x="33922" y="35570"/>
                  </a:lnTo>
                  <a:lnTo>
                    <a:pt x="34033" y="35469"/>
                  </a:lnTo>
                  <a:lnTo>
                    <a:pt x="34133" y="35359"/>
                  </a:lnTo>
                  <a:lnTo>
                    <a:pt x="34354" y="35138"/>
                  </a:lnTo>
                  <a:lnTo>
                    <a:pt x="34465" y="35027"/>
                  </a:lnTo>
                  <a:lnTo>
                    <a:pt x="34575" y="34927"/>
                  </a:lnTo>
                  <a:lnTo>
                    <a:pt x="34686" y="34836"/>
                  </a:lnTo>
                  <a:lnTo>
                    <a:pt x="34807" y="34756"/>
                  </a:lnTo>
                  <a:lnTo>
                    <a:pt x="34917" y="34696"/>
                  </a:lnTo>
                  <a:lnTo>
                    <a:pt x="34977" y="34675"/>
                  </a:lnTo>
                  <a:lnTo>
                    <a:pt x="35038" y="34665"/>
                  </a:lnTo>
                  <a:lnTo>
                    <a:pt x="35088" y="34655"/>
                  </a:lnTo>
                  <a:lnTo>
                    <a:pt x="35148" y="34655"/>
                  </a:lnTo>
                  <a:lnTo>
                    <a:pt x="35198" y="34665"/>
                  </a:lnTo>
                  <a:lnTo>
                    <a:pt x="35259" y="34675"/>
                  </a:lnTo>
                  <a:lnTo>
                    <a:pt x="35319" y="34706"/>
                  </a:lnTo>
                  <a:lnTo>
                    <a:pt x="35369" y="34736"/>
                  </a:lnTo>
                  <a:lnTo>
                    <a:pt x="35430" y="34776"/>
                  </a:lnTo>
                  <a:lnTo>
                    <a:pt x="35480" y="34836"/>
                  </a:lnTo>
                  <a:lnTo>
                    <a:pt x="35601" y="34977"/>
                  </a:lnTo>
                  <a:lnTo>
                    <a:pt x="35721" y="35158"/>
                  </a:lnTo>
                  <a:lnTo>
                    <a:pt x="35832" y="35349"/>
                  </a:lnTo>
                  <a:lnTo>
                    <a:pt x="35922" y="35560"/>
                  </a:lnTo>
                  <a:lnTo>
                    <a:pt x="36003" y="35771"/>
                  </a:lnTo>
                  <a:lnTo>
                    <a:pt x="36063" y="35982"/>
                  </a:lnTo>
                  <a:lnTo>
                    <a:pt x="36083" y="36083"/>
                  </a:lnTo>
                  <a:lnTo>
                    <a:pt x="36093" y="36183"/>
                  </a:lnTo>
                  <a:lnTo>
                    <a:pt x="36101" y="36254"/>
                  </a:lnTo>
                  <a:lnTo>
                    <a:pt x="36113" y="36083"/>
                  </a:lnTo>
                  <a:lnTo>
                    <a:pt x="36133" y="35791"/>
                  </a:lnTo>
                  <a:lnTo>
                    <a:pt x="36133" y="35510"/>
                  </a:lnTo>
                  <a:lnTo>
                    <a:pt x="36123" y="35218"/>
                  </a:lnTo>
                  <a:lnTo>
                    <a:pt x="36113" y="34937"/>
                  </a:lnTo>
                  <a:lnTo>
                    <a:pt x="36083" y="34645"/>
                  </a:lnTo>
                  <a:lnTo>
                    <a:pt x="36053" y="34364"/>
                  </a:lnTo>
                  <a:lnTo>
                    <a:pt x="36013" y="34082"/>
                  </a:lnTo>
                  <a:lnTo>
                    <a:pt x="35962" y="33912"/>
                  </a:lnTo>
                  <a:lnTo>
                    <a:pt x="35912" y="33721"/>
                  </a:lnTo>
                  <a:lnTo>
                    <a:pt x="35852" y="33520"/>
                  </a:lnTo>
                  <a:lnTo>
                    <a:pt x="35832" y="33419"/>
                  </a:lnTo>
                  <a:lnTo>
                    <a:pt x="35822" y="33319"/>
                  </a:lnTo>
                  <a:lnTo>
                    <a:pt x="35822" y="33228"/>
                  </a:lnTo>
                  <a:lnTo>
                    <a:pt x="35832" y="33148"/>
                  </a:lnTo>
                  <a:lnTo>
                    <a:pt x="35852" y="33067"/>
                  </a:lnTo>
                  <a:lnTo>
                    <a:pt x="35902" y="32997"/>
                  </a:lnTo>
                  <a:lnTo>
                    <a:pt x="35962" y="32937"/>
                  </a:lnTo>
                  <a:lnTo>
                    <a:pt x="36053" y="32896"/>
                  </a:lnTo>
                  <a:lnTo>
                    <a:pt x="36163" y="32866"/>
                  </a:lnTo>
                  <a:lnTo>
                    <a:pt x="36304" y="32846"/>
                  </a:lnTo>
                  <a:lnTo>
                    <a:pt x="36384" y="32846"/>
                  </a:lnTo>
                  <a:lnTo>
                    <a:pt x="36465" y="32856"/>
                  </a:lnTo>
                  <a:lnTo>
                    <a:pt x="36545" y="32876"/>
                  </a:lnTo>
                  <a:lnTo>
                    <a:pt x="36626" y="32896"/>
                  </a:lnTo>
                  <a:lnTo>
                    <a:pt x="36696" y="32927"/>
                  </a:lnTo>
                  <a:lnTo>
                    <a:pt x="36766" y="32967"/>
                  </a:lnTo>
                  <a:lnTo>
                    <a:pt x="36897" y="33047"/>
                  </a:lnTo>
                  <a:lnTo>
                    <a:pt x="37028" y="33148"/>
                  </a:lnTo>
                  <a:lnTo>
                    <a:pt x="37148" y="33248"/>
                  </a:lnTo>
                  <a:lnTo>
                    <a:pt x="37249" y="33359"/>
                  </a:lnTo>
                  <a:lnTo>
                    <a:pt x="37349" y="33459"/>
                  </a:lnTo>
                  <a:lnTo>
                    <a:pt x="37570" y="33731"/>
                  </a:lnTo>
                  <a:lnTo>
                    <a:pt x="37792" y="34012"/>
                  </a:lnTo>
                  <a:lnTo>
                    <a:pt x="37983" y="34314"/>
                  </a:lnTo>
                  <a:lnTo>
                    <a:pt x="38174" y="34615"/>
                  </a:lnTo>
                  <a:lnTo>
                    <a:pt x="38334" y="34917"/>
                  </a:lnTo>
                  <a:lnTo>
                    <a:pt x="38495" y="35228"/>
                  </a:lnTo>
                  <a:lnTo>
                    <a:pt x="38636" y="35550"/>
                  </a:lnTo>
                  <a:lnTo>
                    <a:pt x="38767" y="35861"/>
                  </a:lnTo>
                  <a:lnTo>
                    <a:pt x="39008" y="36444"/>
                  </a:lnTo>
                  <a:lnTo>
                    <a:pt x="39229" y="37007"/>
                  </a:lnTo>
                  <a:lnTo>
                    <a:pt x="39460" y="37540"/>
                  </a:lnTo>
                  <a:lnTo>
                    <a:pt x="39591" y="37791"/>
                  </a:lnTo>
                  <a:lnTo>
                    <a:pt x="39711" y="38042"/>
                  </a:lnTo>
                  <a:lnTo>
                    <a:pt x="39852" y="38294"/>
                  </a:lnTo>
                  <a:lnTo>
                    <a:pt x="39993" y="38535"/>
                  </a:lnTo>
                  <a:lnTo>
                    <a:pt x="40143" y="38766"/>
                  </a:lnTo>
                  <a:lnTo>
                    <a:pt x="40304" y="39007"/>
                  </a:lnTo>
                  <a:lnTo>
                    <a:pt x="40475" y="39238"/>
                  </a:lnTo>
                  <a:lnTo>
                    <a:pt x="40666" y="39460"/>
                  </a:lnTo>
                  <a:lnTo>
                    <a:pt x="40867" y="39691"/>
                  </a:lnTo>
                  <a:lnTo>
                    <a:pt x="41088" y="39912"/>
                  </a:lnTo>
                  <a:lnTo>
                    <a:pt x="40867" y="39329"/>
                  </a:lnTo>
                  <a:lnTo>
                    <a:pt x="40656" y="38746"/>
                  </a:lnTo>
                  <a:lnTo>
                    <a:pt x="40455" y="38163"/>
                  </a:lnTo>
                  <a:lnTo>
                    <a:pt x="40244" y="37580"/>
                  </a:lnTo>
                  <a:lnTo>
                    <a:pt x="40143" y="37349"/>
                  </a:lnTo>
                  <a:lnTo>
                    <a:pt x="40083" y="37178"/>
                  </a:lnTo>
                  <a:lnTo>
                    <a:pt x="40033" y="36997"/>
                  </a:lnTo>
                  <a:lnTo>
                    <a:pt x="40013" y="36917"/>
                  </a:lnTo>
                  <a:lnTo>
                    <a:pt x="40003" y="36836"/>
                  </a:lnTo>
                  <a:lnTo>
                    <a:pt x="40003" y="36776"/>
                  </a:lnTo>
                  <a:lnTo>
                    <a:pt x="40023" y="36726"/>
                  </a:lnTo>
                  <a:lnTo>
                    <a:pt x="40043" y="36706"/>
                  </a:lnTo>
                  <a:lnTo>
                    <a:pt x="40053" y="36696"/>
                  </a:lnTo>
                  <a:lnTo>
                    <a:pt x="40083" y="36686"/>
                  </a:lnTo>
                  <a:lnTo>
                    <a:pt x="40103" y="36686"/>
                  </a:lnTo>
                  <a:lnTo>
                    <a:pt x="40174" y="36696"/>
                  </a:lnTo>
                  <a:lnTo>
                    <a:pt x="40264" y="36736"/>
                  </a:lnTo>
                  <a:lnTo>
                    <a:pt x="40334" y="36776"/>
                  </a:lnTo>
                  <a:lnTo>
                    <a:pt x="40405" y="36836"/>
                  </a:lnTo>
                  <a:lnTo>
                    <a:pt x="40465" y="36907"/>
                  </a:lnTo>
                  <a:lnTo>
                    <a:pt x="40525" y="36987"/>
                  </a:lnTo>
                  <a:lnTo>
                    <a:pt x="40646" y="37168"/>
                  </a:lnTo>
                  <a:lnTo>
                    <a:pt x="40757" y="37369"/>
                  </a:lnTo>
                  <a:lnTo>
                    <a:pt x="40958" y="37781"/>
                  </a:lnTo>
                  <a:lnTo>
                    <a:pt x="41058" y="37962"/>
                  </a:lnTo>
                  <a:lnTo>
                    <a:pt x="41108" y="38032"/>
                  </a:lnTo>
                  <a:lnTo>
                    <a:pt x="41159" y="38103"/>
                  </a:lnTo>
                  <a:lnTo>
                    <a:pt x="41299" y="38264"/>
                  </a:lnTo>
                  <a:lnTo>
                    <a:pt x="41460" y="38424"/>
                  </a:lnTo>
                  <a:lnTo>
                    <a:pt x="41621" y="38585"/>
                  </a:lnTo>
                  <a:lnTo>
                    <a:pt x="41792" y="38726"/>
                  </a:lnTo>
                  <a:lnTo>
                    <a:pt x="41983" y="38857"/>
                  </a:lnTo>
                  <a:lnTo>
                    <a:pt x="42184" y="38957"/>
                  </a:lnTo>
                  <a:lnTo>
                    <a:pt x="42294" y="39007"/>
                  </a:lnTo>
                  <a:lnTo>
                    <a:pt x="42395" y="39048"/>
                  </a:lnTo>
                  <a:lnTo>
                    <a:pt x="42515" y="39088"/>
                  </a:lnTo>
                  <a:lnTo>
                    <a:pt x="42626" y="39118"/>
                  </a:lnTo>
                  <a:lnTo>
                    <a:pt x="42626" y="39118"/>
                  </a:lnTo>
                  <a:lnTo>
                    <a:pt x="42475" y="38957"/>
                  </a:lnTo>
                  <a:lnTo>
                    <a:pt x="42335" y="38786"/>
                  </a:lnTo>
                  <a:lnTo>
                    <a:pt x="42214" y="38615"/>
                  </a:lnTo>
                  <a:lnTo>
                    <a:pt x="42113" y="38434"/>
                  </a:lnTo>
                  <a:lnTo>
                    <a:pt x="42013" y="38254"/>
                  </a:lnTo>
                  <a:lnTo>
                    <a:pt x="41922" y="38063"/>
                  </a:lnTo>
                  <a:lnTo>
                    <a:pt x="41762" y="37681"/>
                  </a:lnTo>
                  <a:lnTo>
                    <a:pt x="41611" y="37299"/>
                  </a:lnTo>
                  <a:lnTo>
                    <a:pt x="41520" y="37108"/>
                  </a:lnTo>
                  <a:lnTo>
                    <a:pt x="41440" y="36917"/>
                  </a:lnTo>
                  <a:lnTo>
                    <a:pt x="41340" y="36736"/>
                  </a:lnTo>
                  <a:lnTo>
                    <a:pt x="41239" y="36555"/>
                  </a:lnTo>
                  <a:lnTo>
                    <a:pt x="41118" y="36384"/>
                  </a:lnTo>
                  <a:lnTo>
                    <a:pt x="40988" y="36223"/>
                  </a:lnTo>
                  <a:lnTo>
                    <a:pt x="40847" y="36072"/>
                  </a:lnTo>
                  <a:lnTo>
                    <a:pt x="40706" y="35932"/>
                  </a:lnTo>
                  <a:lnTo>
                    <a:pt x="40425" y="35670"/>
                  </a:lnTo>
                  <a:lnTo>
                    <a:pt x="40143" y="35429"/>
                  </a:lnTo>
                  <a:lnTo>
                    <a:pt x="39862" y="35188"/>
                  </a:lnTo>
                  <a:lnTo>
                    <a:pt x="39581" y="34957"/>
                  </a:lnTo>
                  <a:lnTo>
                    <a:pt x="39309" y="34706"/>
                  </a:lnTo>
                  <a:lnTo>
                    <a:pt x="39179" y="34575"/>
                  </a:lnTo>
                  <a:lnTo>
                    <a:pt x="39048" y="34434"/>
                  </a:lnTo>
                  <a:lnTo>
                    <a:pt x="38927" y="34283"/>
                  </a:lnTo>
                  <a:lnTo>
                    <a:pt x="38797" y="34123"/>
                  </a:lnTo>
                  <a:lnTo>
                    <a:pt x="38636" y="33922"/>
                  </a:lnTo>
                  <a:lnTo>
                    <a:pt x="38364" y="33630"/>
                  </a:lnTo>
                  <a:lnTo>
                    <a:pt x="38043" y="33258"/>
                  </a:lnTo>
                  <a:lnTo>
                    <a:pt x="37701" y="32866"/>
                  </a:lnTo>
                  <a:lnTo>
                    <a:pt x="37530" y="32655"/>
                  </a:lnTo>
                  <a:lnTo>
                    <a:pt x="37369" y="32454"/>
                  </a:lnTo>
                  <a:lnTo>
                    <a:pt x="37229" y="32263"/>
                  </a:lnTo>
                  <a:lnTo>
                    <a:pt x="37118" y="32092"/>
                  </a:lnTo>
                  <a:lnTo>
                    <a:pt x="37018" y="31921"/>
                  </a:lnTo>
                  <a:lnTo>
                    <a:pt x="36957" y="31781"/>
                  </a:lnTo>
                  <a:lnTo>
                    <a:pt x="36947" y="31720"/>
                  </a:lnTo>
                  <a:lnTo>
                    <a:pt x="36937" y="31670"/>
                  </a:lnTo>
                  <a:lnTo>
                    <a:pt x="36937" y="31620"/>
                  </a:lnTo>
                  <a:lnTo>
                    <a:pt x="36957" y="31580"/>
                  </a:lnTo>
                  <a:lnTo>
                    <a:pt x="36988" y="31529"/>
                  </a:lnTo>
                  <a:lnTo>
                    <a:pt x="37038" y="31489"/>
                  </a:lnTo>
                  <a:lnTo>
                    <a:pt x="37088" y="31459"/>
                  </a:lnTo>
                  <a:lnTo>
                    <a:pt x="37158" y="31439"/>
                  </a:lnTo>
                  <a:lnTo>
                    <a:pt x="37229" y="31419"/>
                  </a:lnTo>
                  <a:lnTo>
                    <a:pt x="37319" y="31409"/>
                  </a:lnTo>
                  <a:lnTo>
                    <a:pt x="37510" y="31409"/>
                  </a:lnTo>
                  <a:lnTo>
                    <a:pt x="37731" y="31439"/>
                  </a:lnTo>
                  <a:lnTo>
                    <a:pt x="37962" y="31479"/>
                  </a:lnTo>
                  <a:lnTo>
                    <a:pt x="38214" y="31529"/>
                  </a:lnTo>
                  <a:lnTo>
                    <a:pt x="38485" y="31600"/>
                  </a:lnTo>
                  <a:lnTo>
                    <a:pt x="39008" y="31741"/>
                  </a:lnTo>
                  <a:lnTo>
                    <a:pt x="39510" y="31891"/>
                  </a:lnTo>
                  <a:lnTo>
                    <a:pt x="39731" y="31952"/>
                  </a:lnTo>
                  <a:lnTo>
                    <a:pt x="39932" y="32002"/>
                  </a:lnTo>
                  <a:lnTo>
                    <a:pt x="40103" y="32032"/>
                  </a:lnTo>
                  <a:lnTo>
                    <a:pt x="40234" y="32042"/>
                  </a:lnTo>
                  <a:lnTo>
                    <a:pt x="39953" y="31932"/>
                  </a:lnTo>
                  <a:lnTo>
                    <a:pt x="39711" y="31811"/>
                  </a:lnTo>
                  <a:lnTo>
                    <a:pt x="39480" y="31680"/>
                  </a:lnTo>
                  <a:lnTo>
                    <a:pt x="39269" y="31550"/>
                  </a:lnTo>
                  <a:lnTo>
                    <a:pt x="39068" y="31409"/>
                  </a:lnTo>
                  <a:lnTo>
                    <a:pt x="38877" y="31278"/>
                  </a:lnTo>
                  <a:lnTo>
                    <a:pt x="38505" y="31017"/>
                  </a:lnTo>
                  <a:lnTo>
                    <a:pt x="38314" y="30886"/>
                  </a:lnTo>
                  <a:lnTo>
                    <a:pt x="38123" y="30766"/>
                  </a:lnTo>
                  <a:lnTo>
                    <a:pt x="37912" y="30655"/>
                  </a:lnTo>
                  <a:lnTo>
                    <a:pt x="37681" y="30545"/>
                  </a:lnTo>
                  <a:lnTo>
                    <a:pt x="37440" y="30454"/>
                  </a:lnTo>
                  <a:lnTo>
                    <a:pt x="37168" y="30374"/>
                  </a:lnTo>
                  <a:lnTo>
                    <a:pt x="36867" y="30313"/>
                  </a:lnTo>
                  <a:lnTo>
                    <a:pt x="36535" y="30263"/>
                  </a:lnTo>
                  <a:lnTo>
                    <a:pt x="36334" y="30223"/>
                  </a:lnTo>
                  <a:lnTo>
                    <a:pt x="36153" y="30183"/>
                  </a:lnTo>
                  <a:lnTo>
                    <a:pt x="35972" y="30132"/>
                  </a:lnTo>
                  <a:lnTo>
                    <a:pt x="35812" y="30072"/>
                  </a:lnTo>
                  <a:lnTo>
                    <a:pt x="35661" y="30002"/>
                  </a:lnTo>
                  <a:lnTo>
                    <a:pt x="35520" y="29921"/>
                  </a:lnTo>
                  <a:lnTo>
                    <a:pt x="35379" y="29831"/>
                  </a:lnTo>
                  <a:lnTo>
                    <a:pt x="35249" y="29730"/>
                  </a:lnTo>
                  <a:lnTo>
                    <a:pt x="35128" y="29630"/>
                  </a:lnTo>
                  <a:lnTo>
                    <a:pt x="35008" y="29529"/>
                  </a:lnTo>
                  <a:lnTo>
                    <a:pt x="34766" y="29298"/>
                  </a:lnTo>
                  <a:lnTo>
                    <a:pt x="34284" y="28806"/>
                  </a:lnTo>
                  <a:lnTo>
                    <a:pt x="34203" y="28725"/>
                  </a:lnTo>
                  <a:lnTo>
                    <a:pt x="34123" y="28625"/>
                  </a:lnTo>
                  <a:lnTo>
                    <a:pt x="34043" y="28524"/>
                  </a:lnTo>
                  <a:lnTo>
                    <a:pt x="33972" y="28414"/>
                  </a:lnTo>
                  <a:lnTo>
                    <a:pt x="33902" y="28303"/>
                  </a:lnTo>
                  <a:lnTo>
                    <a:pt x="33852" y="28183"/>
                  </a:lnTo>
                  <a:lnTo>
                    <a:pt x="33801" y="28072"/>
                  </a:lnTo>
                  <a:lnTo>
                    <a:pt x="33781" y="27961"/>
                  </a:lnTo>
                  <a:lnTo>
                    <a:pt x="33771" y="27851"/>
                  </a:lnTo>
                  <a:lnTo>
                    <a:pt x="33781" y="27740"/>
                  </a:lnTo>
                  <a:lnTo>
                    <a:pt x="33791" y="27690"/>
                  </a:lnTo>
                  <a:lnTo>
                    <a:pt x="33811" y="27640"/>
                  </a:lnTo>
                  <a:lnTo>
                    <a:pt x="33842" y="27600"/>
                  </a:lnTo>
                  <a:lnTo>
                    <a:pt x="33872" y="27549"/>
                  </a:lnTo>
                  <a:lnTo>
                    <a:pt x="33912" y="27509"/>
                  </a:lnTo>
                  <a:lnTo>
                    <a:pt x="33962" y="27469"/>
                  </a:lnTo>
                  <a:lnTo>
                    <a:pt x="34023" y="27439"/>
                  </a:lnTo>
                  <a:lnTo>
                    <a:pt x="34083" y="27409"/>
                  </a:lnTo>
                  <a:lnTo>
                    <a:pt x="34153" y="27378"/>
                  </a:lnTo>
                  <a:lnTo>
                    <a:pt x="34234" y="27348"/>
                  </a:lnTo>
                  <a:lnTo>
                    <a:pt x="34415" y="27308"/>
                  </a:lnTo>
                  <a:lnTo>
                    <a:pt x="34686" y="27308"/>
                  </a:lnTo>
                  <a:lnTo>
                    <a:pt x="34857" y="27318"/>
                  </a:lnTo>
                  <a:lnTo>
                    <a:pt x="35068" y="27348"/>
                  </a:lnTo>
                  <a:lnTo>
                    <a:pt x="35520" y="27419"/>
                  </a:lnTo>
                  <a:lnTo>
                    <a:pt x="36013" y="27509"/>
                  </a:lnTo>
                  <a:lnTo>
                    <a:pt x="36505" y="27600"/>
                  </a:lnTo>
                  <a:lnTo>
                    <a:pt x="36957" y="27700"/>
                  </a:lnTo>
                  <a:lnTo>
                    <a:pt x="37611" y="27841"/>
                  </a:lnTo>
                  <a:lnTo>
                    <a:pt x="37952" y="27901"/>
                  </a:lnTo>
                  <a:lnTo>
                    <a:pt x="38304" y="27982"/>
                  </a:lnTo>
                  <a:lnTo>
                    <a:pt x="38656" y="28072"/>
                  </a:lnTo>
                  <a:lnTo>
                    <a:pt x="39008" y="28173"/>
                  </a:lnTo>
                  <a:lnTo>
                    <a:pt x="39349" y="28293"/>
                  </a:lnTo>
                  <a:lnTo>
                    <a:pt x="39510" y="28353"/>
                  </a:lnTo>
                  <a:lnTo>
                    <a:pt x="39671" y="28434"/>
                  </a:lnTo>
                  <a:lnTo>
                    <a:pt x="39832" y="28514"/>
                  </a:lnTo>
                  <a:lnTo>
                    <a:pt x="39983" y="28595"/>
                  </a:lnTo>
                  <a:lnTo>
                    <a:pt x="40123" y="28695"/>
                  </a:lnTo>
                  <a:lnTo>
                    <a:pt x="40254" y="28796"/>
                  </a:lnTo>
                  <a:lnTo>
                    <a:pt x="40435" y="28946"/>
                  </a:lnTo>
                  <a:lnTo>
                    <a:pt x="40596" y="29097"/>
                  </a:lnTo>
                  <a:lnTo>
                    <a:pt x="40747" y="29268"/>
                  </a:lnTo>
                  <a:lnTo>
                    <a:pt x="40887" y="29439"/>
                  </a:lnTo>
                  <a:lnTo>
                    <a:pt x="41018" y="29610"/>
                  </a:lnTo>
                  <a:lnTo>
                    <a:pt x="41139" y="29791"/>
                  </a:lnTo>
                  <a:lnTo>
                    <a:pt x="41370" y="30142"/>
                  </a:lnTo>
                  <a:lnTo>
                    <a:pt x="41601" y="30514"/>
                  </a:lnTo>
                  <a:lnTo>
                    <a:pt x="41721" y="30695"/>
                  </a:lnTo>
                  <a:lnTo>
                    <a:pt x="41852" y="30866"/>
                  </a:lnTo>
                  <a:lnTo>
                    <a:pt x="41983" y="31047"/>
                  </a:lnTo>
                  <a:lnTo>
                    <a:pt x="42123" y="31218"/>
                  </a:lnTo>
                  <a:lnTo>
                    <a:pt x="42274" y="31389"/>
                  </a:lnTo>
                  <a:lnTo>
                    <a:pt x="42445" y="31550"/>
                  </a:lnTo>
                  <a:lnTo>
                    <a:pt x="42787" y="31871"/>
                  </a:lnTo>
                  <a:lnTo>
                    <a:pt x="43119" y="32193"/>
                  </a:lnTo>
                  <a:lnTo>
                    <a:pt x="43450" y="32525"/>
                  </a:lnTo>
                  <a:lnTo>
                    <a:pt x="43782" y="32836"/>
                  </a:lnTo>
                  <a:lnTo>
                    <a:pt x="44134" y="33148"/>
                  </a:lnTo>
                  <a:lnTo>
                    <a:pt x="44315" y="33288"/>
                  </a:lnTo>
                  <a:lnTo>
                    <a:pt x="44495" y="33429"/>
                  </a:lnTo>
                  <a:lnTo>
                    <a:pt x="44686" y="33570"/>
                  </a:lnTo>
                  <a:lnTo>
                    <a:pt x="44877" y="33700"/>
                  </a:lnTo>
                  <a:lnTo>
                    <a:pt x="45078" y="33821"/>
                  </a:lnTo>
                  <a:lnTo>
                    <a:pt x="45289" y="33932"/>
                  </a:lnTo>
                  <a:lnTo>
                    <a:pt x="45199" y="33711"/>
                  </a:lnTo>
                  <a:lnTo>
                    <a:pt x="45099" y="33499"/>
                  </a:lnTo>
                  <a:lnTo>
                    <a:pt x="44988" y="33288"/>
                  </a:lnTo>
                  <a:lnTo>
                    <a:pt x="44877" y="33087"/>
                  </a:lnTo>
                  <a:lnTo>
                    <a:pt x="44747" y="32886"/>
                  </a:lnTo>
                  <a:lnTo>
                    <a:pt x="44616" y="32695"/>
                  </a:lnTo>
                  <a:lnTo>
                    <a:pt x="44475" y="32504"/>
                  </a:lnTo>
                  <a:lnTo>
                    <a:pt x="44335" y="32313"/>
                  </a:lnTo>
                  <a:lnTo>
                    <a:pt x="44184" y="32133"/>
                  </a:lnTo>
                  <a:lnTo>
                    <a:pt x="44033" y="31952"/>
                  </a:lnTo>
                  <a:lnTo>
                    <a:pt x="43701" y="31590"/>
                  </a:lnTo>
                  <a:lnTo>
                    <a:pt x="43360" y="31248"/>
                  </a:lnTo>
                  <a:lnTo>
                    <a:pt x="43008" y="30906"/>
                  </a:lnTo>
                  <a:lnTo>
                    <a:pt x="42897" y="30806"/>
                  </a:lnTo>
                  <a:lnTo>
                    <a:pt x="42737" y="30675"/>
                  </a:lnTo>
                  <a:lnTo>
                    <a:pt x="42556" y="30534"/>
                  </a:lnTo>
                  <a:lnTo>
                    <a:pt x="42375" y="30374"/>
                  </a:lnTo>
                  <a:lnTo>
                    <a:pt x="42284" y="30293"/>
                  </a:lnTo>
                  <a:lnTo>
                    <a:pt x="42214" y="30213"/>
                  </a:lnTo>
                  <a:lnTo>
                    <a:pt x="42144" y="30122"/>
                  </a:lnTo>
                  <a:lnTo>
                    <a:pt x="42093" y="30042"/>
                  </a:lnTo>
                  <a:lnTo>
                    <a:pt x="42053" y="29962"/>
                  </a:lnTo>
                  <a:lnTo>
                    <a:pt x="42033" y="29881"/>
                  </a:lnTo>
                  <a:lnTo>
                    <a:pt x="42043" y="29811"/>
                  </a:lnTo>
                  <a:lnTo>
                    <a:pt x="42053" y="29771"/>
                  </a:lnTo>
                  <a:lnTo>
                    <a:pt x="42063" y="29730"/>
                  </a:lnTo>
                  <a:lnTo>
                    <a:pt x="42113" y="29660"/>
                  </a:lnTo>
                  <a:lnTo>
                    <a:pt x="42184" y="29610"/>
                  </a:lnTo>
                  <a:lnTo>
                    <a:pt x="42244" y="29580"/>
                  </a:lnTo>
                  <a:lnTo>
                    <a:pt x="42325" y="29560"/>
                  </a:lnTo>
                  <a:lnTo>
                    <a:pt x="42405" y="29560"/>
                  </a:lnTo>
                  <a:lnTo>
                    <a:pt x="42495" y="29570"/>
                  </a:lnTo>
                  <a:lnTo>
                    <a:pt x="42576" y="29590"/>
                  </a:lnTo>
                  <a:lnTo>
                    <a:pt x="42676" y="29610"/>
                  </a:lnTo>
                  <a:lnTo>
                    <a:pt x="42857" y="29680"/>
                  </a:lnTo>
                  <a:lnTo>
                    <a:pt x="43038" y="29750"/>
                  </a:lnTo>
                  <a:lnTo>
                    <a:pt x="43209" y="29811"/>
                  </a:lnTo>
                  <a:lnTo>
                    <a:pt x="43289" y="29831"/>
                  </a:lnTo>
                  <a:lnTo>
                    <a:pt x="43360" y="29841"/>
                  </a:lnTo>
                  <a:lnTo>
                    <a:pt x="43571" y="29841"/>
                  </a:lnTo>
                  <a:lnTo>
                    <a:pt x="43802" y="29831"/>
                  </a:lnTo>
                  <a:lnTo>
                    <a:pt x="44043" y="29811"/>
                  </a:lnTo>
                  <a:lnTo>
                    <a:pt x="44284" y="29771"/>
                  </a:lnTo>
                  <a:lnTo>
                    <a:pt x="44516" y="29710"/>
                  </a:lnTo>
                  <a:lnTo>
                    <a:pt x="44747" y="29650"/>
                  </a:lnTo>
                  <a:lnTo>
                    <a:pt x="44948" y="29580"/>
                  </a:lnTo>
                  <a:lnTo>
                    <a:pt x="45129" y="29499"/>
                  </a:lnTo>
                  <a:lnTo>
                    <a:pt x="44787" y="29399"/>
                  </a:lnTo>
                  <a:lnTo>
                    <a:pt x="44465" y="29298"/>
                  </a:lnTo>
                  <a:lnTo>
                    <a:pt x="44305" y="29248"/>
                  </a:lnTo>
                  <a:lnTo>
                    <a:pt x="44144" y="29208"/>
                  </a:lnTo>
                  <a:lnTo>
                    <a:pt x="43973" y="29178"/>
                  </a:lnTo>
                  <a:lnTo>
                    <a:pt x="43792" y="29157"/>
                  </a:lnTo>
                  <a:lnTo>
                    <a:pt x="43641" y="29137"/>
                  </a:lnTo>
                  <a:lnTo>
                    <a:pt x="43480" y="29107"/>
                  </a:lnTo>
                  <a:lnTo>
                    <a:pt x="43189" y="29027"/>
                  </a:lnTo>
                  <a:lnTo>
                    <a:pt x="42887" y="28946"/>
                  </a:lnTo>
                  <a:lnTo>
                    <a:pt x="42737" y="28916"/>
                  </a:lnTo>
                  <a:lnTo>
                    <a:pt x="42586" y="28886"/>
                  </a:lnTo>
                  <a:lnTo>
                    <a:pt x="42063" y="28786"/>
                  </a:lnTo>
                  <a:lnTo>
                    <a:pt x="41802" y="28735"/>
                  </a:lnTo>
                  <a:lnTo>
                    <a:pt x="41551" y="28675"/>
                  </a:lnTo>
                  <a:lnTo>
                    <a:pt x="41390" y="28625"/>
                  </a:lnTo>
                  <a:lnTo>
                    <a:pt x="41229" y="28554"/>
                  </a:lnTo>
                  <a:lnTo>
                    <a:pt x="41068" y="28484"/>
                  </a:lnTo>
                  <a:lnTo>
                    <a:pt x="40907" y="28394"/>
                  </a:lnTo>
                  <a:lnTo>
                    <a:pt x="40747" y="28303"/>
                  </a:lnTo>
                  <a:lnTo>
                    <a:pt x="40596" y="28193"/>
                  </a:lnTo>
                  <a:lnTo>
                    <a:pt x="40455" y="28082"/>
                  </a:lnTo>
                  <a:lnTo>
                    <a:pt x="40324" y="27951"/>
                  </a:lnTo>
                  <a:lnTo>
                    <a:pt x="40214" y="27831"/>
                  </a:lnTo>
                  <a:lnTo>
                    <a:pt x="40113" y="27690"/>
                  </a:lnTo>
                  <a:lnTo>
                    <a:pt x="40043" y="27549"/>
                  </a:lnTo>
                  <a:lnTo>
                    <a:pt x="40013" y="27469"/>
                  </a:lnTo>
                  <a:lnTo>
                    <a:pt x="39993" y="27399"/>
                  </a:lnTo>
                  <a:lnTo>
                    <a:pt x="39973" y="27328"/>
                  </a:lnTo>
                  <a:lnTo>
                    <a:pt x="39963" y="27248"/>
                  </a:lnTo>
                  <a:lnTo>
                    <a:pt x="39963" y="27167"/>
                  </a:lnTo>
                  <a:lnTo>
                    <a:pt x="39973" y="27097"/>
                  </a:lnTo>
                  <a:lnTo>
                    <a:pt x="39983" y="27017"/>
                  </a:lnTo>
                  <a:lnTo>
                    <a:pt x="40013" y="26936"/>
                  </a:lnTo>
                  <a:lnTo>
                    <a:pt x="40043" y="26856"/>
                  </a:lnTo>
                  <a:lnTo>
                    <a:pt x="40083" y="26775"/>
                  </a:lnTo>
                  <a:lnTo>
                    <a:pt x="40154" y="26655"/>
                  </a:lnTo>
                  <a:lnTo>
                    <a:pt x="40244" y="26554"/>
                  </a:lnTo>
                  <a:lnTo>
                    <a:pt x="40345" y="26444"/>
                  </a:lnTo>
                  <a:lnTo>
                    <a:pt x="40455" y="26353"/>
                  </a:lnTo>
                  <a:lnTo>
                    <a:pt x="40586" y="26263"/>
                  </a:lnTo>
                  <a:lnTo>
                    <a:pt x="40706" y="26182"/>
                  </a:lnTo>
                  <a:lnTo>
                    <a:pt x="40847" y="26112"/>
                  </a:lnTo>
                  <a:lnTo>
                    <a:pt x="40988" y="26042"/>
                  </a:lnTo>
                  <a:lnTo>
                    <a:pt x="41279" y="25911"/>
                  </a:lnTo>
                  <a:lnTo>
                    <a:pt x="41581" y="25790"/>
                  </a:lnTo>
                  <a:lnTo>
                    <a:pt x="42154" y="25599"/>
                  </a:lnTo>
                  <a:lnTo>
                    <a:pt x="42375" y="25529"/>
                  </a:lnTo>
                  <a:lnTo>
                    <a:pt x="42586" y="25469"/>
                  </a:lnTo>
                  <a:lnTo>
                    <a:pt x="42998" y="25358"/>
                  </a:lnTo>
                  <a:lnTo>
                    <a:pt x="43390" y="25278"/>
                  </a:lnTo>
                  <a:lnTo>
                    <a:pt x="43772" y="25177"/>
                  </a:lnTo>
                  <a:lnTo>
                    <a:pt x="43963" y="25127"/>
                  </a:lnTo>
                  <a:lnTo>
                    <a:pt x="44144" y="25057"/>
                  </a:lnTo>
                  <a:lnTo>
                    <a:pt x="44335" y="24986"/>
                  </a:lnTo>
                  <a:lnTo>
                    <a:pt x="44516" y="24896"/>
                  </a:lnTo>
                  <a:lnTo>
                    <a:pt x="44707" y="24805"/>
                  </a:lnTo>
                  <a:lnTo>
                    <a:pt x="44887" y="24685"/>
                  </a:lnTo>
                  <a:lnTo>
                    <a:pt x="45078" y="24544"/>
                  </a:lnTo>
                  <a:lnTo>
                    <a:pt x="45269" y="24393"/>
                  </a:lnTo>
                  <a:lnTo>
                    <a:pt x="45119" y="24413"/>
                  </a:lnTo>
                  <a:lnTo>
                    <a:pt x="44968" y="24444"/>
                  </a:lnTo>
                  <a:lnTo>
                    <a:pt x="44656" y="24514"/>
                  </a:lnTo>
                  <a:lnTo>
                    <a:pt x="44033" y="24675"/>
                  </a:lnTo>
                  <a:lnTo>
                    <a:pt x="43722" y="24755"/>
                  </a:lnTo>
                  <a:lnTo>
                    <a:pt x="43561" y="24785"/>
                  </a:lnTo>
                  <a:lnTo>
                    <a:pt x="43390" y="24805"/>
                  </a:lnTo>
                  <a:lnTo>
                    <a:pt x="43229" y="24826"/>
                  </a:lnTo>
                  <a:lnTo>
                    <a:pt x="42897" y="24826"/>
                  </a:lnTo>
                  <a:lnTo>
                    <a:pt x="42727" y="24805"/>
                  </a:lnTo>
                  <a:lnTo>
                    <a:pt x="42716" y="24745"/>
                  </a:lnTo>
                  <a:lnTo>
                    <a:pt x="42716" y="24685"/>
                  </a:lnTo>
                  <a:lnTo>
                    <a:pt x="42716" y="24615"/>
                  </a:lnTo>
                  <a:lnTo>
                    <a:pt x="42727" y="24554"/>
                  </a:lnTo>
                  <a:lnTo>
                    <a:pt x="42767" y="24434"/>
                  </a:lnTo>
                  <a:lnTo>
                    <a:pt x="42817" y="24323"/>
                  </a:lnTo>
                  <a:lnTo>
                    <a:pt x="42887" y="24212"/>
                  </a:lnTo>
                  <a:lnTo>
                    <a:pt x="42978" y="24102"/>
                  </a:lnTo>
                  <a:lnTo>
                    <a:pt x="43078" y="23991"/>
                  </a:lnTo>
                  <a:lnTo>
                    <a:pt x="43189" y="23891"/>
                  </a:lnTo>
                  <a:lnTo>
                    <a:pt x="43430" y="23690"/>
                  </a:lnTo>
                  <a:lnTo>
                    <a:pt x="43671" y="23489"/>
                  </a:lnTo>
                  <a:lnTo>
                    <a:pt x="43892" y="23298"/>
                  </a:lnTo>
                  <a:lnTo>
                    <a:pt x="44003" y="23207"/>
                  </a:lnTo>
                  <a:lnTo>
                    <a:pt x="44093" y="23107"/>
                  </a:lnTo>
                  <a:lnTo>
                    <a:pt x="43872" y="23187"/>
                  </a:lnTo>
                  <a:lnTo>
                    <a:pt x="43661" y="23278"/>
                  </a:lnTo>
                  <a:lnTo>
                    <a:pt x="43440" y="23378"/>
                  </a:lnTo>
                  <a:lnTo>
                    <a:pt x="43229" y="23489"/>
                  </a:lnTo>
                  <a:lnTo>
                    <a:pt x="43008" y="23619"/>
                  </a:lnTo>
                  <a:lnTo>
                    <a:pt x="42797" y="23750"/>
                  </a:lnTo>
                  <a:lnTo>
                    <a:pt x="42365" y="24032"/>
                  </a:lnTo>
                  <a:lnTo>
                    <a:pt x="41922" y="24333"/>
                  </a:lnTo>
                  <a:lnTo>
                    <a:pt x="41490" y="24645"/>
                  </a:lnTo>
                  <a:lnTo>
                    <a:pt x="41048" y="24956"/>
                  </a:lnTo>
                  <a:lnTo>
                    <a:pt x="40596" y="25248"/>
                  </a:lnTo>
                  <a:lnTo>
                    <a:pt x="40375" y="25388"/>
                  </a:lnTo>
                  <a:lnTo>
                    <a:pt x="40154" y="25529"/>
                  </a:lnTo>
                  <a:lnTo>
                    <a:pt x="39922" y="25650"/>
                  </a:lnTo>
                  <a:lnTo>
                    <a:pt x="39691" y="25770"/>
                  </a:lnTo>
                  <a:lnTo>
                    <a:pt x="39460" y="25881"/>
                  </a:lnTo>
                  <a:lnTo>
                    <a:pt x="39229" y="25971"/>
                  </a:lnTo>
                  <a:lnTo>
                    <a:pt x="38988" y="26052"/>
                  </a:lnTo>
                  <a:lnTo>
                    <a:pt x="38756" y="26122"/>
                  </a:lnTo>
                  <a:lnTo>
                    <a:pt x="38515" y="26172"/>
                  </a:lnTo>
                  <a:lnTo>
                    <a:pt x="38274" y="26213"/>
                  </a:lnTo>
                  <a:lnTo>
                    <a:pt x="38023" y="26233"/>
                  </a:lnTo>
                  <a:lnTo>
                    <a:pt x="37782" y="26233"/>
                  </a:lnTo>
                  <a:lnTo>
                    <a:pt x="37530" y="26213"/>
                  </a:lnTo>
                  <a:lnTo>
                    <a:pt x="37279" y="26162"/>
                  </a:lnTo>
                  <a:lnTo>
                    <a:pt x="37028" y="26102"/>
                  </a:lnTo>
                  <a:lnTo>
                    <a:pt x="36766" y="26012"/>
                  </a:lnTo>
                  <a:lnTo>
                    <a:pt x="36575" y="25931"/>
                  </a:lnTo>
                  <a:lnTo>
                    <a:pt x="36405" y="25851"/>
                  </a:lnTo>
                  <a:lnTo>
                    <a:pt x="36244" y="25750"/>
                  </a:lnTo>
                  <a:lnTo>
                    <a:pt x="36083" y="25660"/>
                  </a:lnTo>
                  <a:lnTo>
                    <a:pt x="35942" y="25549"/>
                  </a:lnTo>
                  <a:lnTo>
                    <a:pt x="35802" y="25439"/>
                  </a:lnTo>
                  <a:lnTo>
                    <a:pt x="35671" y="25328"/>
                  </a:lnTo>
                  <a:lnTo>
                    <a:pt x="35560" y="25208"/>
                  </a:lnTo>
                  <a:lnTo>
                    <a:pt x="35450" y="25077"/>
                  </a:lnTo>
                  <a:lnTo>
                    <a:pt x="35339" y="24946"/>
                  </a:lnTo>
                  <a:lnTo>
                    <a:pt x="35249" y="24805"/>
                  </a:lnTo>
                  <a:lnTo>
                    <a:pt x="35158" y="24655"/>
                  </a:lnTo>
                  <a:lnTo>
                    <a:pt x="35078" y="24514"/>
                  </a:lnTo>
                  <a:lnTo>
                    <a:pt x="35008" y="24353"/>
                  </a:lnTo>
                  <a:lnTo>
                    <a:pt x="34947" y="24202"/>
                  </a:lnTo>
                  <a:lnTo>
                    <a:pt x="34877" y="24032"/>
                  </a:lnTo>
                  <a:lnTo>
                    <a:pt x="34827" y="23871"/>
                  </a:lnTo>
                  <a:lnTo>
                    <a:pt x="34776" y="23690"/>
                  </a:lnTo>
                  <a:lnTo>
                    <a:pt x="34696" y="23338"/>
                  </a:lnTo>
                  <a:lnTo>
                    <a:pt x="34626" y="22966"/>
                  </a:lnTo>
                  <a:lnTo>
                    <a:pt x="34575" y="22584"/>
                  </a:lnTo>
                  <a:lnTo>
                    <a:pt x="34545" y="22182"/>
                  </a:lnTo>
                  <a:lnTo>
                    <a:pt x="34515" y="21770"/>
                  </a:lnTo>
                  <a:lnTo>
                    <a:pt x="34495" y="21348"/>
                  </a:lnTo>
                  <a:lnTo>
                    <a:pt x="34485" y="20916"/>
                  </a:lnTo>
                  <a:lnTo>
                    <a:pt x="34475" y="20725"/>
                  </a:lnTo>
                  <a:lnTo>
                    <a:pt x="34485" y="20544"/>
                  </a:lnTo>
                  <a:lnTo>
                    <a:pt x="34495" y="20373"/>
                  </a:lnTo>
                  <a:lnTo>
                    <a:pt x="34515" y="20192"/>
                  </a:lnTo>
                  <a:lnTo>
                    <a:pt x="34535" y="20021"/>
                  </a:lnTo>
                  <a:lnTo>
                    <a:pt x="34565" y="19860"/>
                  </a:lnTo>
                  <a:lnTo>
                    <a:pt x="34595" y="19700"/>
                  </a:lnTo>
                  <a:lnTo>
                    <a:pt x="34636" y="19539"/>
                  </a:lnTo>
                  <a:lnTo>
                    <a:pt x="34686" y="19388"/>
                  </a:lnTo>
                  <a:lnTo>
                    <a:pt x="34736" y="19237"/>
                  </a:lnTo>
                  <a:lnTo>
                    <a:pt x="34796" y="19097"/>
                  </a:lnTo>
                  <a:lnTo>
                    <a:pt x="34857" y="18956"/>
                  </a:lnTo>
                  <a:lnTo>
                    <a:pt x="34927" y="18815"/>
                  </a:lnTo>
                  <a:lnTo>
                    <a:pt x="35008" y="18685"/>
                  </a:lnTo>
                  <a:lnTo>
                    <a:pt x="35078" y="18554"/>
                  </a:lnTo>
                  <a:lnTo>
                    <a:pt x="35168" y="18433"/>
                  </a:lnTo>
                  <a:lnTo>
                    <a:pt x="35249" y="18313"/>
                  </a:lnTo>
                  <a:lnTo>
                    <a:pt x="35349" y="18202"/>
                  </a:lnTo>
                  <a:lnTo>
                    <a:pt x="35440" y="18092"/>
                  </a:lnTo>
                  <a:lnTo>
                    <a:pt x="35550" y="17991"/>
                  </a:lnTo>
                  <a:lnTo>
                    <a:pt x="35651" y="17880"/>
                  </a:lnTo>
                  <a:lnTo>
                    <a:pt x="35761" y="17790"/>
                  </a:lnTo>
                  <a:lnTo>
                    <a:pt x="36003" y="17609"/>
                  </a:lnTo>
                  <a:lnTo>
                    <a:pt x="36244" y="17448"/>
                  </a:lnTo>
                  <a:lnTo>
                    <a:pt x="36515" y="17297"/>
                  </a:lnTo>
                  <a:lnTo>
                    <a:pt x="36797" y="17177"/>
                  </a:lnTo>
                  <a:lnTo>
                    <a:pt x="37088" y="17066"/>
                  </a:lnTo>
                  <a:lnTo>
                    <a:pt x="37299" y="17006"/>
                  </a:lnTo>
                  <a:lnTo>
                    <a:pt x="37540" y="16936"/>
                  </a:lnTo>
                  <a:lnTo>
                    <a:pt x="37792" y="16885"/>
                  </a:lnTo>
                  <a:lnTo>
                    <a:pt x="38013" y="16845"/>
                  </a:lnTo>
                  <a:lnTo>
                    <a:pt x="38354" y="16805"/>
                  </a:lnTo>
                  <a:lnTo>
                    <a:pt x="38696" y="16775"/>
                  </a:lnTo>
                  <a:lnTo>
                    <a:pt x="39048" y="16755"/>
                  </a:lnTo>
                  <a:lnTo>
                    <a:pt x="39410" y="16735"/>
                  </a:lnTo>
                  <a:lnTo>
                    <a:pt x="40123" y="16725"/>
                  </a:lnTo>
                  <a:lnTo>
                    <a:pt x="40827" y="16715"/>
                  </a:lnTo>
                  <a:lnTo>
                    <a:pt x="41179" y="16704"/>
                  </a:lnTo>
                  <a:lnTo>
                    <a:pt x="41531" y="16694"/>
                  </a:lnTo>
                  <a:lnTo>
                    <a:pt x="41882" y="16674"/>
                  </a:lnTo>
                  <a:lnTo>
                    <a:pt x="42214" y="16644"/>
                  </a:lnTo>
                  <a:lnTo>
                    <a:pt x="42556" y="16604"/>
                  </a:lnTo>
                  <a:lnTo>
                    <a:pt x="42877" y="16544"/>
                  </a:lnTo>
                  <a:lnTo>
                    <a:pt x="43199" y="16473"/>
                  </a:lnTo>
                  <a:lnTo>
                    <a:pt x="43511" y="16383"/>
                  </a:lnTo>
                  <a:lnTo>
                    <a:pt x="43440" y="16373"/>
                  </a:lnTo>
                  <a:lnTo>
                    <a:pt x="43299" y="16343"/>
                  </a:lnTo>
                  <a:lnTo>
                    <a:pt x="42907" y="16222"/>
                  </a:lnTo>
                  <a:lnTo>
                    <a:pt x="42485" y="16091"/>
                  </a:lnTo>
                  <a:lnTo>
                    <a:pt x="42314" y="16041"/>
                  </a:lnTo>
                  <a:lnTo>
                    <a:pt x="42214" y="16021"/>
                  </a:lnTo>
                  <a:lnTo>
                    <a:pt x="41983" y="16001"/>
                  </a:lnTo>
                  <a:lnTo>
                    <a:pt x="41762" y="15991"/>
                  </a:lnTo>
                  <a:lnTo>
                    <a:pt x="41309" y="15981"/>
                  </a:lnTo>
                  <a:lnTo>
                    <a:pt x="40405" y="15981"/>
                  </a:lnTo>
                  <a:lnTo>
                    <a:pt x="40093" y="15991"/>
                  </a:lnTo>
                  <a:lnTo>
                    <a:pt x="39932" y="15991"/>
                  </a:lnTo>
                  <a:lnTo>
                    <a:pt x="39782" y="15981"/>
                  </a:lnTo>
                  <a:lnTo>
                    <a:pt x="39631" y="15961"/>
                  </a:lnTo>
                  <a:lnTo>
                    <a:pt x="39571" y="15941"/>
                  </a:lnTo>
                  <a:lnTo>
                    <a:pt x="39500" y="15910"/>
                  </a:lnTo>
                  <a:lnTo>
                    <a:pt x="39440" y="15880"/>
                  </a:lnTo>
                  <a:lnTo>
                    <a:pt x="39380" y="15840"/>
                  </a:lnTo>
                  <a:lnTo>
                    <a:pt x="39329" y="15790"/>
                  </a:lnTo>
                  <a:lnTo>
                    <a:pt x="39279" y="15730"/>
                  </a:lnTo>
                  <a:lnTo>
                    <a:pt x="39229" y="15639"/>
                  </a:lnTo>
                  <a:lnTo>
                    <a:pt x="39199" y="15559"/>
                  </a:lnTo>
                  <a:lnTo>
                    <a:pt x="39179" y="15468"/>
                  </a:lnTo>
                  <a:lnTo>
                    <a:pt x="39179" y="15388"/>
                  </a:lnTo>
                  <a:lnTo>
                    <a:pt x="39199" y="15317"/>
                  </a:lnTo>
                  <a:lnTo>
                    <a:pt x="39229" y="15247"/>
                  </a:lnTo>
                  <a:lnTo>
                    <a:pt x="39259" y="15177"/>
                  </a:lnTo>
                  <a:lnTo>
                    <a:pt x="39309" y="15106"/>
                  </a:lnTo>
                  <a:lnTo>
                    <a:pt x="39370" y="15046"/>
                  </a:lnTo>
                  <a:lnTo>
                    <a:pt x="39440" y="14986"/>
                  </a:lnTo>
                  <a:lnTo>
                    <a:pt x="39581" y="14885"/>
                  </a:lnTo>
                  <a:lnTo>
                    <a:pt x="39741" y="14785"/>
                  </a:lnTo>
                  <a:lnTo>
                    <a:pt x="39892" y="14704"/>
                  </a:lnTo>
                  <a:lnTo>
                    <a:pt x="40214" y="14554"/>
                  </a:lnTo>
                  <a:lnTo>
                    <a:pt x="40546" y="14423"/>
                  </a:lnTo>
                  <a:lnTo>
                    <a:pt x="40867" y="14312"/>
                  </a:lnTo>
                  <a:lnTo>
                    <a:pt x="41199" y="14202"/>
                  </a:lnTo>
                  <a:lnTo>
                    <a:pt x="41531" y="14111"/>
                  </a:lnTo>
                  <a:lnTo>
                    <a:pt x="41862" y="14031"/>
                  </a:lnTo>
                  <a:lnTo>
                    <a:pt x="42566" y="13870"/>
                  </a:lnTo>
                  <a:lnTo>
                    <a:pt x="42847" y="13810"/>
                  </a:lnTo>
                  <a:lnTo>
                    <a:pt x="43129" y="13740"/>
                  </a:lnTo>
                  <a:lnTo>
                    <a:pt x="43400" y="13659"/>
                  </a:lnTo>
                  <a:lnTo>
                    <a:pt x="43681" y="13579"/>
                  </a:lnTo>
                  <a:lnTo>
                    <a:pt x="44214" y="13398"/>
                  </a:lnTo>
                  <a:lnTo>
                    <a:pt x="44747" y="13207"/>
                  </a:lnTo>
                  <a:lnTo>
                    <a:pt x="45792" y="12795"/>
                  </a:lnTo>
                  <a:lnTo>
                    <a:pt x="46315" y="12584"/>
                  </a:lnTo>
                  <a:lnTo>
                    <a:pt x="46837" y="12393"/>
                  </a:lnTo>
                  <a:lnTo>
                    <a:pt x="46646" y="12393"/>
                  </a:lnTo>
                  <a:lnTo>
                    <a:pt x="46395" y="12423"/>
                  </a:lnTo>
                  <a:lnTo>
                    <a:pt x="46104" y="12463"/>
                  </a:lnTo>
                  <a:lnTo>
                    <a:pt x="45762" y="12523"/>
                  </a:lnTo>
                  <a:lnTo>
                    <a:pt x="45008" y="12664"/>
                  </a:lnTo>
                  <a:lnTo>
                    <a:pt x="44616" y="12734"/>
                  </a:lnTo>
                  <a:lnTo>
                    <a:pt x="44234" y="12795"/>
                  </a:lnTo>
                  <a:lnTo>
                    <a:pt x="43862" y="12845"/>
                  </a:lnTo>
                  <a:lnTo>
                    <a:pt x="43531" y="12875"/>
                  </a:lnTo>
                  <a:lnTo>
                    <a:pt x="43229" y="12875"/>
                  </a:lnTo>
                  <a:lnTo>
                    <a:pt x="43098" y="12865"/>
                  </a:lnTo>
                  <a:lnTo>
                    <a:pt x="42978" y="12845"/>
                  </a:lnTo>
                  <a:lnTo>
                    <a:pt x="42877" y="12815"/>
                  </a:lnTo>
                  <a:lnTo>
                    <a:pt x="42797" y="12775"/>
                  </a:lnTo>
                  <a:lnTo>
                    <a:pt x="42727" y="12724"/>
                  </a:lnTo>
                  <a:lnTo>
                    <a:pt x="42686" y="12674"/>
                  </a:lnTo>
                  <a:lnTo>
                    <a:pt x="42676" y="12634"/>
                  </a:lnTo>
                  <a:lnTo>
                    <a:pt x="42666" y="12594"/>
                  </a:lnTo>
                  <a:lnTo>
                    <a:pt x="42666" y="12513"/>
                  </a:lnTo>
                  <a:lnTo>
                    <a:pt x="42686" y="12413"/>
                  </a:lnTo>
                  <a:lnTo>
                    <a:pt x="42737" y="12302"/>
                  </a:lnTo>
                  <a:lnTo>
                    <a:pt x="42777" y="12242"/>
                  </a:lnTo>
                  <a:lnTo>
                    <a:pt x="42827" y="12182"/>
                  </a:lnTo>
                  <a:lnTo>
                    <a:pt x="42887" y="12111"/>
                  </a:lnTo>
                  <a:lnTo>
                    <a:pt x="42968" y="12051"/>
                  </a:lnTo>
                  <a:lnTo>
                    <a:pt x="43149" y="11910"/>
                  </a:lnTo>
                  <a:lnTo>
                    <a:pt x="43360" y="11780"/>
                  </a:lnTo>
                  <a:lnTo>
                    <a:pt x="43611" y="11639"/>
                  </a:lnTo>
                  <a:lnTo>
                    <a:pt x="43872" y="11498"/>
                  </a:lnTo>
                  <a:lnTo>
                    <a:pt x="44455" y="11227"/>
                  </a:lnTo>
                  <a:lnTo>
                    <a:pt x="45048" y="10955"/>
                  </a:lnTo>
                  <a:lnTo>
                    <a:pt x="45611" y="10694"/>
                  </a:lnTo>
                  <a:lnTo>
                    <a:pt x="45872" y="10573"/>
                  </a:lnTo>
                  <a:lnTo>
                    <a:pt x="46094" y="10443"/>
                  </a:lnTo>
                  <a:lnTo>
                    <a:pt x="46295" y="10332"/>
                  </a:lnTo>
                  <a:lnTo>
                    <a:pt x="46445" y="10222"/>
                  </a:lnTo>
                  <a:lnTo>
                    <a:pt x="46023" y="10282"/>
                  </a:lnTo>
                  <a:lnTo>
                    <a:pt x="45601" y="10352"/>
                  </a:lnTo>
                  <a:lnTo>
                    <a:pt x="45179" y="10443"/>
                  </a:lnTo>
                  <a:lnTo>
                    <a:pt x="44757" y="10543"/>
                  </a:lnTo>
                  <a:lnTo>
                    <a:pt x="44345" y="10654"/>
                  </a:lnTo>
                  <a:lnTo>
                    <a:pt x="43933" y="10785"/>
                  </a:lnTo>
                  <a:lnTo>
                    <a:pt x="43531" y="10925"/>
                  </a:lnTo>
                  <a:lnTo>
                    <a:pt x="43139" y="11086"/>
                  </a:lnTo>
                  <a:lnTo>
                    <a:pt x="42747" y="11257"/>
                  </a:lnTo>
                  <a:lnTo>
                    <a:pt x="42365" y="11448"/>
                  </a:lnTo>
                  <a:lnTo>
                    <a:pt x="41983" y="11639"/>
                  </a:lnTo>
                  <a:lnTo>
                    <a:pt x="41621" y="11860"/>
                  </a:lnTo>
                  <a:lnTo>
                    <a:pt x="41259" y="12081"/>
                  </a:lnTo>
                  <a:lnTo>
                    <a:pt x="40917" y="12322"/>
                  </a:lnTo>
                  <a:lnTo>
                    <a:pt x="40586" y="12584"/>
                  </a:lnTo>
                  <a:lnTo>
                    <a:pt x="40254" y="12855"/>
                  </a:lnTo>
                  <a:lnTo>
                    <a:pt x="40103" y="12996"/>
                  </a:lnTo>
                  <a:lnTo>
                    <a:pt x="39942" y="13136"/>
                  </a:lnTo>
                  <a:lnTo>
                    <a:pt x="39651" y="13438"/>
                  </a:lnTo>
                  <a:lnTo>
                    <a:pt x="39370" y="13750"/>
                  </a:lnTo>
                  <a:lnTo>
                    <a:pt x="39078" y="14061"/>
                  </a:lnTo>
                  <a:lnTo>
                    <a:pt x="38797" y="14363"/>
                  </a:lnTo>
                  <a:lnTo>
                    <a:pt x="38495" y="14664"/>
                  </a:lnTo>
                  <a:lnTo>
                    <a:pt x="38344" y="14805"/>
                  </a:lnTo>
                  <a:lnTo>
                    <a:pt x="38184" y="14946"/>
                  </a:lnTo>
                  <a:lnTo>
                    <a:pt x="38023" y="15086"/>
                  </a:lnTo>
                  <a:lnTo>
                    <a:pt x="37852" y="15217"/>
                  </a:lnTo>
                  <a:lnTo>
                    <a:pt x="37721" y="15317"/>
                  </a:lnTo>
                  <a:lnTo>
                    <a:pt x="37611" y="15418"/>
                  </a:lnTo>
                  <a:lnTo>
                    <a:pt x="37390" y="15609"/>
                  </a:lnTo>
                  <a:lnTo>
                    <a:pt x="37269" y="15689"/>
                  </a:lnTo>
                  <a:lnTo>
                    <a:pt x="37148" y="15760"/>
                  </a:lnTo>
                  <a:lnTo>
                    <a:pt x="37008" y="15810"/>
                  </a:lnTo>
                  <a:lnTo>
                    <a:pt x="36927" y="15840"/>
                  </a:lnTo>
                  <a:lnTo>
                    <a:pt x="36847" y="15850"/>
                  </a:lnTo>
                  <a:lnTo>
                    <a:pt x="36766" y="15860"/>
                  </a:lnTo>
                  <a:lnTo>
                    <a:pt x="36636" y="15860"/>
                  </a:lnTo>
                  <a:lnTo>
                    <a:pt x="36565" y="15850"/>
                  </a:lnTo>
                  <a:lnTo>
                    <a:pt x="36505" y="15830"/>
                  </a:lnTo>
                  <a:lnTo>
                    <a:pt x="36445" y="15800"/>
                  </a:lnTo>
                  <a:lnTo>
                    <a:pt x="36384" y="15770"/>
                  </a:lnTo>
                  <a:lnTo>
                    <a:pt x="36334" y="15740"/>
                  </a:lnTo>
                  <a:lnTo>
                    <a:pt x="36284" y="15699"/>
                  </a:lnTo>
                  <a:lnTo>
                    <a:pt x="36244" y="15659"/>
                  </a:lnTo>
                  <a:lnTo>
                    <a:pt x="36204" y="15609"/>
                  </a:lnTo>
                  <a:lnTo>
                    <a:pt x="36163" y="15559"/>
                  </a:lnTo>
                  <a:lnTo>
                    <a:pt x="36143" y="15498"/>
                  </a:lnTo>
                  <a:lnTo>
                    <a:pt x="36123" y="15448"/>
                  </a:lnTo>
                  <a:lnTo>
                    <a:pt x="36103" y="15388"/>
                  </a:lnTo>
                  <a:lnTo>
                    <a:pt x="36103" y="15317"/>
                  </a:lnTo>
                  <a:lnTo>
                    <a:pt x="36103" y="15197"/>
                  </a:lnTo>
                  <a:lnTo>
                    <a:pt x="36113" y="15066"/>
                  </a:lnTo>
                  <a:lnTo>
                    <a:pt x="36133" y="14956"/>
                  </a:lnTo>
                  <a:lnTo>
                    <a:pt x="36153" y="14835"/>
                  </a:lnTo>
                  <a:lnTo>
                    <a:pt x="36194" y="14724"/>
                  </a:lnTo>
                  <a:lnTo>
                    <a:pt x="36234" y="14614"/>
                  </a:lnTo>
                  <a:lnTo>
                    <a:pt x="36334" y="14393"/>
                  </a:lnTo>
                  <a:lnTo>
                    <a:pt x="36445" y="14182"/>
                  </a:lnTo>
                  <a:lnTo>
                    <a:pt x="36565" y="13971"/>
                  </a:lnTo>
                  <a:lnTo>
                    <a:pt x="36676" y="13750"/>
                  </a:lnTo>
                  <a:lnTo>
                    <a:pt x="36787" y="13528"/>
                  </a:lnTo>
                  <a:lnTo>
                    <a:pt x="36867" y="13348"/>
                  </a:lnTo>
                  <a:lnTo>
                    <a:pt x="36957" y="13177"/>
                  </a:lnTo>
                  <a:lnTo>
                    <a:pt x="37048" y="12996"/>
                  </a:lnTo>
                  <a:lnTo>
                    <a:pt x="37148" y="12825"/>
                  </a:lnTo>
                  <a:lnTo>
                    <a:pt x="37259" y="12664"/>
                  </a:lnTo>
                  <a:lnTo>
                    <a:pt x="37380" y="12503"/>
                  </a:lnTo>
                  <a:lnTo>
                    <a:pt x="37510" y="12352"/>
                  </a:lnTo>
                  <a:lnTo>
                    <a:pt x="37661" y="12212"/>
                  </a:lnTo>
                  <a:lnTo>
                    <a:pt x="37832" y="12041"/>
                  </a:lnTo>
                  <a:lnTo>
                    <a:pt x="37993" y="11870"/>
                  </a:lnTo>
                  <a:lnTo>
                    <a:pt x="38143" y="11689"/>
                  </a:lnTo>
                  <a:lnTo>
                    <a:pt x="38274" y="11508"/>
                  </a:lnTo>
                  <a:lnTo>
                    <a:pt x="38405" y="11327"/>
                  </a:lnTo>
                  <a:lnTo>
                    <a:pt x="38525" y="11136"/>
                  </a:lnTo>
                  <a:lnTo>
                    <a:pt x="38746" y="10744"/>
                  </a:lnTo>
                  <a:lnTo>
                    <a:pt x="39179" y="9970"/>
                  </a:lnTo>
                  <a:lnTo>
                    <a:pt x="39410" y="9589"/>
                  </a:lnTo>
                  <a:lnTo>
                    <a:pt x="39530" y="9398"/>
                  </a:lnTo>
                  <a:lnTo>
                    <a:pt x="39651" y="9217"/>
                  </a:lnTo>
                  <a:lnTo>
                    <a:pt x="39500" y="9307"/>
                  </a:lnTo>
                  <a:lnTo>
                    <a:pt x="39349" y="9408"/>
                  </a:lnTo>
                  <a:lnTo>
                    <a:pt x="39199" y="9518"/>
                  </a:lnTo>
                  <a:lnTo>
                    <a:pt x="39058" y="9639"/>
                  </a:lnTo>
                  <a:lnTo>
                    <a:pt x="38917" y="9769"/>
                  </a:lnTo>
                  <a:lnTo>
                    <a:pt x="38777" y="9900"/>
                  </a:lnTo>
                  <a:lnTo>
                    <a:pt x="38515" y="10182"/>
                  </a:lnTo>
                  <a:lnTo>
                    <a:pt x="38264" y="10473"/>
                  </a:lnTo>
                  <a:lnTo>
                    <a:pt x="38033" y="10775"/>
                  </a:lnTo>
                  <a:lnTo>
                    <a:pt x="37611" y="11347"/>
                  </a:lnTo>
                  <a:lnTo>
                    <a:pt x="37470" y="11548"/>
                  </a:lnTo>
                  <a:lnTo>
                    <a:pt x="37410" y="11629"/>
                  </a:lnTo>
                  <a:lnTo>
                    <a:pt x="37369" y="11659"/>
                  </a:lnTo>
                  <a:lnTo>
                    <a:pt x="37339" y="11679"/>
                  </a:lnTo>
                  <a:lnTo>
                    <a:pt x="37299" y="11699"/>
                  </a:lnTo>
                  <a:lnTo>
                    <a:pt x="37269" y="11709"/>
                  </a:lnTo>
                  <a:lnTo>
                    <a:pt x="37229" y="11699"/>
                  </a:lnTo>
                  <a:lnTo>
                    <a:pt x="37189" y="11689"/>
                  </a:lnTo>
                  <a:lnTo>
                    <a:pt x="37148" y="11659"/>
                  </a:lnTo>
                  <a:lnTo>
                    <a:pt x="37108" y="11619"/>
                  </a:lnTo>
                  <a:lnTo>
                    <a:pt x="37068" y="11558"/>
                  </a:lnTo>
                  <a:lnTo>
                    <a:pt x="37018" y="11488"/>
                  </a:lnTo>
                  <a:lnTo>
                    <a:pt x="36977" y="11388"/>
                  </a:lnTo>
                  <a:lnTo>
                    <a:pt x="36957" y="11287"/>
                  </a:lnTo>
                  <a:lnTo>
                    <a:pt x="36937" y="11166"/>
                  </a:lnTo>
                  <a:lnTo>
                    <a:pt x="36937" y="11046"/>
                  </a:lnTo>
                  <a:lnTo>
                    <a:pt x="36937" y="10925"/>
                  </a:lnTo>
                  <a:lnTo>
                    <a:pt x="36947" y="10805"/>
                  </a:lnTo>
                  <a:lnTo>
                    <a:pt x="36988" y="10594"/>
                  </a:lnTo>
                  <a:lnTo>
                    <a:pt x="37068" y="10242"/>
                  </a:lnTo>
                  <a:lnTo>
                    <a:pt x="37168" y="9890"/>
                  </a:lnTo>
                  <a:lnTo>
                    <a:pt x="37369" y="9186"/>
                  </a:lnTo>
                  <a:lnTo>
                    <a:pt x="37470" y="8835"/>
                  </a:lnTo>
                  <a:lnTo>
                    <a:pt x="37550" y="8483"/>
                  </a:lnTo>
                  <a:lnTo>
                    <a:pt x="37581" y="8302"/>
                  </a:lnTo>
                  <a:lnTo>
                    <a:pt x="37601" y="8121"/>
                  </a:lnTo>
                  <a:lnTo>
                    <a:pt x="37621" y="7940"/>
                  </a:lnTo>
                  <a:lnTo>
                    <a:pt x="37631" y="7759"/>
                  </a:lnTo>
                  <a:lnTo>
                    <a:pt x="37460" y="7970"/>
                  </a:lnTo>
                  <a:lnTo>
                    <a:pt x="37309" y="8181"/>
                  </a:lnTo>
                  <a:lnTo>
                    <a:pt x="37168" y="8403"/>
                  </a:lnTo>
                  <a:lnTo>
                    <a:pt x="37048" y="8624"/>
                  </a:lnTo>
                  <a:lnTo>
                    <a:pt x="36927" y="8855"/>
                  </a:lnTo>
                  <a:lnTo>
                    <a:pt x="36817" y="9086"/>
                  </a:lnTo>
                  <a:lnTo>
                    <a:pt x="36716" y="9327"/>
                  </a:lnTo>
                  <a:lnTo>
                    <a:pt x="36626" y="9558"/>
                  </a:lnTo>
                  <a:lnTo>
                    <a:pt x="36545" y="9800"/>
                  </a:lnTo>
                  <a:lnTo>
                    <a:pt x="36475" y="10051"/>
                  </a:lnTo>
                  <a:lnTo>
                    <a:pt x="36334" y="10543"/>
                  </a:lnTo>
                  <a:lnTo>
                    <a:pt x="36224" y="11036"/>
                  </a:lnTo>
                  <a:lnTo>
                    <a:pt x="36123" y="11538"/>
                  </a:lnTo>
                  <a:lnTo>
                    <a:pt x="35932" y="12543"/>
                  </a:lnTo>
                  <a:lnTo>
                    <a:pt x="35832" y="13046"/>
                  </a:lnTo>
                  <a:lnTo>
                    <a:pt x="35721" y="13528"/>
                  </a:lnTo>
                  <a:lnTo>
                    <a:pt x="35601" y="14011"/>
                  </a:lnTo>
                  <a:lnTo>
                    <a:pt x="35520" y="14242"/>
                  </a:lnTo>
                  <a:lnTo>
                    <a:pt x="35450" y="14473"/>
                  </a:lnTo>
                  <a:lnTo>
                    <a:pt x="35359" y="14704"/>
                  </a:lnTo>
                  <a:lnTo>
                    <a:pt x="35269" y="14926"/>
                  </a:lnTo>
                  <a:lnTo>
                    <a:pt x="35168" y="15137"/>
                  </a:lnTo>
                  <a:lnTo>
                    <a:pt x="35058" y="15358"/>
                  </a:lnTo>
                  <a:lnTo>
                    <a:pt x="34927" y="15559"/>
                  </a:lnTo>
                  <a:lnTo>
                    <a:pt x="34786" y="15740"/>
                  </a:lnTo>
                  <a:lnTo>
                    <a:pt x="34626" y="15921"/>
                  </a:lnTo>
                  <a:lnTo>
                    <a:pt x="34455" y="16081"/>
                  </a:lnTo>
                  <a:lnTo>
                    <a:pt x="34264" y="16222"/>
                  </a:lnTo>
                  <a:lnTo>
                    <a:pt x="34063" y="16353"/>
                  </a:lnTo>
                  <a:lnTo>
                    <a:pt x="33842" y="16463"/>
                  </a:lnTo>
                  <a:lnTo>
                    <a:pt x="33621" y="16564"/>
                  </a:lnTo>
                  <a:lnTo>
                    <a:pt x="33389" y="16644"/>
                  </a:lnTo>
                  <a:lnTo>
                    <a:pt x="33148" y="16704"/>
                  </a:lnTo>
                  <a:lnTo>
                    <a:pt x="32897" y="16745"/>
                  </a:lnTo>
                  <a:lnTo>
                    <a:pt x="32646" y="16775"/>
                  </a:lnTo>
                  <a:lnTo>
                    <a:pt x="32394" y="16775"/>
                  </a:lnTo>
                  <a:lnTo>
                    <a:pt x="32143" y="16765"/>
                  </a:lnTo>
                  <a:lnTo>
                    <a:pt x="31882" y="16735"/>
                  </a:lnTo>
                  <a:lnTo>
                    <a:pt x="31630" y="16684"/>
                  </a:lnTo>
                  <a:lnTo>
                    <a:pt x="31088" y="16544"/>
                  </a:lnTo>
                  <a:lnTo>
                    <a:pt x="30545" y="16403"/>
                  </a:lnTo>
                  <a:lnTo>
                    <a:pt x="30002" y="16252"/>
                  </a:lnTo>
                  <a:lnTo>
                    <a:pt x="29459" y="16091"/>
                  </a:lnTo>
                  <a:lnTo>
                    <a:pt x="28927" y="15921"/>
                  </a:lnTo>
                  <a:lnTo>
                    <a:pt x="28404" y="15740"/>
                  </a:lnTo>
                  <a:lnTo>
                    <a:pt x="27902" y="15539"/>
                  </a:lnTo>
                  <a:lnTo>
                    <a:pt x="27409" y="15328"/>
                  </a:lnTo>
                  <a:lnTo>
                    <a:pt x="27258" y="15257"/>
                  </a:lnTo>
                  <a:lnTo>
                    <a:pt x="27108" y="15177"/>
                  </a:lnTo>
                  <a:lnTo>
                    <a:pt x="26967" y="15096"/>
                  </a:lnTo>
                  <a:lnTo>
                    <a:pt x="26826" y="15006"/>
                  </a:lnTo>
                  <a:lnTo>
                    <a:pt x="26685" y="14915"/>
                  </a:lnTo>
                  <a:lnTo>
                    <a:pt x="26555" y="14815"/>
                  </a:lnTo>
                  <a:lnTo>
                    <a:pt x="26424" y="14704"/>
                  </a:lnTo>
                  <a:lnTo>
                    <a:pt x="26304" y="14594"/>
                  </a:lnTo>
                  <a:lnTo>
                    <a:pt x="26193" y="14483"/>
                  </a:lnTo>
                  <a:lnTo>
                    <a:pt x="26082" y="14363"/>
                  </a:lnTo>
                  <a:lnTo>
                    <a:pt x="25982" y="14242"/>
                  </a:lnTo>
                  <a:lnTo>
                    <a:pt x="25881" y="14111"/>
                  </a:lnTo>
                  <a:lnTo>
                    <a:pt x="25801" y="13991"/>
                  </a:lnTo>
                  <a:lnTo>
                    <a:pt x="25711" y="13850"/>
                  </a:lnTo>
                  <a:lnTo>
                    <a:pt x="25640" y="13719"/>
                  </a:lnTo>
                  <a:lnTo>
                    <a:pt x="25580" y="13579"/>
                  </a:lnTo>
                  <a:lnTo>
                    <a:pt x="25520" y="13438"/>
                  </a:lnTo>
                  <a:lnTo>
                    <a:pt x="25469" y="13297"/>
                  </a:lnTo>
                  <a:lnTo>
                    <a:pt x="25429" y="13157"/>
                  </a:lnTo>
                  <a:lnTo>
                    <a:pt x="25399" y="13006"/>
                  </a:lnTo>
                  <a:lnTo>
                    <a:pt x="25379" y="12865"/>
                  </a:lnTo>
                  <a:lnTo>
                    <a:pt x="25369" y="12714"/>
                  </a:lnTo>
                  <a:lnTo>
                    <a:pt x="25369" y="12564"/>
                  </a:lnTo>
                  <a:lnTo>
                    <a:pt x="25379" y="12413"/>
                  </a:lnTo>
                  <a:lnTo>
                    <a:pt x="25399" y="12262"/>
                  </a:lnTo>
                  <a:lnTo>
                    <a:pt x="25429" y="12111"/>
                  </a:lnTo>
                  <a:lnTo>
                    <a:pt x="25469" y="11971"/>
                  </a:lnTo>
                  <a:lnTo>
                    <a:pt x="25520" y="11820"/>
                  </a:lnTo>
                  <a:lnTo>
                    <a:pt x="25590" y="11669"/>
                  </a:lnTo>
                  <a:lnTo>
                    <a:pt x="25670" y="11518"/>
                  </a:lnTo>
                  <a:lnTo>
                    <a:pt x="25761" y="11378"/>
                  </a:lnTo>
                  <a:lnTo>
                    <a:pt x="25861" y="11227"/>
                  </a:lnTo>
                  <a:lnTo>
                    <a:pt x="26223" y="10764"/>
                  </a:lnTo>
                  <a:lnTo>
                    <a:pt x="26404" y="10533"/>
                  </a:lnTo>
                  <a:lnTo>
                    <a:pt x="26595" y="10302"/>
                  </a:lnTo>
                  <a:lnTo>
                    <a:pt x="26786" y="10081"/>
                  </a:lnTo>
                  <a:lnTo>
                    <a:pt x="26997" y="9870"/>
                  </a:lnTo>
                  <a:lnTo>
                    <a:pt x="27208" y="9679"/>
                  </a:lnTo>
                  <a:lnTo>
                    <a:pt x="27309" y="9599"/>
                  </a:lnTo>
                  <a:lnTo>
                    <a:pt x="27429" y="9518"/>
                  </a:lnTo>
                  <a:lnTo>
                    <a:pt x="27550" y="9438"/>
                  </a:lnTo>
                  <a:lnTo>
                    <a:pt x="27680" y="9367"/>
                  </a:lnTo>
                  <a:lnTo>
                    <a:pt x="27932" y="9237"/>
                  </a:lnTo>
                  <a:lnTo>
                    <a:pt x="28183" y="9136"/>
                  </a:lnTo>
                  <a:lnTo>
                    <a:pt x="28434" y="9036"/>
                  </a:lnTo>
                  <a:lnTo>
                    <a:pt x="28696" y="8925"/>
                  </a:lnTo>
                  <a:lnTo>
                    <a:pt x="28816" y="8865"/>
                  </a:lnTo>
                  <a:lnTo>
                    <a:pt x="28947" y="8794"/>
                  </a:lnTo>
                  <a:lnTo>
                    <a:pt x="29068" y="8724"/>
                  </a:lnTo>
                  <a:lnTo>
                    <a:pt x="29198" y="8634"/>
                  </a:lnTo>
                  <a:lnTo>
                    <a:pt x="29319" y="8543"/>
                  </a:lnTo>
                  <a:lnTo>
                    <a:pt x="29449" y="8433"/>
                  </a:lnTo>
                  <a:lnTo>
                    <a:pt x="29681" y="8212"/>
                  </a:lnTo>
                  <a:lnTo>
                    <a:pt x="29902" y="7990"/>
                  </a:lnTo>
                  <a:lnTo>
                    <a:pt x="30354" y="7518"/>
                  </a:lnTo>
                  <a:lnTo>
                    <a:pt x="30786" y="7046"/>
                  </a:lnTo>
                  <a:lnTo>
                    <a:pt x="31218" y="6593"/>
                  </a:lnTo>
                  <a:lnTo>
                    <a:pt x="31168" y="6644"/>
                  </a:lnTo>
                  <a:lnTo>
                    <a:pt x="31108" y="6694"/>
                  </a:lnTo>
                  <a:lnTo>
                    <a:pt x="30957" y="6784"/>
                  </a:lnTo>
                  <a:lnTo>
                    <a:pt x="30796" y="6875"/>
                  </a:lnTo>
                  <a:lnTo>
                    <a:pt x="30615" y="6965"/>
                  </a:lnTo>
                  <a:lnTo>
                    <a:pt x="30264" y="7136"/>
                  </a:lnTo>
                  <a:lnTo>
                    <a:pt x="30103" y="7227"/>
                  </a:lnTo>
                  <a:lnTo>
                    <a:pt x="29962" y="7317"/>
                  </a:lnTo>
                  <a:lnTo>
                    <a:pt x="29681" y="7538"/>
                  </a:lnTo>
                  <a:lnTo>
                    <a:pt x="29409" y="7759"/>
                  </a:lnTo>
                  <a:lnTo>
                    <a:pt x="29138" y="7990"/>
                  </a:lnTo>
                  <a:lnTo>
                    <a:pt x="28856" y="8212"/>
                  </a:lnTo>
                  <a:lnTo>
                    <a:pt x="28655" y="8362"/>
                  </a:lnTo>
                  <a:lnTo>
                    <a:pt x="28565" y="8423"/>
                  </a:lnTo>
                  <a:lnTo>
                    <a:pt x="28475" y="8463"/>
                  </a:lnTo>
                  <a:lnTo>
                    <a:pt x="28424" y="8483"/>
                  </a:lnTo>
                  <a:lnTo>
                    <a:pt x="28374" y="8483"/>
                  </a:lnTo>
                  <a:lnTo>
                    <a:pt x="28324" y="8493"/>
                  </a:lnTo>
                  <a:lnTo>
                    <a:pt x="28273" y="8483"/>
                  </a:lnTo>
                  <a:lnTo>
                    <a:pt x="28213" y="8473"/>
                  </a:lnTo>
                  <a:lnTo>
                    <a:pt x="28163" y="8443"/>
                  </a:lnTo>
                  <a:lnTo>
                    <a:pt x="28103" y="8413"/>
                  </a:lnTo>
                  <a:lnTo>
                    <a:pt x="28032" y="8372"/>
                  </a:lnTo>
                  <a:lnTo>
                    <a:pt x="27962" y="8312"/>
                  </a:lnTo>
                  <a:lnTo>
                    <a:pt x="27912" y="8252"/>
                  </a:lnTo>
                  <a:lnTo>
                    <a:pt x="27871" y="8191"/>
                  </a:lnTo>
                  <a:lnTo>
                    <a:pt x="27851" y="8131"/>
                  </a:lnTo>
                  <a:lnTo>
                    <a:pt x="27831" y="8071"/>
                  </a:lnTo>
                  <a:lnTo>
                    <a:pt x="27831" y="8011"/>
                  </a:lnTo>
                  <a:lnTo>
                    <a:pt x="27841" y="7950"/>
                  </a:lnTo>
                  <a:lnTo>
                    <a:pt x="27851" y="7890"/>
                  </a:lnTo>
                  <a:lnTo>
                    <a:pt x="27902" y="7759"/>
                  </a:lnTo>
                  <a:lnTo>
                    <a:pt x="27962" y="7629"/>
                  </a:lnTo>
                  <a:lnTo>
                    <a:pt x="28022" y="7508"/>
                  </a:lnTo>
                  <a:lnTo>
                    <a:pt x="28072" y="7377"/>
                  </a:lnTo>
                  <a:lnTo>
                    <a:pt x="28123" y="7227"/>
                  </a:lnTo>
                  <a:lnTo>
                    <a:pt x="28153" y="7076"/>
                  </a:lnTo>
                  <a:lnTo>
                    <a:pt x="28183" y="6915"/>
                  </a:lnTo>
                  <a:lnTo>
                    <a:pt x="28203" y="6754"/>
                  </a:lnTo>
                  <a:lnTo>
                    <a:pt x="28213" y="6422"/>
                  </a:lnTo>
                  <a:lnTo>
                    <a:pt x="28213" y="6111"/>
                  </a:lnTo>
                  <a:lnTo>
                    <a:pt x="28203" y="5990"/>
                  </a:lnTo>
                  <a:lnTo>
                    <a:pt x="28173" y="5840"/>
                  </a:lnTo>
                  <a:lnTo>
                    <a:pt x="28072" y="5508"/>
                  </a:lnTo>
                  <a:lnTo>
                    <a:pt x="28032" y="5347"/>
                  </a:lnTo>
                  <a:lnTo>
                    <a:pt x="27992" y="5196"/>
                  </a:lnTo>
                  <a:lnTo>
                    <a:pt x="27972" y="5066"/>
                  </a:lnTo>
                  <a:lnTo>
                    <a:pt x="27972" y="5005"/>
                  </a:lnTo>
                  <a:lnTo>
                    <a:pt x="27982" y="4965"/>
                  </a:lnTo>
                  <a:lnTo>
                    <a:pt x="27932" y="5136"/>
                  </a:lnTo>
                  <a:lnTo>
                    <a:pt x="27882" y="5307"/>
                  </a:lnTo>
                  <a:lnTo>
                    <a:pt x="27811" y="5649"/>
                  </a:lnTo>
                  <a:lnTo>
                    <a:pt x="27751" y="6000"/>
                  </a:lnTo>
                  <a:lnTo>
                    <a:pt x="27691" y="6342"/>
                  </a:lnTo>
                  <a:lnTo>
                    <a:pt x="27590" y="7046"/>
                  </a:lnTo>
                  <a:lnTo>
                    <a:pt x="27530" y="7387"/>
                  </a:lnTo>
                  <a:lnTo>
                    <a:pt x="27449" y="7739"/>
                  </a:lnTo>
                  <a:lnTo>
                    <a:pt x="27379" y="8000"/>
                  </a:lnTo>
                  <a:lnTo>
                    <a:pt x="27258" y="8332"/>
                  </a:lnTo>
                  <a:lnTo>
                    <a:pt x="27188" y="8513"/>
                  </a:lnTo>
                  <a:lnTo>
                    <a:pt x="27098" y="8694"/>
                  </a:lnTo>
                  <a:lnTo>
                    <a:pt x="27007" y="8875"/>
                  </a:lnTo>
                  <a:lnTo>
                    <a:pt x="26907" y="9056"/>
                  </a:lnTo>
                  <a:lnTo>
                    <a:pt x="26796" y="9227"/>
                  </a:lnTo>
                  <a:lnTo>
                    <a:pt x="26665" y="9387"/>
                  </a:lnTo>
                  <a:lnTo>
                    <a:pt x="26535" y="9528"/>
                  </a:lnTo>
                  <a:lnTo>
                    <a:pt x="26464" y="9589"/>
                  </a:lnTo>
                  <a:lnTo>
                    <a:pt x="26394" y="9639"/>
                  </a:lnTo>
                  <a:lnTo>
                    <a:pt x="26324" y="9689"/>
                  </a:lnTo>
                  <a:lnTo>
                    <a:pt x="26243" y="9739"/>
                  </a:lnTo>
                  <a:lnTo>
                    <a:pt x="26173" y="9769"/>
                  </a:lnTo>
                  <a:lnTo>
                    <a:pt x="26092" y="9790"/>
                  </a:lnTo>
                  <a:lnTo>
                    <a:pt x="26002" y="9810"/>
                  </a:lnTo>
                  <a:lnTo>
                    <a:pt x="25922" y="9820"/>
                  </a:lnTo>
                  <a:lnTo>
                    <a:pt x="25831" y="9820"/>
                  </a:lnTo>
                  <a:lnTo>
                    <a:pt x="25741" y="9800"/>
                  </a:lnTo>
                  <a:lnTo>
                    <a:pt x="25630" y="9779"/>
                  </a:lnTo>
                  <a:lnTo>
                    <a:pt x="25540" y="9729"/>
                  </a:lnTo>
                  <a:lnTo>
                    <a:pt x="25449" y="9679"/>
                  </a:lnTo>
                  <a:lnTo>
                    <a:pt x="25369" y="9619"/>
                  </a:lnTo>
                  <a:lnTo>
                    <a:pt x="25309" y="9538"/>
                  </a:lnTo>
                  <a:lnTo>
                    <a:pt x="25248" y="9458"/>
                  </a:lnTo>
                  <a:lnTo>
                    <a:pt x="25208" y="9367"/>
                  </a:lnTo>
                  <a:lnTo>
                    <a:pt x="25168" y="9267"/>
                  </a:lnTo>
                  <a:lnTo>
                    <a:pt x="25138" y="9156"/>
                  </a:lnTo>
                  <a:lnTo>
                    <a:pt x="25107" y="9046"/>
                  </a:lnTo>
                  <a:lnTo>
                    <a:pt x="25097" y="8925"/>
                  </a:lnTo>
                  <a:lnTo>
                    <a:pt x="25087" y="8794"/>
                  </a:lnTo>
                  <a:lnTo>
                    <a:pt x="25087" y="8664"/>
                  </a:lnTo>
                  <a:lnTo>
                    <a:pt x="25087" y="8533"/>
                  </a:lnTo>
                  <a:lnTo>
                    <a:pt x="25107" y="8262"/>
                  </a:lnTo>
                  <a:lnTo>
                    <a:pt x="25158" y="7990"/>
                  </a:lnTo>
                  <a:lnTo>
                    <a:pt x="25208" y="7719"/>
                  </a:lnTo>
                  <a:lnTo>
                    <a:pt x="25278" y="7448"/>
                  </a:lnTo>
                  <a:lnTo>
                    <a:pt x="25359" y="7196"/>
                  </a:lnTo>
                  <a:lnTo>
                    <a:pt x="25439" y="6965"/>
                  </a:lnTo>
                  <a:lnTo>
                    <a:pt x="25520" y="6764"/>
                  </a:lnTo>
                  <a:lnTo>
                    <a:pt x="25590" y="6583"/>
                  </a:lnTo>
                  <a:lnTo>
                    <a:pt x="25660" y="6453"/>
                  </a:lnTo>
                  <a:lnTo>
                    <a:pt x="25851" y="6141"/>
                  </a:lnTo>
                  <a:lnTo>
                    <a:pt x="26042" y="5829"/>
                  </a:lnTo>
                  <a:lnTo>
                    <a:pt x="26243" y="5508"/>
                  </a:lnTo>
                  <a:lnTo>
                    <a:pt x="26424" y="5186"/>
                  </a:lnTo>
                  <a:lnTo>
                    <a:pt x="26595" y="4865"/>
                  </a:lnTo>
                  <a:lnTo>
                    <a:pt x="26675" y="4704"/>
                  </a:lnTo>
                  <a:lnTo>
                    <a:pt x="26746" y="4533"/>
                  </a:lnTo>
                  <a:lnTo>
                    <a:pt x="26806" y="4362"/>
                  </a:lnTo>
                  <a:lnTo>
                    <a:pt x="26866" y="4191"/>
                  </a:lnTo>
                  <a:lnTo>
                    <a:pt x="26907" y="4020"/>
                  </a:lnTo>
                  <a:lnTo>
                    <a:pt x="26947" y="3839"/>
                  </a:lnTo>
                  <a:lnTo>
                    <a:pt x="26977" y="3598"/>
                  </a:lnTo>
                  <a:lnTo>
                    <a:pt x="26997" y="3357"/>
                  </a:lnTo>
                  <a:lnTo>
                    <a:pt x="27007" y="3116"/>
                  </a:lnTo>
                  <a:lnTo>
                    <a:pt x="27007" y="2875"/>
                  </a:lnTo>
                  <a:lnTo>
                    <a:pt x="26997" y="2633"/>
                  </a:lnTo>
                  <a:lnTo>
                    <a:pt x="26977" y="2392"/>
                  </a:lnTo>
                  <a:lnTo>
                    <a:pt x="26927" y="1910"/>
                  </a:lnTo>
                  <a:lnTo>
                    <a:pt x="26876" y="1437"/>
                  </a:lnTo>
                  <a:lnTo>
                    <a:pt x="26836" y="955"/>
                  </a:lnTo>
                  <a:lnTo>
                    <a:pt x="26816" y="714"/>
                  </a:lnTo>
                  <a:lnTo>
                    <a:pt x="26806" y="482"/>
                  </a:lnTo>
                  <a:lnTo>
                    <a:pt x="26806" y="241"/>
                  </a:lnTo>
                  <a:lnTo>
                    <a:pt x="268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5797440" y="1681817"/>
              <a:ext cx="202434" cy="309463"/>
            </a:xfrm>
            <a:custGeom>
              <a:rect b="b" l="l" r="r" t="t"/>
              <a:pathLst>
                <a:path extrusionOk="0" h="28012" w="18324">
                  <a:moveTo>
                    <a:pt x="11700" y="0"/>
                  </a:moveTo>
                  <a:lnTo>
                    <a:pt x="11589" y="10"/>
                  </a:lnTo>
                  <a:lnTo>
                    <a:pt x="11358" y="40"/>
                  </a:lnTo>
                  <a:lnTo>
                    <a:pt x="11117" y="91"/>
                  </a:lnTo>
                  <a:lnTo>
                    <a:pt x="10896" y="161"/>
                  </a:lnTo>
                  <a:lnTo>
                    <a:pt x="10675" y="241"/>
                  </a:lnTo>
                  <a:lnTo>
                    <a:pt x="10464" y="322"/>
                  </a:lnTo>
                  <a:lnTo>
                    <a:pt x="10283" y="402"/>
                  </a:lnTo>
                  <a:lnTo>
                    <a:pt x="10021" y="533"/>
                  </a:lnTo>
                  <a:lnTo>
                    <a:pt x="9921" y="583"/>
                  </a:lnTo>
                  <a:lnTo>
                    <a:pt x="9891" y="704"/>
                  </a:lnTo>
                  <a:lnTo>
                    <a:pt x="9790" y="1035"/>
                  </a:lnTo>
                  <a:lnTo>
                    <a:pt x="9629" y="1578"/>
                  </a:lnTo>
                  <a:lnTo>
                    <a:pt x="9509" y="1930"/>
                  </a:lnTo>
                  <a:lnTo>
                    <a:pt x="9368" y="2322"/>
                  </a:lnTo>
                  <a:lnTo>
                    <a:pt x="9207" y="2764"/>
                  </a:lnTo>
                  <a:lnTo>
                    <a:pt x="9016" y="3247"/>
                  </a:lnTo>
                  <a:lnTo>
                    <a:pt x="8805" y="3769"/>
                  </a:lnTo>
                  <a:lnTo>
                    <a:pt x="8564" y="4342"/>
                  </a:lnTo>
                  <a:lnTo>
                    <a:pt x="8293" y="4955"/>
                  </a:lnTo>
                  <a:lnTo>
                    <a:pt x="7991" y="5598"/>
                  </a:lnTo>
                  <a:lnTo>
                    <a:pt x="7660" y="6282"/>
                  </a:lnTo>
                  <a:lnTo>
                    <a:pt x="7288" y="7006"/>
                  </a:lnTo>
                  <a:lnTo>
                    <a:pt x="7197" y="7187"/>
                  </a:lnTo>
                  <a:lnTo>
                    <a:pt x="7097" y="7367"/>
                  </a:lnTo>
                  <a:lnTo>
                    <a:pt x="6986" y="7538"/>
                  </a:lnTo>
                  <a:lnTo>
                    <a:pt x="6876" y="7709"/>
                  </a:lnTo>
                  <a:lnTo>
                    <a:pt x="6644" y="8031"/>
                  </a:lnTo>
                  <a:lnTo>
                    <a:pt x="6393" y="8332"/>
                  </a:lnTo>
                  <a:lnTo>
                    <a:pt x="6132" y="8614"/>
                  </a:lnTo>
                  <a:lnTo>
                    <a:pt x="5860" y="8885"/>
                  </a:lnTo>
                  <a:lnTo>
                    <a:pt x="5579" y="9136"/>
                  </a:lnTo>
                  <a:lnTo>
                    <a:pt x="5288" y="9378"/>
                  </a:lnTo>
                  <a:lnTo>
                    <a:pt x="4996" y="9599"/>
                  </a:lnTo>
                  <a:lnTo>
                    <a:pt x="4695" y="9800"/>
                  </a:lnTo>
                  <a:lnTo>
                    <a:pt x="4393" y="9991"/>
                  </a:lnTo>
                  <a:lnTo>
                    <a:pt x="4092" y="10172"/>
                  </a:lnTo>
                  <a:lnTo>
                    <a:pt x="3780" y="10332"/>
                  </a:lnTo>
                  <a:lnTo>
                    <a:pt x="3478" y="10483"/>
                  </a:lnTo>
                  <a:lnTo>
                    <a:pt x="3177" y="10624"/>
                  </a:lnTo>
                  <a:lnTo>
                    <a:pt x="2875" y="10745"/>
                  </a:lnTo>
                  <a:lnTo>
                    <a:pt x="2584" y="10855"/>
                  </a:lnTo>
                  <a:lnTo>
                    <a:pt x="2302" y="10966"/>
                  </a:lnTo>
                  <a:lnTo>
                    <a:pt x="2031" y="11056"/>
                  </a:lnTo>
                  <a:lnTo>
                    <a:pt x="1770" y="11137"/>
                  </a:lnTo>
                  <a:lnTo>
                    <a:pt x="1277" y="11277"/>
                  </a:lnTo>
                  <a:lnTo>
                    <a:pt x="855" y="11378"/>
                  </a:lnTo>
                  <a:lnTo>
                    <a:pt x="493" y="11448"/>
                  </a:lnTo>
                  <a:lnTo>
                    <a:pt x="232" y="11498"/>
                  </a:lnTo>
                  <a:lnTo>
                    <a:pt x="1" y="11528"/>
                  </a:lnTo>
                  <a:lnTo>
                    <a:pt x="292" y="13720"/>
                  </a:lnTo>
                  <a:lnTo>
                    <a:pt x="2333" y="17077"/>
                  </a:lnTo>
                  <a:lnTo>
                    <a:pt x="5539" y="28012"/>
                  </a:lnTo>
                  <a:lnTo>
                    <a:pt x="8604" y="27871"/>
                  </a:lnTo>
                  <a:lnTo>
                    <a:pt x="8373" y="27238"/>
                  </a:lnTo>
                  <a:lnTo>
                    <a:pt x="8112" y="26544"/>
                  </a:lnTo>
                  <a:lnTo>
                    <a:pt x="7770" y="25680"/>
                  </a:lnTo>
                  <a:lnTo>
                    <a:pt x="7569" y="25208"/>
                  </a:lnTo>
                  <a:lnTo>
                    <a:pt x="7348" y="24705"/>
                  </a:lnTo>
                  <a:lnTo>
                    <a:pt x="7127" y="24193"/>
                  </a:lnTo>
                  <a:lnTo>
                    <a:pt x="6886" y="23680"/>
                  </a:lnTo>
                  <a:lnTo>
                    <a:pt x="6634" y="23177"/>
                  </a:lnTo>
                  <a:lnTo>
                    <a:pt x="6373" y="22675"/>
                  </a:lnTo>
                  <a:lnTo>
                    <a:pt x="6102" y="22192"/>
                  </a:lnTo>
                  <a:lnTo>
                    <a:pt x="5830" y="21740"/>
                  </a:lnTo>
                  <a:lnTo>
                    <a:pt x="5700" y="21519"/>
                  </a:lnTo>
                  <a:lnTo>
                    <a:pt x="5579" y="21298"/>
                  </a:lnTo>
                  <a:lnTo>
                    <a:pt x="5458" y="21067"/>
                  </a:lnTo>
                  <a:lnTo>
                    <a:pt x="5348" y="20826"/>
                  </a:lnTo>
                  <a:lnTo>
                    <a:pt x="5237" y="20594"/>
                  </a:lnTo>
                  <a:lnTo>
                    <a:pt x="5147" y="20353"/>
                  </a:lnTo>
                  <a:lnTo>
                    <a:pt x="5056" y="20112"/>
                  </a:lnTo>
                  <a:lnTo>
                    <a:pt x="4966" y="19871"/>
                  </a:lnTo>
                  <a:lnTo>
                    <a:pt x="4815" y="19388"/>
                  </a:lnTo>
                  <a:lnTo>
                    <a:pt x="4685" y="18916"/>
                  </a:lnTo>
                  <a:lnTo>
                    <a:pt x="4574" y="18454"/>
                  </a:lnTo>
                  <a:lnTo>
                    <a:pt x="4483" y="18021"/>
                  </a:lnTo>
                  <a:lnTo>
                    <a:pt x="4413" y="17609"/>
                  </a:lnTo>
                  <a:lnTo>
                    <a:pt x="4353" y="17237"/>
                  </a:lnTo>
                  <a:lnTo>
                    <a:pt x="4303" y="16906"/>
                  </a:lnTo>
                  <a:lnTo>
                    <a:pt x="4272" y="16614"/>
                  </a:lnTo>
                  <a:lnTo>
                    <a:pt x="4242" y="16202"/>
                  </a:lnTo>
                  <a:lnTo>
                    <a:pt x="4232" y="16051"/>
                  </a:lnTo>
                  <a:lnTo>
                    <a:pt x="4473" y="16202"/>
                  </a:lnTo>
                  <a:lnTo>
                    <a:pt x="5328" y="16705"/>
                  </a:lnTo>
                  <a:lnTo>
                    <a:pt x="6936" y="17649"/>
                  </a:lnTo>
                  <a:lnTo>
                    <a:pt x="9479" y="19117"/>
                  </a:lnTo>
                  <a:lnTo>
                    <a:pt x="9670" y="19227"/>
                  </a:lnTo>
                  <a:lnTo>
                    <a:pt x="9851" y="19348"/>
                  </a:lnTo>
                  <a:lnTo>
                    <a:pt x="10021" y="19459"/>
                  </a:lnTo>
                  <a:lnTo>
                    <a:pt x="10192" y="19589"/>
                  </a:lnTo>
                  <a:lnTo>
                    <a:pt x="10353" y="19710"/>
                  </a:lnTo>
                  <a:lnTo>
                    <a:pt x="10504" y="19841"/>
                  </a:lnTo>
                  <a:lnTo>
                    <a:pt x="10655" y="19971"/>
                  </a:lnTo>
                  <a:lnTo>
                    <a:pt x="10795" y="20112"/>
                  </a:lnTo>
                  <a:lnTo>
                    <a:pt x="10936" y="20253"/>
                  </a:lnTo>
                  <a:lnTo>
                    <a:pt x="11067" y="20393"/>
                  </a:lnTo>
                  <a:lnTo>
                    <a:pt x="11308" y="20685"/>
                  </a:lnTo>
                  <a:lnTo>
                    <a:pt x="11529" y="20976"/>
                  </a:lnTo>
                  <a:lnTo>
                    <a:pt x="11730" y="21288"/>
                  </a:lnTo>
                  <a:lnTo>
                    <a:pt x="11911" y="21599"/>
                  </a:lnTo>
                  <a:lnTo>
                    <a:pt x="12072" y="21911"/>
                  </a:lnTo>
                  <a:lnTo>
                    <a:pt x="12213" y="22223"/>
                  </a:lnTo>
                  <a:lnTo>
                    <a:pt x="12333" y="22544"/>
                  </a:lnTo>
                  <a:lnTo>
                    <a:pt x="12444" y="22856"/>
                  </a:lnTo>
                  <a:lnTo>
                    <a:pt x="12544" y="23167"/>
                  </a:lnTo>
                  <a:lnTo>
                    <a:pt x="12625" y="23479"/>
                  </a:lnTo>
                  <a:lnTo>
                    <a:pt x="12695" y="23780"/>
                  </a:lnTo>
                  <a:lnTo>
                    <a:pt x="12745" y="24082"/>
                  </a:lnTo>
                  <a:lnTo>
                    <a:pt x="12796" y="24373"/>
                  </a:lnTo>
                  <a:lnTo>
                    <a:pt x="12826" y="24645"/>
                  </a:lnTo>
                  <a:lnTo>
                    <a:pt x="12856" y="24916"/>
                  </a:lnTo>
                  <a:lnTo>
                    <a:pt x="12866" y="25167"/>
                  </a:lnTo>
                  <a:lnTo>
                    <a:pt x="12876" y="25409"/>
                  </a:lnTo>
                  <a:lnTo>
                    <a:pt x="12886" y="25841"/>
                  </a:lnTo>
                  <a:lnTo>
                    <a:pt x="12876" y="26203"/>
                  </a:lnTo>
                  <a:lnTo>
                    <a:pt x="12856" y="26474"/>
                  </a:lnTo>
                  <a:lnTo>
                    <a:pt x="12836" y="26705"/>
                  </a:lnTo>
                  <a:lnTo>
                    <a:pt x="14876" y="27580"/>
                  </a:lnTo>
                  <a:lnTo>
                    <a:pt x="14906" y="27519"/>
                  </a:lnTo>
                  <a:lnTo>
                    <a:pt x="14987" y="27338"/>
                  </a:lnTo>
                  <a:lnTo>
                    <a:pt x="15037" y="27198"/>
                  </a:lnTo>
                  <a:lnTo>
                    <a:pt x="15087" y="27037"/>
                  </a:lnTo>
                  <a:lnTo>
                    <a:pt x="15137" y="26846"/>
                  </a:lnTo>
                  <a:lnTo>
                    <a:pt x="15188" y="26625"/>
                  </a:lnTo>
                  <a:lnTo>
                    <a:pt x="15238" y="26384"/>
                  </a:lnTo>
                  <a:lnTo>
                    <a:pt x="15268" y="26112"/>
                  </a:lnTo>
                  <a:lnTo>
                    <a:pt x="15298" y="25811"/>
                  </a:lnTo>
                  <a:lnTo>
                    <a:pt x="15308" y="25489"/>
                  </a:lnTo>
                  <a:lnTo>
                    <a:pt x="15308" y="25137"/>
                  </a:lnTo>
                  <a:lnTo>
                    <a:pt x="15288" y="24755"/>
                  </a:lnTo>
                  <a:lnTo>
                    <a:pt x="15238" y="24353"/>
                  </a:lnTo>
                  <a:lnTo>
                    <a:pt x="15167" y="23931"/>
                  </a:lnTo>
                  <a:lnTo>
                    <a:pt x="15127" y="23720"/>
                  </a:lnTo>
                  <a:lnTo>
                    <a:pt x="15067" y="23509"/>
                  </a:lnTo>
                  <a:lnTo>
                    <a:pt x="15007" y="23308"/>
                  </a:lnTo>
                  <a:lnTo>
                    <a:pt x="14926" y="23117"/>
                  </a:lnTo>
                  <a:lnTo>
                    <a:pt x="14846" y="22926"/>
                  </a:lnTo>
                  <a:lnTo>
                    <a:pt x="14755" y="22745"/>
                  </a:lnTo>
                  <a:lnTo>
                    <a:pt x="14665" y="22564"/>
                  </a:lnTo>
                  <a:lnTo>
                    <a:pt x="14554" y="22393"/>
                  </a:lnTo>
                  <a:lnTo>
                    <a:pt x="14444" y="22223"/>
                  </a:lnTo>
                  <a:lnTo>
                    <a:pt x="14333" y="22062"/>
                  </a:lnTo>
                  <a:lnTo>
                    <a:pt x="14213" y="21901"/>
                  </a:lnTo>
                  <a:lnTo>
                    <a:pt x="14082" y="21750"/>
                  </a:lnTo>
                  <a:lnTo>
                    <a:pt x="13821" y="21449"/>
                  </a:lnTo>
                  <a:lnTo>
                    <a:pt x="13549" y="21157"/>
                  </a:lnTo>
                  <a:lnTo>
                    <a:pt x="13268" y="20876"/>
                  </a:lnTo>
                  <a:lnTo>
                    <a:pt x="12976" y="20594"/>
                  </a:lnTo>
                  <a:lnTo>
                    <a:pt x="12404" y="20032"/>
                  </a:lnTo>
                  <a:lnTo>
                    <a:pt x="12122" y="19750"/>
                  </a:lnTo>
                  <a:lnTo>
                    <a:pt x="11861" y="19449"/>
                  </a:lnTo>
                  <a:lnTo>
                    <a:pt x="11610" y="19147"/>
                  </a:lnTo>
                  <a:lnTo>
                    <a:pt x="11489" y="18986"/>
                  </a:lnTo>
                  <a:lnTo>
                    <a:pt x="11378" y="18825"/>
                  </a:lnTo>
                  <a:lnTo>
                    <a:pt x="11258" y="18655"/>
                  </a:lnTo>
                  <a:lnTo>
                    <a:pt x="11117" y="18484"/>
                  </a:lnTo>
                  <a:lnTo>
                    <a:pt x="10946" y="18313"/>
                  </a:lnTo>
                  <a:lnTo>
                    <a:pt x="10765" y="18132"/>
                  </a:lnTo>
                  <a:lnTo>
                    <a:pt x="10564" y="17941"/>
                  </a:lnTo>
                  <a:lnTo>
                    <a:pt x="10353" y="17760"/>
                  </a:lnTo>
                  <a:lnTo>
                    <a:pt x="10122" y="17569"/>
                  </a:lnTo>
                  <a:lnTo>
                    <a:pt x="9881" y="17378"/>
                  </a:lnTo>
                  <a:lnTo>
                    <a:pt x="9368" y="16996"/>
                  </a:lnTo>
                  <a:lnTo>
                    <a:pt x="8835" y="16624"/>
                  </a:lnTo>
                  <a:lnTo>
                    <a:pt x="8283" y="16262"/>
                  </a:lnTo>
                  <a:lnTo>
                    <a:pt x="7730" y="15911"/>
                  </a:lnTo>
                  <a:lnTo>
                    <a:pt x="7187" y="15579"/>
                  </a:lnTo>
                  <a:lnTo>
                    <a:pt x="6685" y="15267"/>
                  </a:lnTo>
                  <a:lnTo>
                    <a:pt x="5800" y="14765"/>
                  </a:lnTo>
                  <a:lnTo>
                    <a:pt x="5187" y="14423"/>
                  </a:lnTo>
                  <a:lnTo>
                    <a:pt x="4956" y="14303"/>
                  </a:lnTo>
                  <a:lnTo>
                    <a:pt x="4956" y="14303"/>
                  </a:lnTo>
                  <a:lnTo>
                    <a:pt x="5358" y="14313"/>
                  </a:lnTo>
                  <a:lnTo>
                    <a:pt x="5800" y="14323"/>
                  </a:lnTo>
                  <a:lnTo>
                    <a:pt x="6383" y="14323"/>
                  </a:lnTo>
                  <a:lnTo>
                    <a:pt x="7056" y="14292"/>
                  </a:lnTo>
                  <a:lnTo>
                    <a:pt x="7418" y="14272"/>
                  </a:lnTo>
                  <a:lnTo>
                    <a:pt x="7790" y="14242"/>
                  </a:lnTo>
                  <a:lnTo>
                    <a:pt x="8172" y="14202"/>
                  </a:lnTo>
                  <a:lnTo>
                    <a:pt x="8564" y="14152"/>
                  </a:lnTo>
                  <a:lnTo>
                    <a:pt x="8946" y="14081"/>
                  </a:lnTo>
                  <a:lnTo>
                    <a:pt x="9338" y="14011"/>
                  </a:lnTo>
                  <a:lnTo>
                    <a:pt x="9529" y="13961"/>
                  </a:lnTo>
                  <a:lnTo>
                    <a:pt x="9740" y="13900"/>
                  </a:lnTo>
                  <a:lnTo>
                    <a:pt x="9971" y="13820"/>
                  </a:lnTo>
                  <a:lnTo>
                    <a:pt x="10202" y="13730"/>
                  </a:lnTo>
                  <a:lnTo>
                    <a:pt x="10444" y="13629"/>
                  </a:lnTo>
                  <a:lnTo>
                    <a:pt x="10695" y="13519"/>
                  </a:lnTo>
                  <a:lnTo>
                    <a:pt x="11218" y="13267"/>
                  </a:lnTo>
                  <a:lnTo>
                    <a:pt x="11760" y="12986"/>
                  </a:lnTo>
                  <a:lnTo>
                    <a:pt x="12323" y="12684"/>
                  </a:lnTo>
                  <a:lnTo>
                    <a:pt x="12896" y="12363"/>
                  </a:lnTo>
                  <a:lnTo>
                    <a:pt x="13459" y="12041"/>
                  </a:lnTo>
                  <a:lnTo>
                    <a:pt x="14544" y="11398"/>
                  </a:lnTo>
                  <a:lnTo>
                    <a:pt x="15529" y="10805"/>
                  </a:lnTo>
                  <a:lnTo>
                    <a:pt x="15962" y="10564"/>
                  </a:lnTo>
                  <a:lnTo>
                    <a:pt x="16343" y="10353"/>
                  </a:lnTo>
                  <a:lnTo>
                    <a:pt x="16665" y="10182"/>
                  </a:lnTo>
                  <a:lnTo>
                    <a:pt x="16806" y="10121"/>
                  </a:lnTo>
                  <a:lnTo>
                    <a:pt x="16916" y="10071"/>
                  </a:lnTo>
                  <a:lnTo>
                    <a:pt x="17027" y="10031"/>
                  </a:lnTo>
                  <a:lnTo>
                    <a:pt x="17137" y="9981"/>
                  </a:lnTo>
                  <a:lnTo>
                    <a:pt x="17238" y="9920"/>
                  </a:lnTo>
                  <a:lnTo>
                    <a:pt x="17338" y="9860"/>
                  </a:lnTo>
                  <a:lnTo>
                    <a:pt x="17519" y="9729"/>
                  </a:lnTo>
                  <a:lnTo>
                    <a:pt x="17700" y="9579"/>
                  </a:lnTo>
                  <a:lnTo>
                    <a:pt x="17851" y="9408"/>
                  </a:lnTo>
                  <a:lnTo>
                    <a:pt x="17992" y="9237"/>
                  </a:lnTo>
                  <a:lnTo>
                    <a:pt x="18102" y="9046"/>
                  </a:lnTo>
                  <a:lnTo>
                    <a:pt x="18193" y="8845"/>
                  </a:lnTo>
                  <a:lnTo>
                    <a:pt x="18233" y="8744"/>
                  </a:lnTo>
                  <a:lnTo>
                    <a:pt x="18263" y="8644"/>
                  </a:lnTo>
                  <a:lnTo>
                    <a:pt x="18293" y="8543"/>
                  </a:lnTo>
                  <a:lnTo>
                    <a:pt x="18313" y="8443"/>
                  </a:lnTo>
                  <a:lnTo>
                    <a:pt x="18323" y="8342"/>
                  </a:lnTo>
                  <a:lnTo>
                    <a:pt x="18323" y="8242"/>
                  </a:lnTo>
                  <a:lnTo>
                    <a:pt x="18323" y="8141"/>
                  </a:lnTo>
                  <a:lnTo>
                    <a:pt x="18313" y="8041"/>
                  </a:lnTo>
                  <a:lnTo>
                    <a:pt x="18303" y="7940"/>
                  </a:lnTo>
                  <a:lnTo>
                    <a:pt x="18273" y="7840"/>
                  </a:lnTo>
                  <a:lnTo>
                    <a:pt x="18243" y="7749"/>
                  </a:lnTo>
                  <a:lnTo>
                    <a:pt x="18193" y="7649"/>
                  </a:lnTo>
                  <a:lnTo>
                    <a:pt x="18143" y="7558"/>
                  </a:lnTo>
                  <a:lnTo>
                    <a:pt x="18092" y="7468"/>
                  </a:lnTo>
                  <a:lnTo>
                    <a:pt x="18022" y="7388"/>
                  </a:lnTo>
                  <a:lnTo>
                    <a:pt x="17942" y="7297"/>
                  </a:lnTo>
                  <a:lnTo>
                    <a:pt x="17861" y="7217"/>
                  </a:lnTo>
                  <a:lnTo>
                    <a:pt x="17771" y="7146"/>
                  </a:lnTo>
                  <a:lnTo>
                    <a:pt x="17680" y="7086"/>
                  </a:lnTo>
                  <a:lnTo>
                    <a:pt x="17580" y="7036"/>
                  </a:lnTo>
                  <a:lnTo>
                    <a:pt x="17479" y="6986"/>
                  </a:lnTo>
                  <a:lnTo>
                    <a:pt x="17379" y="6945"/>
                  </a:lnTo>
                  <a:lnTo>
                    <a:pt x="17268" y="6915"/>
                  </a:lnTo>
                  <a:lnTo>
                    <a:pt x="17168" y="6885"/>
                  </a:lnTo>
                  <a:lnTo>
                    <a:pt x="16946" y="6845"/>
                  </a:lnTo>
                  <a:lnTo>
                    <a:pt x="16725" y="6825"/>
                  </a:lnTo>
                  <a:lnTo>
                    <a:pt x="16514" y="6815"/>
                  </a:lnTo>
                  <a:lnTo>
                    <a:pt x="16303" y="6825"/>
                  </a:lnTo>
                  <a:lnTo>
                    <a:pt x="16102" y="6845"/>
                  </a:lnTo>
                  <a:lnTo>
                    <a:pt x="15921" y="6865"/>
                  </a:lnTo>
                  <a:lnTo>
                    <a:pt x="15750" y="6895"/>
                  </a:lnTo>
                  <a:lnTo>
                    <a:pt x="15600" y="6925"/>
                  </a:lnTo>
                  <a:lnTo>
                    <a:pt x="15389" y="6986"/>
                  </a:lnTo>
                  <a:lnTo>
                    <a:pt x="15318" y="7006"/>
                  </a:lnTo>
                  <a:lnTo>
                    <a:pt x="15147" y="7187"/>
                  </a:lnTo>
                  <a:lnTo>
                    <a:pt x="14665" y="7669"/>
                  </a:lnTo>
                  <a:lnTo>
                    <a:pt x="13951" y="8373"/>
                  </a:lnTo>
                  <a:lnTo>
                    <a:pt x="13519" y="8775"/>
                  </a:lnTo>
                  <a:lnTo>
                    <a:pt x="13057" y="9217"/>
                  </a:lnTo>
                  <a:lnTo>
                    <a:pt x="12564" y="9669"/>
                  </a:lnTo>
                  <a:lnTo>
                    <a:pt x="12052" y="10121"/>
                  </a:lnTo>
                  <a:lnTo>
                    <a:pt x="11529" y="10574"/>
                  </a:lnTo>
                  <a:lnTo>
                    <a:pt x="11006" y="11006"/>
                  </a:lnTo>
                  <a:lnTo>
                    <a:pt x="10484" y="11418"/>
                  </a:lnTo>
                  <a:lnTo>
                    <a:pt x="9981" y="11800"/>
                  </a:lnTo>
                  <a:lnTo>
                    <a:pt x="9740" y="11971"/>
                  </a:lnTo>
                  <a:lnTo>
                    <a:pt x="9499" y="12132"/>
                  </a:lnTo>
                  <a:lnTo>
                    <a:pt x="9268" y="12272"/>
                  </a:lnTo>
                  <a:lnTo>
                    <a:pt x="9047" y="12403"/>
                  </a:lnTo>
                  <a:lnTo>
                    <a:pt x="8825" y="12513"/>
                  </a:lnTo>
                  <a:lnTo>
                    <a:pt x="8604" y="12614"/>
                  </a:lnTo>
                  <a:lnTo>
                    <a:pt x="8393" y="12684"/>
                  </a:lnTo>
                  <a:lnTo>
                    <a:pt x="8172" y="12735"/>
                  </a:lnTo>
                  <a:lnTo>
                    <a:pt x="7961" y="12775"/>
                  </a:lnTo>
                  <a:lnTo>
                    <a:pt x="7750" y="12795"/>
                  </a:lnTo>
                  <a:lnTo>
                    <a:pt x="7539" y="12805"/>
                  </a:lnTo>
                  <a:lnTo>
                    <a:pt x="7328" y="12795"/>
                  </a:lnTo>
                  <a:lnTo>
                    <a:pt x="7127" y="12785"/>
                  </a:lnTo>
                  <a:lnTo>
                    <a:pt x="6926" y="12755"/>
                  </a:lnTo>
                  <a:lnTo>
                    <a:pt x="6735" y="12704"/>
                  </a:lnTo>
                  <a:lnTo>
                    <a:pt x="6544" y="12654"/>
                  </a:lnTo>
                  <a:lnTo>
                    <a:pt x="6353" y="12604"/>
                  </a:lnTo>
                  <a:lnTo>
                    <a:pt x="6172" y="12534"/>
                  </a:lnTo>
                  <a:lnTo>
                    <a:pt x="6001" y="12463"/>
                  </a:lnTo>
                  <a:lnTo>
                    <a:pt x="5830" y="12383"/>
                  </a:lnTo>
                  <a:lnTo>
                    <a:pt x="5669" y="12302"/>
                  </a:lnTo>
                  <a:lnTo>
                    <a:pt x="5519" y="12222"/>
                  </a:lnTo>
                  <a:lnTo>
                    <a:pt x="5237" y="12051"/>
                  </a:lnTo>
                  <a:lnTo>
                    <a:pt x="4986" y="11880"/>
                  </a:lnTo>
                  <a:lnTo>
                    <a:pt x="4775" y="11730"/>
                  </a:lnTo>
                  <a:lnTo>
                    <a:pt x="4604" y="11589"/>
                  </a:lnTo>
                  <a:lnTo>
                    <a:pt x="4483" y="11478"/>
                  </a:lnTo>
                  <a:lnTo>
                    <a:pt x="4373" y="11388"/>
                  </a:lnTo>
                  <a:lnTo>
                    <a:pt x="4996" y="10966"/>
                  </a:lnTo>
                  <a:lnTo>
                    <a:pt x="5730" y="10463"/>
                  </a:lnTo>
                  <a:lnTo>
                    <a:pt x="6705" y="9780"/>
                  </a:lnTo>
                  <a:lnTo>
                    <a:pt x="6845" y="9679"/>
                  </a:lnTo>
                  <a:lnTo>
                    <a:pt x="6986" y="9559"/>
                  </a:lnTo>
                  <a:lnTo>
                    <a:pt x="7127" y="9438"/>
                  </a:lnTo>
                  <a:lnTo>
                    <a:pt x="7268" y="9307"/>
                  </a:lnTo>
                  <a:lnTo>
                    <a:pt x="7559" y="9006"/>
                  </a:lnTo>
                  <a:lnTo>
                    <a:pt x="7851" y="8684"/>
                  </a:lnTo>
                  <a:lnTo>
                    <a:pt x="8132" y="8342"/>
                  </a:lnTo>
                  <a:lnTo>
                    <a:pt x="8413" y="7991"/>
                  </a:lnTo>
                  <a:lnTo>
                    <a:pt x="8675" y="7639"/>
                  </a:lnTo>
                  <a:lnTo>
                    <a:pt x="8936" y="7277"/>
                  </a:lnTo>
                  <a:lnTo>
                    <a:pt x="9167" y="6935"/>
                  </a:lnTo>
                  <a:lnTo>
                    <a:pt x="9388" y="6614"/>
                  </a:lnTo>
                  <a:lnTo>
                    <a:pt x="9750" y="6061"/>
                  </a:lnTo>
                  <a:lnTo>
                    <a:pt x="9981" y="5689"/>
                  </a:lnTo>
                  <a:lnTo>
                    <a:pt x="10062" y="5548"/>
                  </a:lnTo>
                  <a:lnTo>
                    <a:pt x="10182" y="5387"/>
                  </a:lnTo>
                  <a:lnTo>
                    <a:pt x="10494" y="4955"/>
                  </a:lnTo>
                  <a:lnTo>
                    <a:pt x="10926" y="4322"/>
                  </a:lnTo>
                  <a:lnTo>
                    <a:pt x="11167" y="3950"/>
                  </a:lnTo>
                  <a:lnTo>
                    <a:pt x="11419" y="3558"/>
                  </a:lnTo>
                  <a:lnTo>
                    <a:pt x="11660" y="3146"/>
                  </a:lnTo>
                  <a:lnTo>
                    <a:pt x="11891" y="2734"/>
                  </a:lnTo>
                  <a:lnTo>
                    <a:pt x="12102" y="2322"/>
                  </a:lnTo>
                  <a:lnTo>
                    <a:pt x="12192" y="2121"/>
                  </a:lnTo>
                  <a:lnTo>
                    <a:pt x="12283" y="1920"/>
                  </a:lnTo>
                  <a:lnTo>
                    <a:pt x="12353" y="1719"/>
                  </a:lnTo>
                  <a:lnTo>
                    <a:pt x="12424" y="1538"/>
                  </a:lnTo>
                  <a:lnTo>
                    <a:pt x="12484" y="1347"/>
                  </a:lnTo>
                  <a:lnTo>
                    <a:pt x="12524" y="1176"/>
                  </a:lnTo>
                  <a:lnTo>
                    <a:pt x="12554" y="1015"/>
                  </a:lnTo>
                  <a:lnTo>
                    <a:pt x="12564" y="865"/>
                  </a:lnTo>
                  <a:lnTo>
                    <a:pt x="12564" y="714"/>
                  </a:lnTo>
                  <a:lnTo>
                    <a:pt x="12544" y="583"/>
                  </a:lnTo>
                  <a:lnTo>
                    <a:pt x="12514" y="473"/>
                  </a:lnTo>
                  <a:lnTo>
                    <a:pt x="12464" y="372"/>
                  </a:lnTo>
                  <a:lnTo>
                    <a:pt x="12414" y="282"/>
                  </a:lnTo>
                  <a:lnTo>
                    <a:pt x="12343" y="211"/>
                  </a:lnTo>
                  <a:lnTo>
                    <a:pt x="12273" y="151"/>
                  </a:lnTo>
                  <a:lnTo>
                    <a:pt x="12192" y="101"/>
                  </a:lnTo>
                  <a:lnTo>
                    <a:pt x="12102" y="60"/>
                  </a:lnTo>
                  <a:lnTo>
                    <a:pt x="12012" y="30"/>
                  </a:lnTo>
                  <a:lnTo>
                    <a:pt x="11911" y="20"/>
                  </a:lnTo>
                  <a:lnTo>
                    <a:pt x="11811" y="10"/>
                  </a:lnTo>
                  <a:lnTo>
                    <a:pt x="117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5"/>
          <p:cNvSpPr/>
          <p:nvPr/>
        </p:nvSpPr>
        <p:spPr>
          <a:xfrm>
            <a:off x="4827537" y="3745641"/>
            <a:ext cx="746204" cy="789743"/>
          </a:xfrm>
          <a:custGeom>
            <a:rect b="b" l="l" r="r" t="t"/>
            <a:pathLst>
              <a:path extrusionOk="0" h="63612" w="60105">
                <a:moveTo>
                  <a:pt x="29068" y="29620"/>
                </a:moveTo>
                <a:lnTo>
                  <a:pt x="29249" y="29640"/>
                </a:lnTo>
                <a:lnTo>
                  <a:pt x="29420" y="29660"/>
                </a:lnTo>
                <a:lnTo>
                  <a:pt x="29591" y="29690"/>
                </a:lnTo>
                <a:lnTo>
                  <a:pt x="29761" y="29730"/>
                </a:lnTo>
                <a:lnTo>
                  <a:pt x="29932" y="29771"/>
                </a:lnTo>
                <a:lnTo>
                  <a:pt x="30093" y="29831"/>
                </a:lnTo>
                <a:lnTo>
                  <a:pt x="30254" y="29891"/>
                </a:lnTo>
                <a:lnTo>
                  <a:pt x="30405" y="29962"/>
                </a:lnTo>
                <a:lnTo>
                  <a:pt x="30555" y="30042"/>
                </a:lnTo>
                <a:lnTo>
                  <a:pt x="30706" y="30122"/>
                </a:lnTo>
                <a:lnTo>
                  <a:pt x="30847" y="30213"/>
                </a:lnTo>
                <a:lnTo>
                  <a:pt x="30988" y="30313"/>
                </a:lnTo>
                <a:lnTo>
                  <a:pt x="31118" y="30414"/>
                </a:lnTo>
                <a:lnTo>
                  <a:pt x="31239" y="30524"/>
                </a:lnTo>
                <a:lnTo>
                  <a:pt x="31359" y="30645"/>
                </a:lnTo>
                <a:lnTo>
                  <a:pt x="31480" y="30766"/>
                </a:lnTo>
                <a:lnTo>
                  <a:pt x="31591" y="30896"/>
                </a:lnTo>
                <a:lnTo>
                  <a:pt x="31691" y="31027"/>
                </a:lnTo>
                <a:lnTo>
                  <a:pt x="31792" y="31158"/>
                </a:lnTo>
                <a:lnTo>
                  <a:pt x="31882" y="31308"/>
                </a:lnTo>
                <a:lnTo>
                  <a:pt x="31963" y="31449"/>
                </a:lnTo>
                <a:lnTo>
                  <a:pt x="32043" y="31600"/>
                </a:lnTo>
                <a:lnTo>
                  <a:pt x="32113" y="31761"/>
                </a:lnTo>
                <a:lnTo>
                  <a:pt x="32174" y="31912"/>
                </a:lnTo>
                <a:lnTo>
                  <a:pt x="32234" y="32082"/>
                </a:lnTo>
                <a:lnTo>
                  <a:pt x="32284" y="32243"/>
                </a:lnTo>
                <a:lnTo>
                  <a:pt x="32314" y="32414"/>
                </a:lnTo>
                <a:lnTo>
                  <a:pt x="32355" y="32585"/>
                </a:lnTo>
                <a:lnTo>
                  <a:pt x="32375" y="32766"/>
                </a:lnTo>
                <a:lnTo>
                  <a:pt x="32385" y="32937"/>
                </a:lnTo>
                <a:lnTo>
                  <a:pt x="32395" y="33118"/>
                </a:lnTo>
                <a:lnTo>
                  <a:pt x="32385" y="33299"/>
                </a:lnTo>
                <a:lnTo>
                  <a:pt x="32375" y="33479"/>
                </a:lnTo>
                <a:lnTo>
                  <a:pt x="32355" y="33650"/>
                </a:lnTo>
                <a:lnTo>
                  <a:pt x="32314" y="33821"/>
                </a:lnTo>
                <a:lnTo>
                  <a:pt x="32284" y="33992"/>
                </a:lnTo>
                <a:lnTo>
                  <a:pt x="32234" y="34163"/>
                </a:lnTo>
                <a:lnTo>
                  <a:pt x="32174" y="34324"/>
                </a:lnTo>
                <a:lnTo>
                  <a:pt x="32113" y="34485"/>
                </a:lnTo>
                <a:lnTo>
                  <a:pt x="32043" y="34635"/>
                </a:lnTo>
                <a:lnTo>
                  <a:pt x="31963" y="34786"/>
                </a:lnTo>
                <a:lnTo>
                  <a:pt x="31882" y="34937"/>
                </a:lnTo>
                <a:lnTo>
                  <a:pt x="31792" y="35078"/>
                </a:lnTo>
                <a:lnTo>
                  <a:pt x="31691" y="35218"/>
                </a:lnTo>
                <a:lnTo>
                  <a:pt x="31591" y="35349"/>
                </a:lnTo>
                <a:lnTo>
                  <a:pt x="31480" y="35470"/>
                </a:lnTo>
                <a:lnTo>
                  <a:pt x="31359" y="35590"/>
                </a:lnTo>
                <a:lnTo>
                  <a:pt x="31239" y="35711"/>
                </a:lnTo>
                <a:lnTo>
                  <a:pt x="31118" y="35821"/>
                </a:lnTo>
                <a:lnTo>
                  <a:pt x="30988" y="35922"/>
                </a:lnTo>
                <a:lnTo>
                  <a:pt x="30847" y="36022"/>
                </a:lnTo>
                <a:lnTo>
                  <a:pt x="30706" y="36113"/>
                </a:lnTo>
                <a:lnTo>
                  <a:pt x="30555" y="36193"/>
                </a:lnTo>
                <a:lnTo>
                  <a:pt x="30405" y="36274"/>
                </a:lnTo>
                <a:lnTo>
                  <a:pt x="30254" y="36344"/>
                </a:lnTo>
                <a:lnTo>
                  <a:pt x="30093" y="36404"/>
                </a:lnTo>
                <a:lnTo>
                  <a:pt x="29932" y="36465"/>
                </a:lnTo>
                <a:lnTo>
                  <a:pt x="29761" y="36515"/>
                </a:lnTo>
                <a:lnTo>
                  <a:pt x="29591" y="36545"/>
                </a:lnTo>
                <a:lnTo>
                  <a:pt x="29420" y="36585"/>
                </a:lnTo>
                <a:lnTo>
                  <a:pt x="29249" y="36605"/>
                </a:lnTo>
                <a:lnTo>
                  <a:pt x="29068" y="36615"/>
                </a:lnTo>
                <a:lnTo>
                  <a:pt x="28887" y="36625"/>
                </a:lnTo>
                <a:lnTo>
                  <a:pt x="28706" y="36615"/>
                </a:lnTo>
                <a:lnTo>
                  <a:pt x="28535" y="36605"/>
                </a:lnTo>
                <a:lnTo>
                  <a:pt x="28354" y="36585"/>
                </a:lnTo>
                <a:lnTo>
                  <a:pt x="28183" y="36545"/>
                </a:lnTo>
                <a:lnTo>
                  <a:pt x="28013" y="36515"/>
                </a:lnTo>
                <a:lnTo>
                  <a:pt x="27852" y="36465"/>
                </a:lnTo>
                <a:lnTo>
                  <a:pt x="27681" y="36404"/>
                </a:lnTo>
                <a:lnTo>
                  <a:pt x="27530" y="36344"/>
                </a:lnTo>
                <a:lnTo>
                  <a:pt x="27369" y="36274"/>
                </a:lnTo>
                <a:lnTo>
                  <a:pt x="27219" y="36193"/>
                </a:lnTo>
                <a:lnTo>
                  <a:pt x="27078" y="36113"/>
                </a:lnTo>
                <a:lnTo>
                  <a:pt x="26927" y="36022"/>
                </a:lnTo>
                <a:lnTo>
                  <a:pt x="26796" y="35922"/>
                </a:lnTo>
                <a:lnTo>
                  <a:pt x="26666" y="35821"/>
                </a:lnTo>
                <a:lnTo>
                  <a:pt x="26535" y="35711"/>
                </a:lnTo>
                <a:lnTo>
                  <a:pt x="26414" y="35590"/>
                </a:lnTo>
                <a:lnTo>
                  <a:pt x="26294" y="35470"/>
                </a:lnTo>
                <a:lnTo>
                  <a:pt x="26183" y="35349"/>
                </a:lnTo>
                <a:lnTo>
                  <a:pt x="26083" y="35218"/>
                </a:lnTo>
                <a:lnTo>
                  <a:pt x="25982" y="35078"/>
                </a:lnTo>
                <a:lnTo>
                  <a:pt x="25892" y="34937"/>
                </a:lnTo>
                <a:lnTo>
                  <a:pt x="25811" y="34786"/>
                </a:lnTo>
                <a:lnTo>
                  <a:pt x="25731" y="34635"/>
                </a:lnTo>
                <a:lnTo>
                  <a:pt x="25661" y="34485"/>
                </a:lnTo>
                <a:lnTo>
                  <a:pt x="25600" y="34324"/>
                </a:lnTo>
                <a:lnTo>
                  <a:pt x="25540" y="34163"/>
                </a:lnTo>
                <a:lnTo>
                  <a:pt x="25500" y="33992"/>
                </a:lnTo>
                <a:lnTo>
                  <a:pt x="25460" y="33821"/>
                </a:lnTo>
                <a:lnTo>
                  <a:pt x="25430" y="33650"/>
                </a:lnTo>
                <a:lnTo>
                  <a:pt x="25409" y="33479"/>
                </a:lnTo>
                <a:lnTo>
                  <a:pt x="25389" y="33299"/>
                </a:lnTo>
                <a:lnTo>
                  <a:pt x="25389" y="33118"/>
                </a:lnTo>
                <a:lnTo>
                  <a:pt x="25389" y="32937"/>
                </a:lnTo>
                <a:lnTo>
                  <a:pt x="25409" y="32766"/>
                </a:lnTo>
                <a:lnTo>
                  <a:pt x="25430" y="32585"/>
                </a:lnTo>
                <a:lnTo>
                  <a:pt x="25460" y="32414"/>
                </a:lnTo>
                <a:lnTo>
                  <a:pt x="25500" y="32243"/>
                </a:lnTo>
                <a:lnTo>
                  <a:pt x="25540" y="32082"/>
                </a:lnTo>
                <a:lnTo>
                  <a:pt x="25600" y="31912"/>
                </a:lnTo>
                <a:lnTo>
                  <a:pt x="25661" y="31761"/>
                </a:lnTo>
                <a:lnTo>
                  <a:pt x="25731" y="31600"/>
                </a:lnTo>
                <a:lnTo>
                  <a:pt x="25811" y="31449"/>
                </a:lnTo>
                <a:lnTo>
                  <a:pt x="25892" y="31308"/>
                </a:lnTo>
                <a:lnTo>
                  <a:pt x="25982" y="31158"/>
                </a:lnTo>
                <a:lnTo>
                  <a:pt x="26083" y="31027"/>
                </a:lnTo>
                <a:lnTo>
                  <a:pt x="26183" y="30896"/>
                </a:lnTo>
                <a:lnTo>
                  <a:pt x="26294" y="30766"/>
                </a:lnTo>
                <a:lnTo>
                  <a:pt x="26414" y="30645"/>
                </a:lnTo>
                <a:lnTo>
                  <a:pt x="26535" y="30524"/>
                </a:lnTo>
                <a:lnTo>
                  <a:pt x="26666" y="30414"/>
                </a:lnTo>
                <a:lnTo>
                  <a:pt x="26796" y="30313"/>
                </a:lnTo>
                <a:lnTo>
                  <a:pt x="26927" y="30213"/>
                </a:lnTo>
                <a:lnTo>
                  <a:pt x="27078" y="30122"/>
                </a:lnTo>
                <a:lnTo>
                  <a:pt x="27219" y="30042"/>
                </a:lnTo>
                <a:lnTo>
                  <a:pt x="27369" y="29962"/>
                </a:lnTo>
                <a:lnTo>
                  <a:pt x="27530" y="29891"/>
                </a:lnTo>
                <a:lnTo>
                  <a:pt x="27681" y="29831"/>
                </a:lnTo>
                <a:lnTo>
                  <a:pt x="27852" y="29771"/>
                </a:lnTo>
                <a:lnTo>
                  <a:pt x="28013" y="29730"/>
                </a:lnTo>
                <a:lnTo>
                  <a:pt x="28183" y="29690"/>
                </a:lnTo>
                <a:lnTo>
                  <a:pt x="28354" y="29660"/>
                </a:lnTo>
                <a:lnTo>
                  <a:pt x="28535" y="29640"/>
                </a:lnTo>
                <a:lnTo>
                  <a:pt x="28706" y="29620"/>
                </a:lnTo>
                <a:close/>
                <a:moveTo>
                  <a:pt x="50396" y="38806"/>
                </a:moveTo>
                <a:lnTo>
                  <a:pt x="50395" y="38815"/>
                </a:lnTo>
                <a:lnTo>
                  <a:pt x="50395" y="38815"/>
                </a:lnTo>
                <a:lnTo>
                  <a:pt x="50406" y="38816"/>
                </a:lnTo>
                <a:lnTo>
                  <a:pt x="50396" y="38806"/>
                </a:lnTo>
                <a:close/>
                <a:moveTo>
                  <a:pt x="21118" y="0"/>
                </a:moveTo>
                <a:lnTo>
                  <a:pt x="20977" y="10"/>
                </a:lnTo>
                <a:lnTo>
                  <a:pt x="20836" y="40"/>
                </a:lnTo>
                <a:lnTo>
                  <a:pt x="20706" y="70"/>
                </a:lnTo>
                <a:lnTo>
                  <a:pt x="20565" y="131"/>
                </a:lnTo>
                <a:lnTo>
                  <a:pt x="20434" y="191"/>
                </a:lnTo>
                <a:lnTo>
                  <a:pt x="20304" y="271"/>
                </a:lnTo>
                <a:lnTo>
                  <a:pt x="20193" y="362"/>
                </a:lnTo>
                <a:lnTo>
                  <a:pt x="20082" y="472"/>
                </a:lnTo>
                <a:lnTo>
                  <a:pt x="19992" y="573"/>
                </a:lnTo>
                <a:lnTo>
                  <a:pt x="19912" y="694"/>
                </a:lnTo>
                <a:lnTo>
                  <a:pt x="19851" y="814"/>
                </a:lnTo>
                <a:lnTo>
                  <a:pt x="19791" y="945"/>
                </a:lnTo>
                <a:lnTo>
                  <a:pt x="19751" y="1076"/>
                </a:lnTo>
                <a:lnTo>
                  <a:pt x="19721" y="1216"/>
                </a:lnTo>
                <a:lnTo>
                  <a:pt x="19701" y="1357"/>
                </a:lnTo>
                <a:lnTo>
                  <a:pt x="19701" y="1498"/>
                </a:lnTo>
                <a:lnTo>
                  <a:pt x="19711" y="1638"/>
                </a:lnTo>
                <a:lnTo>
                  <a:pt x="19731" y="1779"/>
                </a:lnTo>
                <a:lnTo>
                  <a:pt x="19771" y="1920"/>
                </a:lnTo>
                <a:lnTo>
                  <a:pt x="19821" y="2050"/>
                </a:lnTo>
                <a:lnTo>
                  <a:pt x="19892" y="2191"/>
                </a:lnTo>
                <a:lnTo>
                  <a:pt x="20062" y="2493"/>
                </a:lnTo>
                <a:lnTo>
                  <a:pt x="20213" y="2804"/>
                </a:lnTo>
                <a:lnTo>
                  <a:pt x="20344" y="3106"/>
                </a:lnTo>
                <a:lnTo>
                  <a:pt x="20454" y="3407"/>
                </a:lnTo>
                <a:lnTo>
                  <a:pt x="20555" y="3699"/>
                </a:lnTo>
                <a:lnTo>
                  <a:pt x="20635" y="4000"/>
                </a:lnTo>
                <a:lnTo>
                  <a:pt x="20706" y="4292"/>
                </a:lnTo>
                <a:lnTo>
                  <a:pt x="20756" y="4583"/>
                </a:lnTo>
                <a:lnTo>
                  <a:pt x="20796" y="4875"/>
                </a:lnTo>
                <a:lnTo>
                  <a:pt x="20816" y="5166"/>
                </a:lnTo>
                <a:lnTo>
                  <a:pt x="20836" y="5458"/>
                </a:lnTo>
                <a:lnTo>
                  <a:pt x="20836" y="5749"/>
                </a:lnTo>
                <a:lnTo>
                  <a:pt x="20826" y="6041"/>
                </a:lnTo>
                <a:lnTo>
                  <a:pt x="20806" y="6332"/>
                </a:lnTo>
                <a:lnTo>
                  <a:pt x="20776" y="6624"/>
                </a:lnTo>
                <a:lnTo>
                  <a:pt x="20746" y="6925"/>
                </a:lnTo>
                <a:lnTo>
                  <a:pt x="16726" y="2704"/>
                </a:lnTo>
                <a:lnTo>
                  <a:pt x="16665" y="2654"/>
                </a:lnTo>
                <a:lnTo>
                  <a:pt x="16615" y="2613"/>
                </a:lnTo>
                <a:lnTo>
                  <a:pt x="16555" y="2573"/>
                </a:lnTo>
                <a:lnTo>
                  <a:pt x="16484" y="2543"/>
                </a:lnTo>
                <a:lnTo>
                  <a:pt x="16424" y="2513"/>
                </a:lnTo>
                <a:lnTo>
                  <a:pt x="16354" y="2503"/>
                </a:lnTo>
                <a:lnTo>
                  <a:pt x="16283" y="2483"/>
                </a:lnTo>
                <a:lnTo>
                  <a:pt x="16143" y="2483"/>
                </a:lnTo>
                <a:lnTo>
                  <a:pt x="16072" y="2493"/>
                </a:lnTo>
                <a:lnTo>
                  <a:pt x="16002" y="2503"/>
                </a:lnTo>
                <a:lnTo>
                  <a:pt x="15942" y="2533"/>
                </a:lnTo>
                <a:lnTo>
                  <a:pt x="15871" y="2553"/>
                </a:lnTo>
                <a:lnTo>
                  <a:pt x="15811" y="2593"/>
                </a:lnTo>
                <a:lnTo>
                  <a:pt x="15751" y="2633"/>
                </a:lnTo>
                <a:lnTo>
                  <a:pt x="15690" y="2684"/>
                </a:lnTo>
                <a:lnTo>
                  <a:pt x="15640" y="2734"/>
                </a:lnTo>
                <a:lnTo>
                  <a:pt x="15600" y="2794"/>
                </a:lnTo>
                <a:lnTo>
                  <a:pt x="15560" y="2855"/>
                </a:lnTo>
                <a:lnTo>
                  <a:pt x="15529" y="2925"/>
                </a:lnTo>
                <a:lnTo>
                  <a:pt x="15499" y="2985"/>
                </a:lnTo>
                <a:lnTo>
                  <a:pt x="15479" y="3056"/>
                </a:lnTo>
                <a:lnTo>
                  <a:pt x="15469" y="3126"/>
                </a:lnTo>
                <a:lnTo>
                  <a:pt x="15469" y="3196"/>
                </a:lnTo>
                <a:lnTo>
                  <a:pt x="15469" y="3267"/>
                </a:lnTo>
                <a:lnTo>
                  <a:pt x="15479" y="3337"/>
                </a:lnTo>
                <a:lnTo>
                  <a:pt x="15489" y="3407"/>
                </a:lnTo>
                <a:lnTo>
                  <a:pt x="15509" y="3468"/>
                </a:lnTo>
                <a:lnTo>
                  <a:pt x="15540" y="3538"/>
                </a:lnTo>
                <a:lnTo>
                  <a:pt x="15580" y="3598"/>
                </a:lnTo>
                <a:lnTo>
                  <a:pt x="15620" y="3659"/>
                </a:lnTo>
                <a:lnTo>
                  <a:pt x="15670" y="3719"/>
                </a:lnTo>
                <a:lnTo>
                  <a:pt x="20394" y="8674"/>
                </a:lnTo>
                <a:lnTo>
                  <a:pt x="20133" y="9749"/>
                </a:lnTo>
                <a:lnTo>
                  <a:pt x="19922" y="10584"/>
                </a:lnTo>
                <a:lnTo>
                  <a:pt x="19721" y="11448"/>
                </a:lnTo>
                <a:lnTo>
                  <a:pt x="19630" y="11900"/>
                </a:lnTo>
                <a:lnTo>
                  <a:pt x="19540" y="12343"/>
                </a:lnTo>
                <a:lnTo>
                  <a:pt x="19469" y="12805"/>
                </a:lnTo>
                <a:lnTo>
                  <a:pt x="19399" y="13277"/>
                </a:lnTo>
                <a:lnTo>
                  <a:pt x="19339" y="13750"/>
                </a:lnTo>
                <a:lnTo>
                  <a:pt x="19299" y="14232"/>
                </a:lnTo>
                <a:lnTo>
                  <a:pt x="19268" y="14725"/>
                </a:lnTo>
                <a:lnTo>
                  <a:pt x="19258" y="15227"/>
                </a:lnTo>
                <a:lnTo>
                  <a:pt x="19268" y="15740"/>
                </a:lnTo>
                <a:lnTo>
                  <a:pt x="19299" y="16262"/>
                </a:lnTo>
                <a:lnTo>
                  <a:pt x="19349" y="16795"/>
                </a:lnTo>
                <a:lnTo>
                  <a:pt x="19429" y="17328"/>
                </a:lnTo>
                <a:lnTo>
                  <a:pt x="19479" y="17649"/>
                </a:lnTo>
                <a:lnTo>
                  <a:pt x="19138" y="17448"/>
                </a:lnTo>
                <a:lnTo>
                  <a:pt x="18776" y="17257"/>
                </a:lnTo>
                <a:lnTo>
                  <a:pt x="18424" y="17066"/>
                </a:lnTo>
                <a:lnTo>
                  <a:pt x="18052" y="16886"/>
                </a:lnTo>
                <a:lnTo>
                  <a:pt x="17690" y="16715"/>
                </a:lnTo>
                <a:lnTo>
                  <a:pt x="17319" y="16544"/>
                </a:lnTo>
                <a:lnTo>
                  <a:pt x="16937" y="16383"/>
                </a:lnTo>
                <a:lnTo>
                  <a:pt x="16555" y="16232"/>
                </a:lnTo>
                <a:lnTo>
                  <a:pt x="14404" y="10262"/>
                </a:lnTo>
                <a:lnTo>
                  <a:pt x="14374" y="10192"/>
                </a:lnTo>
                <a:lnTo>
                  <a:pt x="14343" y="10121"/>
                </a:lnTo>
                <a:lnTo>
                  <a:pt x="14293" y="10061"/>
                </a:lnTo>
                <a:lnTo>
                  <a:pt x="14253" y="10011"/>
                </a:lnTo>
                <a:lnTo>
                  <a:pt x="14203" y="9960"/>
                </a:lnTo>
                <a:lnTo>
                  <a:pt x="14142" y="9920"/>
                </a:lnTo>
                <a:lnTo>
                  <a:pt x="14092" y="9880"/>
                </a:lnTo>
                <a:lnTo>
                  <a:pt x="14022" y="9850"/>
                </a:lnTo>
                <a:lnTo>
                  <a:pt x="13962" y="9820"/>
                </a:lnTo>
                <a:lnTo>
                  <a:pt x="13891" y="9800"/>
                </a:lnTo>
                <a:lnTo>
                  <a:pt x="13831" y="9790"/>
                </a:lnTo>
                <a:lnTo>
                  <a:pt x="13761" y="9780"/>
                </a:lnTo>
                <a:lnTo>
                  <a:pt x="13610" y="9780"/>
                </a:lnTo>
                <a:lnTo>
                  <a:pt x="13539" y="9800"/>
                </a:lnTo>
                <a:lnTo>
                  <a:pt x="13469" y="9820"/>
                </a:lnTo>
                <a:lnTo>
                  <a:pt x="13399" y="9850"/>
                </a:lnTo>
                <a:lnTo>
                  <a:pt x="13338" y="9880"/>
                </a:lnTo>
                <a:lnTo>
                  <a:pt x="13278" y="9920"/>
                </a:lnTo>
                <a:lnTo>
                  <a:pt x="13218" y="9971"/>
                </a:lnTo>
                <a:lnTo>
                  <a:pt x="13168" y="10021"/>
                </a:lnTo>
                <a:lnTo>
                  <a:pt x="13127" y="10071"/>
                </a:lnTo>
                <a:lnTo>
                  <a:pt x="13087" y="10131"/>
                </a:lnTo>
                <a:lnTo>
                  <a:pt x="13057" y="10192"/>
                </a:lnTo>
                <a:lnTo>
                  <a:pt x="13027" y="10262"/>
                </a:lnTo>
                <a:lnTo>
                  <a:pt x="13007" y="10322"/>
                </a:lnTo>
                <a:lnTo>
                  <a:pt x="12997" y="10393"/>
                </a:lnTo>
                <a:lnTo>
                  <a:pt x="12987" y="10463"/>
                </a:lnTo>
                <a:lnTo>
                  <a:pt x="12987" y="10533"/>
                </a:lnTo>
                <a:lnTo>
                  <a:pt x="12997" y="10614"/>
                </a:lnTo>
                <a:lnTo>
                  <a:pt x="13007" y="10684"/>
                </a:lnTo>
                <a:lnTo>
                  <a:pt x="13027" y="10754"/>
                </a:lnTo>
                <a:lnTo>
                  <a:pt x="14776" y="15599"/>
                </a:lnTo>
                <a:lnTo>
                  <a:pt x="14273" y="15448"/>
                </a:lnTo>
                <a:lnTo>
                  <a:pt x="13781" y="15318"/>
                </a:lnTo>
                <a:lnTo>
                  <a:pt x="13318" y="15197"/>
                </a:lnTo>
                <a:lnTo>
                  <a:pt x="12866" y="15096"/>
                </a:lnTo>
                <a:lnTo>
                  <a:pt x="9368" y="9669"/>
                </a:lnTo>
                <a:lnTo>
                  <a:pt x="9328" y="9609"/>
                </a:lnTo>
                <a:lnTo>
                  <a:pt x="9278" y="9558"/>
                </a:lnTo>
                <a:lnTo>
                  <a:pt x="9228" y="9508"/>
                </a:lnTo>
                <a:lnTo>
                  <a:pt x="9167" y="9468"/>
                </a:lnTo>
                <a:lnTo>
                  <a:pt x="9107" y="9428"/>
                </a:lnTo>
                <a:lnTo>
                  <a:pt x="9047" y="9398"/>
                </a:lnTo>
                <a:lnTo>
                  <a:pt x="8976" y="9378"/>
                </a:lnTo>
                <a:lnTo>
                  <a:pt x="8906" y="9357"/>
                </a:lnTo>
                <a:lnTo>
                  <a:pt x="8846" y="9347"/>
                </a:lnTo>
                <a:lnTo>
                  <a:pt x="8775" y="9337"/>
                </a:lnTo>
                <a:lnTo>
                  <a:pt x="8705" y="9337"/>
                </a:lnTo>
                <a:lnTo>
                  <a:pt x="8635" y="9347"/>
                </a:lnTo>
                <a:lnTo>
                  <a:pt x="8564" y="9367"/>
                </a:lnTo>
                <a:lnTo>
                  <a:pt x="8494" y="9388"/>
                </a:lnTo>
                <a:lnTo>
                  <a:pt x="8424" y="9418"/>
                </a:lnTo>
                <a:lnTo>
                  <a:pt x="8363" y="9458"/>
                </a:lnTo>
                <a:lnTo>
                  <a:pt x="8303" y="9498"/>
                </a:lnTo>
                <a:lnTo>
                  <a:pt x="8243" y="9548"/>
                </a:lnTo>
                <a:lnTo>
                  <a:pt x="8192" y="9599"/>
                </a:lnTo>
                <a:lnTo>
                  <a:pt x="8152" y="9659"/>
                </a:lnTo>
                <a:lnTo>
                  <a:pt x="8112" y="9719"/>
                </a:lnTo>
                <a:lnTo>
                  <a:pt x="8082" y="9780"/>
                </a:lnTo>
                <a:lnTo>
                  <a:pt x="8062" y="9850"/>
                </a:lnTo>
                <a:lnTo>
                  <a:pt x="8042" y="9910"/>
                </a:lnTo>
                <a:lnTo>
                  <a:pt x="8032" y="9981"/>
                </a:lnTo>
                <a:lnTo>
                  <a:pt x="8022" y="10051"/>
                </a:lnTo>
                <a:lnTo>
                  <a:pt x="8032" y="10121"/>
                </a:lnTo>
                <a:lnTo>
                  <a:pt x="8042" y="10192"/>
                </a:lnTo>
                <a:lnTo>
                  <a:pt x="8052" y="10262"/>
                </a:lnTo>
                <a:lnTo>
                  <a:pt x="8072" y="10332"/>
                </a:lnTo>
                <a:lnTo>
                  <a:pt x="8102" y="10403"/>
                </a:lnTo>
                <a:lnTo>
                  <a:pt x="8142" y="10463"/>
                </a:lnTo>
                <a:lnTo>
                  <a:pt x="10896" y="14735"/>
                </a:lnTo>
                <a:lnTo>
                  <a:pt x="10283" y="14664"/>
                </a:lnTo>
                <a:lnTo>
                  <a:pt x="9821" y="14614"/>
                </a:lnTo>
                <a:lnTo>
                  <a:pt x="9509" y="14594"/>
                </a:lnTo>
                <a:lnTo>
                  <a:pt x="9238" y="14594"/>
                </a:lnTo>
                <a:lnTo>
                  <a:pt x="9087" y="14614"/>
                </a:lnTo>
                <a:lnTo>
                  <a:pt x="8946" y="14644"/>
                </a:lnTo>
                <a:lnTo>
                  <a:pt x="8816" y="14684"/>
                </a:lnTo>
                <a:lnTo>
                  <a:pt x="8685" y="14745"/>
                </a:lnTo>
                <a:lnTo>
                  <a:pt x="8564" y="14815"/>
                </a:lnTo>
                <a:lnTo>
                  <a:pt x="8444" y="14895"/>
                </a:lnTo>
                <a:lnTo>
                  <a:pt x="8343" y="14986"/>
                </a:lnTo>
                <a:lnTo>
                  <a:pt x="8243" y="15086"/>
                </a:lnTo>
                <a:lnTo>
                  <a:pt x="8152" y="15197"/>
                </a:lnTo>
                <a:lnTo>
                  <a:pt x="8082" y="15318"/>
                </a:lnTo>
                <a:lnTo>
                  <a:pt x="8011" y="15438"/>
                </a:lnTo>
                <a:lnTo>
                  <a:pt x="7961" y="15569"/>
                </a:lnTo>
                <a:lnTo>
                  <a:pt x="7921" y="15710"/>
                </a:lnTo>
                <a:lnTo>
                  <a:pt x="7891" y="15860"/>
                </a:lnTo>
                <a:lnTo>
                  <a:pt x="7881" y="16001"/>
                </a:lnTo>
                <a:lnTo>
                  <a:pt x="7881" y="16152"/>
                </a:lnTo>
                <a:lnTo>
                  <a:pt x="7901" y="16303"/>
                </a:lnTo>
                <a:lnTo>
                  <a:pt x="7931" y="16443"/>
                </a:lnTo>
                <a:lnTo>
                  <a:pt x="7981" y="16574"/>
                </a:lnTo>
                <a:lnTo>
                  <a:pt x="8032" y="16705"/>
                </a:lnTo>
                <a:lnTo>
                  <a:pt x="8102" y="16825"/>
                </a:lnTo>
                <a:lnTo>
                  <a:pt x="8182" y="16946"/>
                </a:lnTo>
                <a:lnTo>
                  <a:pt x="8273" y="17046"/>
                </a:lnTo>
                <a:lnTo>
                  <a:pt x="8373" y="17147"/>
                </a:lnTo>
                <a:lnTo>
                  <a:pt x="8484" y="17237"/>
                </a:lnTo>
                <a:lnTo>
                  <a:pt x="8604" y="17308"/>
                </a:lnTo>
                <a:lnTo>
                  <a:pt x="8735" y="17378"/>
                </a:lnTo>
                <a:lnTo>
                  <a:pt x="8866" y="17428"/>
                </a:lnTo>
                <a:lnTo>
                  <a:pt x="9007" y="17468"/>
                </a:lnTo>
                <a:lnTo>
                  <a:pt x="9147" y="17499"/>
                </a:lnTo>
                <a:lnTo>
                  <a:pt x="9298" y="17509"/>
                </a:lnTo>
                <a:lnTo>
                  <a:pt x="9509" y="17519"/>
                </a:lnTo>
                <a:lnTo>
                  <a:pt x="9750" y="17539"/>
                </a:lnTo>
                <a:lnTo>
                  <a:pt x="10072" y="17569"/>
                </a:lnTo>
                <a:lnTo>
                  <a:pt x="6916" y="19509"/>
                </a:lnTo>
                <a:lnTo>
                  <a:pt x="6856" y="19559"/>
                </a:lnTo>
                <a:lnTo>
                  <a:pt x="6795" y="19599"/>
                </a:lnTo>
                <a:lnTo>
                  <a:pt x="6745" y="19660"/>
                </a:lnTo>
                <a:lnTo>
                  <a:pt x="6705" y="19710"/>
                </a:lnTo>
                <a:lnTo>
                  <a:pt x="6665" y="19770"/>
                </a:lnTo>
                <a:lnTo>
                  <a:pt x="6635" y="19830"/>
                </a:lnTo>
                <a:lnTo>
                  <a:pt x="6604" y="19901"/>
                </a:lnTo>
                <a:lnTo>
                  <a:pt x="6584" y="19961"/>
                </a:lnTo>
                <a:lnTo>
                  <a:pt x="6574" y="20031"/>
                </a:lnTo>
                <a:lnTo>
                  <a:pt x="6564" y="20102"/>
                </a:lnTo>
                <a:lnTo>
                  <a:pt x="6564" y="20172"/>
                </a:lnTo>
                <a:lnTo>
                  <a:pt x="6574" y="20242"/>
                </a:lnTo>
                <a:lnTo>
                  <a:pt x="6594" y="20313"/>
                </a:lnTo>
                <a:lnTo>
                  <a:pt x="6614" y="20383"/>
                </a:lnTo>
                <a:lnTo>
                  <a:pt x="6645" y="20454"/>
                </a:lnTo>
                <a:lnTo>
                  <a:pt x="6675" y="20514"/>
                </a:lnTo>
                <a:lnTo>
                  <a:pt x="6735" y="20594"/>
                </a:lnTo>
                <a:lnTo>
                  <a:pt x="6795" y="20665"/>
                </a:lnTo>
                <a:lnTo>
                  <a:pt x="6866" y="20725"/>
                </a:lnTo>
                <a:lnTo>
                  <a:pt x="6946" y="20775"/>
                </a:lnTo>
                <a:lnTo>
                  <a:pt x="7026" y="20815"/>
                </a:lnTo>
                <a:lnTo>
                  <a:pt x="7117" y="20846"/>
                </a:lnTo>
                <a:lnTo>
                  <a:pt x="7207" y="20856"/>
                </a:lnTo>
                <a:lnTo>
                  <a:pt x="7298" y="20866"/>
                </a:lnTo>
                <a:lnTo>
                  <a:pt x="7398" y="20856"/>
                </a:lnTo>
                <a:lnTo>
                  <a:pt x="7489" y="20835"/>
                </a:lnTo>
                <a:lnTo>
                  <a:pt x="7589" y="20805"/>
                </a:lnTo>
                <a:lnTo>
                  <a:pt x="7680" y="20755"/>
                </a:lnTo>
                <a:lnTo>
                  <a:pt x="12243" y="17951"/>
                </a:lnTo>
                <a:lnTo>
                  <a:pt x="12745" y="18061"/>
                </a:lnTo>
                <a:lnTo>
                  <a:pt x="13278" y="18202"/>
                </a:lnTo>
                <a:lnTo>
                  <a:pt x="13831" y="18363"/>
                </a:lnTo>
                <a:lnTo>
                  <a:pt x="14404" y="18544"/>
                </a:lnTo>
                <a:lnTo>
                  <a:pt x="14987" y="18755"/>
                </a:lnTo>
                <a:lnTo>
                  <a:pt x="15590" y="18986"/>
                </a:lnTo>
                <a:lnTo>
                  <a:pt x="16203" y="19247"/>
                </a:lnTo>
                <a:lnTo>
                  <a:pt x="16514" y="19388"/>
                </a:lnTo>
                <a:lnTo>
                  <a:pt x="16826" y="19529"/>
                </a:lnTo>
                <a:lnTo>
                  <a:pt x="17138" y="19690"/>
                </a:lnTo>
                <a:lnTo>
                  <a:pt x="17449" y="19850"/>
                </a:lnTo>
                <a:lnTo>
                  <a:pt x="17761" y="20021"/>
                </a:lnTo>
                <a:lnTo>
                  <a:pt x="18072" y="20202"/>
                </a:lnTo>
                <a:lnTo>
                  <a:pt x="18384" y="20383"/>
                </a:lnTo>
                <a:lnTo>
                  <a:pt x="18695" y="20584"/>
                </a:lnTo>
                <a:lnTo>
                  <a:pt x="19007" y="20785"/>
                </a:lnTo>
                <a:lnTo>
                  <a:pt x="19319" y="20996"/>
                </a:lnTo>
                <a:lnTo>
                  <a:pt x="19630" y="21217"/>
                </a:lnTo>
                <a:lnTo>
                  <a:pt x="19932" y="21449"/>
                </a:lnTo>
                <a:lnTo>
                  <a:pt x="20243" y="21690"/>
                </a:lnTo>
                <a:lnTo>
                  <a:pt x="20535" y="21941"/>
                </a:lnTo>
                <a:lnTo>
                  <a:pt x="20836" y="22202"/>
                </a:lnTo>
                <a:lnTo>
                  <a:pt x="21128" y="22474"/>
                </a:lnTo>
                <a:lnTo>
                  <a:pt x="21419" y="22755"/>
                </a:lnTo>
                <a:lnTo>
                  <a:pt x="21701" y="23037"/>
                </a:lnTo>
                <a:lnTo>
                  <a:pt x="18967" y="32324"/>
                </a:lnTo>
                <a:lnTo>
                  <a:pt x="18223" y="32464"/>
                </a:lnTo>
                <a:lnTo>
                  <a:pt x="14836" y="29851"/>
                </a:lnTo>
                <a:lnTo>
                  <a:pt x="14153" y="23408"/>
                </a:lnTo>
                <a:lnTo>
                  <a:pt x="14142" y="23338"/>
                </a:lnTo>
                <a:lnTo>
                  <a:pt x="14122" y="23268"/>
                </a:lnTo>
                <a:lnTo>
                  <a:pt x="14092" y="23197"/>
                </a:lnTo>
                <a:lnTo>
                  <a:pt x="14062" y="23137"/>
                </a:lnTo>
                <a:lnTo>
                  <a:pt x="14022" y="23077"/>
                </a:lnTo>
                <a:lnTo>
                  <a:pt x="13982" y="23017"/>
                </a:lnTo>
                <a:lnTo>
                  <a:pt x="13931" y="22966"/>
                </a:lnTo>
                <a:lnTo>
                  <a:pt x="13881" y="22926"/>
                </a:lnTo>
                <a:lnTo>
                  <a:pt x="13831" y="22886"/>
                </a:lnTo>
                <a:lnTo>
                  <a:pt x="13771" y="22846"/>
                </a:lnTo>
                <a:lnTo>
                  <a:pt x="13700" y="22815"/>
                </a:lnTo>
                <a:lnTo>
                  <a:pt x="13640" y="22795"/>
                </a:lnTo>
                <a:lnTo>
                  <a:pt x="13570" y="22775"/>
                </a:lnTo>
                <a:lnTo>
                  <a:pt x="13499" y="22765"/>
                </a:lnTo>
                <a:lnTo>
                  <a:pt x="13348" y="22765"/>
                </a:lnTo>
                <a:lnTo>
                  <a:pt x="13278" y="22775"/>
                </a:lnTo>
                <a:lnTo>
                  <a:pt x="13198" y="22795"/>
                </a:lnTo>
                <a:lnTo>
                  <a:pt x="13137" y="22815"/>
                </a:lnTo>
                <a:lnTo>
                  <a:pt x="13067" y="22856"/>
                </a:lnTo>
                <a:lnTo>
                  <a:pt x="13007" y="22886"/>
                </a:lnTo>
                <a:lnTo>
                  <a:pt x="12956" y="22936"/>
                </a:lnTo>
                <a:lnTo>
                  <a:pt x="12906" y="22976"/>
                </a:lnTo>
                <a:lnTo>
                  <a:pt x="12856" y="23037"/>
                </a:lnTo>
                <a:lnTo>
                  <a:pt x="12816" y="23087"/>
                </a:lnTo>
                <a:lnTo>
                  <a:pt x="12776" y="23147"/>
                </a:lnTo>
                <a:lnTo>
                  <a:pt x="12745" y="23207"/>
                </a:lnTo>
                <a:lnTo>
                  <a:pt x="12725" y="23278"/>
                </a:lnTo>
                <a:lnTo>
                  <a:pt x="12705" y="23348"/>
                </a:lnTo>
                <a:lnTo>
                  <a:pt x="12695" y="23419"/>
                </a:lnTo>
                <a:lnTo>
                  <a:pt x="12695" y="23489"/>
                </a:lnTo>
                <a:lnTo>
                  <a:pt x="12695" y="23569"/>
                </a:lnTo>
                <a:lnTo>
                  <a:pt x="13238" y="28625"/>
                </a:lnTo>
                <a:lnTo>
                  <a:pt x="10363" y="26414"/>
                </a:lnTo>
                <a:lnTo>
                  <a:pt x="10303" y="26373"/>
                </a:lnTo>
                <a:lnTo>
                  <a:pt x="10243" y="26333"/>
                </a:lnTo>
                <a:lnTo>
                  <a:pt x="10172" y="26303"/>
                </a:lnTo>
                <a:lnTo>
                  <a:pt x="10112" y="26283"/>
                </a:lnTo>
                <a:lnTo>
                  <a:pt x="10042" y="26273"/>
                </a:lnTo>
                <a:lnTo>
                  <a:pt x="9971" y="26263"/>
                </a:lnTo>
                <a:lnTo>
                  <a:pt x="9901" y="26263"/>
                </a:lnTo>
                <a:lnTo>
                  <a:pt x="9831" y="26273"/>
                </a:lnTo>
                <a:lnTo>
                  <a:pt x="9760" y="26283"/>
                </a:lnTo>
                <a:lnTo>
                  <a:pt x="9690" y="26303"/>
                </a:lnTo>
                <a:lnTo>
                  <a:pt x="9630" y="26323"/>
                </a:lnTo>
                <a:lnTo>
                  <a:pt x="9559" y="26353"/>
                </a:lnTo>
                <a:lnTo>
                  <a:pt x="9499" y="26394"/>
                </a:lnTo>
                <a:lnTo>
                  <a:pt x="9449" y="26444"/>
                </a:lnTo>
                <a:lnTo>
                  <a:pt x="9398" y="26494"/>
                </a:lnTo>
                <a:lnTo>
                  <a:pt x="9348" y="26544"/>
                </a:lnTo>
                <a:lnTo>
                  <a:pt x="9298" y="26605"/>
                </a:lnTo>
                <a:lnTo>
                  <a:pt x="9268" y="26675"/>
                </a:lnTo>
                <a:lnTo>
                  <a:pt x="9238" y="26735"/>
                </a:lnTo>
                <a:lnTo>
                  <a:pt x="9218" y="26806"/>
                </a:lnTo>
                <a:lnTo>
                  <a:pt x="9208" y="26876"/>
                </a:lnTo>
                <a:lnTo>
                  <a:pt x="9197" y="26946"/>
                </a:lnTo>
                <a:lnTo>
                  <a:pt x="9197" y="27017"/>
                </a:lnTo>
                <a:lnTo>
                  <a:pt x="9197" y="27087"/>
                </a:lnTo>
                <a:lnTo>
                  <a:pt x="9208" y="27157"/>
                </a:lnTo>
                <a:lnTo>
                  <a:pt x="9228" y="27218"/>
                </a:lnTo>
                <a:lnTo>
                  <a:pt x="9258" y="27288"/>
                </a:lnTo>
                <a:lnTo>
                  <a:pt x="9288" y="27348"/>
                </a:lnTo>
                <a:lnTo>
                  <a:pt x="9328" y="27409"/>
                </a:lnTo>
                <a:lnTo>
                  <a:pt x="9368" y="27469"/>
                </a:lnTo>
                <a:lnTo>
                  <a:pt x="9419" y="27519"/>
                </a:lnTo>
                <a:lnTo>
                  <a:pt x="9479" y="27570"/>
                </a:lnTo>
                <a:lnTo>
                  <a:pt x="13499" y="30665"/>
                </a:lnTo>
                <a:lnTo>
                  <a:pt x="13539" y="30746"/>
                </a:lnTo>
                <a:lnTo>
                  <a:pt x="13590" y="30806"/>
                </a:lnTo>
                <a:lnTo>
                  <a:pt x="13650" y="30866"/>
                </a:lnTo>
                <a:lnTo>
                  <a:pt x="13710" y="30927"/>
                </a:lnTo>
                <a:lnTo>
                  <a:pt x="13781" y="30967"/>
                </a:lnTo>
                <a:lnTo>
                  <a:pt x="13851" y="31007"/>
                </a:lnTo>
                <a:lnTo>
                  <a:pt x="13931" y="31037"/>
                </a:lnTo>
                <a:lnTo>
                  <a:pt x="14012" y="31067"/>
                </a:lnTo>
                <a:lnTo>
                  <a:pt x="16293" y="32816"/>
                </a:lnTo>
                <a:lnTo>
                  <a:pt x="14816" y="33087"/>
                </a:lnTo>
                <a:lnTo>
                  <a:pt x="13509" y="33299"/>
                </a:lnTo>
                <a:lnTo>
                  <a:pt x="12936" y="33389"/>
                </a:lnTo>
                <a:lnTo>
                  <a:pt x="12414" y="33469"/>
                </a:lnTo>
                <a:lnTo>
                  <a:pt x="11951" y="33520"/>
                </a:lnTo>
                <a:lnTo>
                  <a:pt x="11549" y="33560"/>
                </a:lnTo>
                <a:lnTo>
                  <a:pt x="11298" y="33580"/>
                </a:lnTo>
                <a:lnTo>
                  <a:pt x="11057" y="33580"/>
                </a:lnTo>
                <a:lnTo>
                  <a:pt x="10806" y="33570"/>
                </a:lnTo>
                <a:lnTo>
                  <a:pt x="10554" y="33550"/>
                </a:lnTo>
                <a:lnTo>
                  <a:pt x="10303" y="33520"/>
                </a:lnTo>
                <a:lnTo>
                  <a:pt x="10052" y="33479"/>
                </a:lnTo>
                <a:lnTo>
                  <a:pt x="9811" y="33439"/>
                </a:lnTo>
                <a:lnTo>
                  <a:pt x="9559" y="33379"/>
                </a:lnTo>
                <a:lnTo>
                  <a:pt x="9318" y="33309"/>
                </a:lnTo>
                <a:lnTo>
                  <a:pt x="9077" y="33238"/>
                </a:lnTo>
                <a:lnTo>
                  <a:pt x="8836" y="33158"/>
                </a:lnTo>
                <a:lnTo>
                  <a:pt x="8594" y="33067"/>
                </a:lnTo>
                <a:lnTo>
                  <a:pt x="8353" y="32967"/>
                </a:lnTo>
                <a:lnTo>
                  <a:pt x="8122" y="32866"/>
                </a:lnTo>
                <a:lnTo>
                  <a:pt x="7891" y="32756"/>
                </a:lnTo>
                <a:lnTo>
                  <a:pt x="7660" y="32635"/>
                </a:lnTo>
                <a:lnTo>
                  <a:pt x="7660" y="32404"/>
                </a:lnTo>
                <a:lnTo>
                  <a:pt x="7640" y="32153"/>
                </a:lnTo>
                <a:lnTo>
                  <a:pt x="7619" y="31901"/>
                </a:lnTo>
                <a:lnTo>
                  <a:pt x="7579" y="31650"/>
                </a:lnTo>
                <a:lnTo>
                  <a:pt x="7529" y="31389"/>
                </a:lnTo>
                <a:lnTo>
                  <a:pt x="7469" y="31117"/>
                </a:lnTo>
                <a:lnTo>
                  <a:pt x="7398" y="30856"/>
                </a:lnTo>
                <a:lnTo>
                  <a:pt x="7318" y="30585"/>
                </a:lnTo>
                <a:lnTo>
                  <a:pt x="7228" y="30313"/>
                </a:lnTo>
                <a:lnTo>
                  <a:pt x="7137" y="30052"/>
                </a:lnTo>
                <a:lnTo>
                  <a:pt x="6926" y="29519"/>
                </a:lnTo>
                <a:lnTo>
                  <a:pt x="6705" y="28987"/>
                </a:lnTo>
                <a:lnTo>
                  <a:pt x="6464" y="28484"/>
                </a:lnTo>
                <a:lnTo>
                  <a:pt x="6222" y="28002"/>
                </a:lnTo>
                <a:lnTo>
                  <a:pt x="5991" y="27549"/>
                </a:lnTo>
                <a:lnTo>
                  <a:pt x="5760" y="27137"/>
                </a:lnTo>
                <a:lnTo>
                  <a:pt x="5549" y="26765"/>
                </a:lnTo>
                <a:lnTo>
                  <a:pt x="5197" y="26183"/>
                </a:lnTo>
                <a:lnTo>
                  <a:pt x="4986" y="25861"/>
                </a:lnTo>
                <a:lnTo>
                  <a:pt x="4946" y="25801"/>
                </a:lnTo>
                <a:lnTo>
                  <a:pt x="4896" y="25750"/>
                </a:lnTo>
                <a:lnTo>
                  <a:pt x="4845" y="25700"/>
                </a:lnTo>
                <a:lnTo>
                  <a:pt x="4785" y="25660"/>
                </a:lnTo>
                <a:lnTo>
                  <a:pt x="4725" y="25620"/>
                </a:lnTo>
                <a:lnTo>
                  <a:pt x="4665" y="25590"/>
                </a:lnTo>
                <a:lnTo>
                  <a:pt x="4594" y="25569"/>
                </a:lnTo>
                <a:lnTo>
                  <a:pt x="4524" y="25549"/>
                </a:lnTo>
                <a:lnTo>
                  <a:pt x="4453" y="25539"/>
                </a:lnTo>
                <a:lnTo>
                  <a:pt x="4393" y="25529"/>
                </a:lnTo>
                <a:lnTo>
                  <a:pt x="4323" y="25539"/>
                </a:lnTo>
                <a:lnTo>
                  <a:pt x="4252" y="25549"/>
                </a:lnTo>
                <a:lnTo>
                  <a:pt x="4182" y="25559"/>
                </a:lnTo>
                <a:lnTo>
                  <a:pt x="4112" y="25579"/>
                </a:lnTo>
                <a:lnTo>
                  <a:pt x="4041" y="25610"/>
                </a:lnTo>
                <a:lnTo>
                  <a:pt x="3981" y="25650"/>
                </a:lnTo>
                <a:lnTo>
                  <a:pt x="3921" y="25700"/>
                </a:lnTo>
                <a:lnTo>
                  <a:pt x="3860" y="25750"/>
                </a:lnTo>
                <a:lnTo>
                  <a:pt x="3820" y="25801"/>
                </a:lnTo>
                <a:lnTo>
                  <a:pt x="3770" y="25861"/>
                </a:lnTo>
                <a:lnTo>
                  <a:pt x="3740" y="25921"/>
                </a:lnTo>
                <a:lnTo>
                  <a:pt x="3710" y="25982"/>
                </a:lnTo>
                <a:lnTo>
                  <a:pt x="3680" y="26042"/>
                </a:lnTo>
                <a:lnTo>
                  <a:pt x="3670" y="26112"/>
                </a:lnTo>
                <a:lnTo>
                  <a:pt x="3649" y="26183"/>
                </a:lnTo>
                <a:lnTo>
                  <a:pt x="3649" y="26253"/>
                </a:lnTo>
                <a:lnTo>
                  <a:pt x="3649" y="26323"/>
                </a:lnTo>
                <a:lnTo>
                  <a:pt x="3659" y="26394"/>
                </a:lnTo>
                <a:lnTo>
                  <a:pt x="3680" y="26464"/>
                </a:lnTo>
                <a:lnTo>
                  <a:pt x="3700" y="26534"/>
                </a:lnTo>
                <a:lnTo>
                  <a:pt x="3730" y="26595"/>
                </a:lnTo>
                <a:lnTo>
                  <a:pt x="3770" y="26665"/>
                </a:lnTo>
                <a:lnTo>
                  <a:pt x="4102" y="27188"/>
                </a:lnTo>
                <a:lnTo>
                  <a:pt x="4453" y="27781"/>
                </a:lnTo>
                <a:lnTo>
                  <a:pt x="4795" y="28414"/>
                </a:lnTo>
                <a:lnTo>
                  <a:pt x="4966" y="28745"/>
                </a:lnTo>
                <a:lnTo>
                  <a:pt x="5137" y="29087"/>
                </a:lnTo>
                <a:lnTo>
                  <a:pt x="5298" y="29429"/>
                </a:lnTo>
                <a:lnTo>
                  <a:pt x="5449" y="29771"/>
                </a:lnTo>
                <a:lnTo>
                  <a:pt x="5589" y="30112"/>
                </a:lnTo>
                <a:lnTo>
                  <a:pt x="5730" y="30444"/>
                </a:lnTo>
                <a:lnTo>
                  <a:pt x="5841" y="30776"/>
                </a:lnTo>
                <a:lnTo>
                  <a:pt x="5951" y="31097"/>
                </a:lnTo>
                <a:lnTo>
                  <a:pt x="6042" y="31409"/>
                </a:lnTo>
                <a:lnTo>
                  <a:pt x="6112" y="31710"/>
                </a:lnTo>
                <a:lnTo>
                  <a:pt x="6112" y="31710"/>
                </a:lnTo>
                <a:lnTo>
                  <a:pt x="5730" y="31439"/>
                </a:lnTo>
                <a:lnTo>
                  <a:pt x="5368" y="31168"/>
                </a:lnTo>
                <a:lnTo>
                  <a:pt x="5026" y="30886"/>
                </a:lnTo>
                <a:lnTo>
                  <a:pt x="4695" y="30615"/>
                </a:lnTo>
                <a:lnTo>
                  <a:pt x="4393" y="30354"/>
                </a:lnTo>
                <a:lnTo>
                  <a:pt x="4102" y="30092"/>
                </a:lnTo>
                <a:lnTo>
                  <a:pt x="3830" y="29841"/>
                </a:lnTo>
                <a:lnTo>
                  <a:pt x="3589" y="29600"/>
                </a:lnTo>
                <a:lnTo>
                  <a:pt x="3167" y="29178"/>
                </a:lnTo>
                <a:lnTo>
                  <a:pt x="2855" y="28846"/>
                </a:lnTo>
                <a:lnTo>
                  <a:pt x="2584" y="28534"/>
                </a:lnTo>
                <a:lnTo>
                  <a:pt x="2484" y="28434"/>
                </a:lnTo>
                <a:lnTo>
                  <a:pt x="2373" y="28333"/>
                </a:lnTo>
                <a:lnTo>
                  <a:pt x="2252" y="28243"/>
                </a:lnTo>
                <a:lnTo>
                  <a:pt x="2132" y="28173"/>
                </a:lnTo>
                <a:lnTo>
                  <a:pt x="2001" y="28112"/>
                </a:lnTo>
                <a:lnTo>
                  <a:pt x="1870" y="28072"/>
                </a:lnTo>
                <a:lnTo>
                  <a:pt x="1730" y="28042"/>
                </a:lnTo>
                <a:lnTo>
                  <a:pt x="1599" y="28022"/>
                </a:lnTo>
                <a:lnTo>
                  <a:pt x="1458" y="28012"/>
                </a:lnTo>
                <a:lnTo>
                  <a:pt x="1318" y="28022"/>
                </a:lnTo>
                <a:lnTo>
                  <a:pt x="1177" y="28042"/>
                </a:lnTo>
                <a:lnTo>
                  <a:pt x="1036" y="28072"/>
                </a:lnTo>
                <a:lnTo>
                  <a:pt x="906" y="28122"/>
                </a:lnTo>
                <a:lnTo>
                  <a:pt x="775" y="28183"/>
                </a:lnTo>
                <a:lnTo>
                  <a:pt x="654" y="28263"/>
                </a:lnTo>
                <a:lnTo>
                  <a:pt x="534" y="28354"/>
                </a:lnTo>
                <a:lnTo>
                  <a:pt x="423" y="28454"/>
                </a:lnTo>
                <a:lnTo>
                  <a:pt x="323" y="28555"/>
                </a:lnTo>
                <a:lnTo>
                  <a:pt x="242" y="28675"/>
                </a:lnTo>
                <a:lnTo>
                  <a:pt x="162" y="28796"/>
                </a:lnTo>
                <a:lnTo>
                  <a:pt x="112" y="28926"/>
                </a:lnTo>
                <a:lnTo>
                  <a:pt x="61" y="29057"/>
                </a:lnTo>
                <a:lnTo>
                  <a:pt x="31" y="29198"/>
                </a:lnTo>
                <a:lnTo>
                  <a:pt x="11" y="29338"/>
                </a:lnTo>
                <a:lnTo>
                  <a:pt x="1" y="29479"/>
                </a:lnTo>
                <a:lnTo>
                  <a:pt x="11" y="29620"/>
                </a:lnTo>
                <a:lnTo>
                  <a:pt x="31" y="29751"/>
                </a:lnTo>
                <a:lnTo>
                  <a:pt x="61" y="29891"/>
                </a:lnTo>
                <a:lnTo>
                  <a:pt x="112" y="30032"/>
                </a:lnTo>
                <a:lnTo>
                  <a:pt x="172" y="30163"/>
                </a:lnTo>
                <a:lnTo>
                  <a:pt x="252" y="30283"/>
                </a:lnTo>
                <a:lnTo>
                  <a:pt x="343" y="30404"/>
                </a:lnTo>
                <a:lnTo>
                  <a:pt x="463" y="30555"/>
                </a:lnTo>
                <a:lnTo>
                  <a:pt x="735" y="30856"/>
                </a:lnTo>
                <a:lnTo>
                  <a:pt x="1157" y="31298"/>
                </a:lnTo>
                <a:lnTo>
                  <a:pt x="1408" y="31560"/>
                </a:lnTo>
                <a:lnTo>
                  <a:pt x="1700" y="31841"/>
                </a:lnTo>
                <a:lnTo>
                  <a:pt x="2011" y="32143"/>
                </a:lnTo>
                <a:lnTo>
                  <a:pt x="2363" y="32454"/>
                </a:lnTo>
                <a:lnTo>
                  <a:pt x="2735" y="32776"/>
                </a:lnTo>
                <a:lnTo>
                  <a:pt x="3127" y="33108"/>
                </a:lnTo>
                <a:lnTo>
                  <a:pt x="3559" y="33449"/>
                </a:lnTo>
                <a:lnTo>
                  <a:pt x="4001" y="33781"/>
                </a:lnTo>
                <a:lnTo>
                  <a:pt x="4474" y="34113"/>
                </a:lnTo>
                <a:lnTo>
                  <a:pt x="4956" y="34434"/>
                </a:lnTo>
                <a:lnTo>
                  <a:pt x="4725" y="34605"/>
                </a:lnTo>
                <a:lnTo>
                  <a:pt x="4484" y="34766"/>
                </a:lnTo>
                <a:lnTo>
                  <a:pt x="4212" y="34927"/>
                </a:lnTo>
                <a:lnTo>
                  <a:pt x="3931" y="35078"/>
                </a:lnTo>
                <a:lnTo>
                  <a:pt x="3529" y="35289"/>
                </a:lnTo>
                <a:lnTo>
                  <a:pt x="3117" y="35470"/>
                </a:lnTo>
                <a:lnTo>
                  <a:pt x="2695" y="35640"/>
                </a:lnTo>
                <a:lnTo>
                  <a:pt x="2293" y="35791"/>
                </a:lnTo>
                <a:lnTo>
                  <a:pt x="1901" y="35922"/>
                </a:lnTo>
                <a:lnTo>
                  <a:pt x="1529" y="36042"/>
                </a:lnTo>
                <a:lnTo>
                  <a:pt x="1187" y="36133"/>
                </a:lnTo>
                <a:lnTo>
                  <a:pt x="885" y="36193"/>
                </a:lnTo>
                <a:lnTo>
                  <a:pt x="805" y="36213"/>
                </a:lnTo>
                <a:lnTo>
                  <a:pt x="735" y="36243"/>
                </a:lnTo>
                <a:lnTo>
                  <a:pt x="674" y="36274"/>
                </a:lnTo>
                <a:lnTo>
                  <a:pt x="614" y="36314"/>
                </a:lnTo>
                <a:lnTo>
                  <a:pt x="554" y="36354"/>
                </a:lnTo>
                <a:lnTo>
                  <a:pt x="504" y="36394"/>
                </a:lnTo>
                <a:lnTo>
                  <a:pt x="453" y="36454"/>
                </a:lnTo>
                <a:lnTo>
                  <a:pt x="413" y="36505"/>
                </a:lnTo>
                <a:lnTo>
                  <a:pt x="383" y="36565"/>
                </a:lnTo>
                <a:lnTo>
                  <a:pt x="353" y="36635"/>
                </a:lnTo>
                <a:lnTo>
                  <a:pt x="323" y="36696"/>
                </a:lnTo>
                <a:lnTo>
                  <a:pt x="313" y="36766"/>
                </a:lnTo>
                <a:lnTo>
                  <a:pt x="303" y="36836"/>
                </a:lnTo>
                <a:lnTo>
                  <a:pt x="292" y="36907"/>
                </a:lnTo>
                <a:lnTo>
                  <a:pt x="292" y="36977"/>
                </a:lnTo>
                <a:lnTo>
                  <a:pt x="313" y="37058"/>
                </a:lnTo>
                <a:lnTo>
                  <a:pt x="343" y="37178"/>
                </a:lnTo>
                <a:lnTo>
                  <a:pt x="403" y="37289"/>
                </a:lnTo>
                <a:lnTo>
                  <a:pt x="473" y="37389"/>
                </a:lnTo>
                <a:lnTo>
                  <a:pt x="564" y="37480"/>
                </a:lnTo>
                <a:lnTo>
                  <a:pt x="664" y="37550"/>
                </a:lnTo>
                <a:lnTo>
                  <a:pt x="775" y="37600"/>
                </a:lnTo>
                <a:lnTo>
                  <a:pt x="896" y="37630"/>
                </a:lnTo>
                <a:lnTo>
                  <a:pt x="1026" y="37640"/>
                </a:lnTo>
                <a:lnTo>
                  <a:pt x="1097" y="37640"/>
                </a:lnTo>
                <a:lnTo>
                  <a:pt x="1167" y="37630"/>
                </a:lnTo>
                <a:lnTo>
                  <a:pt x="1489" y="37560"/>
                </a:lnTo>
                <a:lnTo>
                  <a:pt x="1860" y="37460"/>
                </a:lnTo>
                <a:lnTo>
                  <a:pt x="2272" y="37339"/>
                </a:lnTo>
                <a:lnTo>
                  <a:pt x="2715" y="37188"/>
                </a:lnTo>
                <a:lnTo>
                  <a:pt x="3177" y="37017"/>
                </a:lnTo>
                <a:lnTo>
                  <a:pt x="3649" y="36826"/>
                </a:lnTo>
                <a:lnTo>
                  <a:pt x="4132" y="36615"/>
                </a:lnTo>
                <a:lnTo>
                  <a:pt x="4373" y="36495"/>
                </a:lnTo>
                <a:lnTo>
                  <a:pt x="4614" y="36374"/>
                </a:lnTo>
                <a:lnTo>
                  <a:pt x="4856" y="36233"/>
                </a:lnTo>
                <a:lnTo>
                  <a:pt x="5097" y="36093"/>
                </a:lnTo>
                <a:lnTo>
                  <a:pt x="5328" y="35952"/>
                </a:lnTo>
                <a:lnTo>
                  <a:pt x="5539" y="35811"/>
                </a:lnTo>
                <a:lnTo>
                  <a:pt x="5750" y="35671"/>
                </a:lnTo>
                <a:lnTo>
                  <a:pt x="5951" y="35520"/>
                </a:lnTo>
                <a:lnTo>
                  <a:pt x="6132" y="35369"/>
                </a:lnTo>
                <a:lnTo>
                  <a:pt x="6313" y="35218"/>
                </a:lnTo>
                <a:lnTo>
                  <a:pt x="6594" y="35359"/>
                </a:lnTo>
                <a:lnTo>
                  <a:pt x="6896" y="35500"/>
                </a:lnTo>
                <a:lnTo>
                  <a:pt x="7197" y="35630"/>
                </a:lnTo>
                <a:lnTo>
                  <a:pt x="7499" y="35751"/>
                </a:lnTo>
                <a:lnTo>
                  <a:pt x="7800" y="35872"/>
                </a:lnTo>
                <a:lnTo>
                  <a:pt x="8112" y="35982"/>
                </a:lnTo>
                <a:lnTo>
                  <a:pt x="8424" y="36083"/>
                </a:lnTo>
                <a:lnTo>
                  <a:pt x="8745" y="36173"/>
                </a:lnTo>
                <a:lnTo>
                  <a:pt x="9067" y="36253"/>
                </a:lnTo>
                <a:lnTo>
                  <a:pt x="9388" y="36324"/>
                </a:lnTo>
                <a:lnTo>
                  <a:pt x="9720" y="36384"/>
                </a:lnTo>
                <a:lnTo>
                  <a:pt x="10042" y="36424"/>
                </a:lnTo>
                <a:lnTo>
                  <a:pt x="10373" y="36465"/>
                </a:lnTo>
                <a:lnTo>
                  <a:pt x="10705" y="36485"/>
                </a:lnTo>
                <a:lnTo>
                  <a:pt x="11047" y="36495"/>
                </a:lnTo>
                <a:lnTo>
                  <a:pt x="11378" y="36495"/>
                </a:lnTo>
                <a:lnTo>
                  <a:pt x="10796" y="36967"/>
                </a:lnTo>
                <a:lnTo>
                  <a:pt x="10504" y="37208"/>
                </a:lnTo>
                <a:lnTo>
                  <a:pt x="10213" y="37460"/>
                </a:lnTo>
                <a:lnTo>
                  <a:pt x="9931" y="37721"/>
                </a:lnTo>
                <a:lnTo>
                  <a:pt x="9650" y="37972"/>
                </a:lnTo>
                <a:lnTo>
                  <a:pt x="9388" y="38244"/>
                </a:lnTo>
                <a:lnTo>
                  <a:pt x="9127" y="38505"/>
                </a:lnTo>
                <a:lnTo>
                  <a:pt x="8816" y="38696"/>
                </a:lnTo>
                <a:lnTo>
                  <a:pt x="8504" y="38867"/>
                </a:lnTo>
                <a:lnTo>
                  <a:pt x="8192" y="39028"/>
                </a:lnTo>
                <a:lnTo>
                  <a:pt x="7881" y="39168"/>
                </a:lnTo>
                <a:lnTo>
                  <a:pt x="7569" y="39299"/>
                </a:lnTo>
                <a:lnTo>
                  <a:pt x="7258" y="39419"/>
                </a:lnTo>
                <a:lnTo>
                  <a:pt x="6946" y="39520"/>
                </a:lnTo>
                <a:lnTo>
                  <a:pt x="6645" y="39610"/>
                </a:lnTo>
                <a:lnTo>
                  <a:pt x="6333" y="39691"/>
                </a:lnTo>
                <a:lnTo>
                  <a:pt x="6042" y="39751"/>
                </a:lnTo>
                <a:lnTo>
                  <a:pt x="5740" y="39811"/>
                </a:lnTo>
                <a:lnTo>
                  <a:pt x="5459" y="39862"/>
                </a:lnTo>
                <a:lnTo>
                  <a:pt x="5177" y="39902"/>
                </a:lnTo>
                <a:lnTo>
                  <a:pt x="4896" y="39932"/>
                </a:lnTo>
                <a:lnTo>
                  <a:pt x="4634" y="39952"/>
                </a:lnTo>
                <a:lnTo>
                  <a:pt x="4373" y="39972"/>
                </a:lnTo>
                <a:lnTo>
                  <a:pt x="3891" y="39992"/>
                </a:lnTo>
                <a:lnTo>
                  <a:pt x="3448" y="39982"/>
                </a:lnTo>
                <a:lnTo>
                  <a:pt x="3056" y="39962"/>
                </a:lnTo>
                <a:lnTo>
                  <a:pt x="2715" y="39942"/>
                </a:lnTo>
                <a:lnTo>
                  <a:pt x="2443" y="39912"/>
                </a:lnTo>
                <a:lnTo>
                  <a:pt x="2242" y="39882"/>
                </a:lnTo>
                <a:lnTo>
                  <a:pt x="2051" y="39852"/>
                </a:lnTo>
                <a:lnTo>
                  <a:pt x="1981" y="39832"/>
                </a:lnTo>
                <a:lnTo>
                  <a:pt x="1830" y="39832"/>
                </a:lnTo>
                <a:lnTo>
                  <a:pt x="1760" y="39842"/>
                </a:lnTo>
                <a:lnTo>
                  <a:pt x="1700" y="39862"/>
                </a:lnTo>
                <a:lnTo>
                  <a:pt x="1629" y="39882"/>
                </a:lnTo>
                <a:lnTo>
                  <a:pt x="1569" y="39912"/>
                </a:lnTo>
                <a:lnTo>
                  <a:pt x="1509" y="39942"/>
                </a:lnTo>
                <a:lnTo>
                  <a:pt x="1448" y="39982"/>
                </a:lnTo>
                <a:lnTo>
                  <a:pt x="1398" y="40033"/>
                </a:lnTo>
                <a:lnTo>
                  <a:pt x="1348" y="40083"/>
                </a:lnTo>
                <a:lnTo>
                  <a:pt x="1308" y="40143"/>
                </a:lnTo>
                <a:lnTo>
                  <a:pt x="1267" y="40203"/>
                </a:lnTo>
                <a:lnTo>
                  <a:pt x="1227" y="40264"/>
                </a:lnTo>
                <a:lnTo>
                  <a:pt x="1207" y="40334"/>
                </a:lnTo>
                <a:lnTo>
                  <a:pt x="1187" y="40404"/>
                </a:lnTo>
                <a:lnTo>
                  <a:pt x="1177" y="40475"/>
                </a:lnTo>
                <a:lnTo>
                  <a:pt x="1167" y="40555"/>
                </a:lnTo>
                <a:lnTo>
                  <a:pt x="1177" y="40626"/>
                </a:lnTo>
                <a:lnTo>
                  <a:pt x="1177" y="40696"/>
                </a:lnTo>
                <a:lnTo>
                  <a:pt x="1197" y="40766"/>
                </a:lnTo>
                <a:lnTo>
                  <a:pt x="1217" y="40827"/>
                </a:lnTo>
                <a:lnTo>
                  <a:pt x="1247" y="40897"/>
                </a:lnTo>
                <a:lnTo>
                  <a:pt x="1287" y="40957"/>
                </a:lnTo>
                <a:lnTo>
                  <a:pt x="1328" y="41008"/>
                </a:lnTo>
                <a:lnTo>
                  <a:pt x="1368" y="41068"/>
                </a:lnTo>
                <a:lnTo>
                  <a:pt x="1418" y="41108"/>
                </a:lnTo>
                <a:lnTo>
                  <a:pt x="1478" y="41158"/>
                </a:lnTo>
                <a:lnTo>
                  <a:pt x="1539" y="41198"/>
                </a:lnTo>
                <a:lnTo>
                  <a:pt x="1599" y="41229"/>
                </a:lnTo>
                <a:lnTo>
                  <a:pt x="1669" y="41249"/>
                </a:lnTo>
                <a:lnTo>
                  <a:pt x="1740" y="41269"/>
                </a:lnTo>
                <a:lnTo>
                  <a:pt x="1931" y="41309"/>
                </a:lnTo>
                <a:lnTo>
                  <a:pt x="2122" y="41339"/>
                </a:lnTo>
                <a:lnTo>
                  <a:pt x="2363" y="41369"/>
                </a:lnTo>
                <a:lnTo>
                  <a:pt x="2654" y="41400"/>
                </a:lnTo>
                <a:lnTo>
                  <a:pt x="2996" y="41430"/>
                </a:lnTo>
                <a:lnTo>
                  <a:pt x="3378" y="41450"/>
                </a:lnTo>
                <a:lnTo>
                  <a:pt x="3800" y="41460"/>
                </a:lnTo>
                <a:lnTo>
                  <a:pt x="4212" y="41450"/>
                </a:lnTo>
                <a:lnTo>
                  <a:pt x="4644" y="41430"/>
                </a:lnTo>
                <a:lnTo>
                  <a:pt x="5107" y="41389"/>
                </a:lnTo>
                <a:lnTo>
                  <a:pt x="5589" y="41329"/>
                </a:lnTo>
                <a:lnTo>
                  <a:pt x="6092" y="41239"/>
                </a:lnTo>
                <a:lnTo>
                  <a:pt x="6343" y="41188"/>
                </a:lnTo>
                <a:lnTo>
                  <a:pt x="6604" y="41128"/>
                </a:lnTo>
                <a:lnTo>
                  <a:pt x="6866" y="41068"/>
                </a:lnTo>
                <a:lnTo>
                  <a:pt x="7127" y="40997"/>
                </a:lnTo>
                <a:lnTo>
                  <a:pt x="7398" y="40917"/>
                </a:lnTo>
                <a:lnTo>
                  <a:pt x="7670" y="40827"/>
                </a:lnTo>
                <a:lnTo>
                  <a:pt x="7599" y="41038"/>
                </a:lnTo>
                <a:lnTo>
                  <a:pt x="7529" y="41259"/>
                </a:lnTo>
                <a:lnTo>
                  <a:pt x="7479" y="41470"/>
                </a:lnTo>
                <a:lnTo>
                  <a:pt x="7429" y="41691"/>
                </a:lnTo>
                <a:lnTo>
                  <a:pt x="7388" y="41902"/>
                </a:lnTo>
                <a:lnTo>
                  <a:pt x="7348" y="42113"/>
                </a:lnTo>
                <a:lnTo>
                  <a:pt x="7298" y="42535"/>
                </a:lnTo>
                <a:lnTo>
                  <a:pt x="7258" y="42947"/>
                </a:lnTo>
                <a:lnTo>
                  <a:pt x="7238" y="43339"/>
                </a:lnTo>
                <a:lnTo>
                  <a:pt x="7238" y="43711"/>
                </a:lnTo>
                <a:lnTo>
                  <a:pt x="7258" y="44073"/>
                </a:lnTo>
                <a:lnTo>
                  <a:pt x="7278" y="44395"/>
                </a:lnTo>
                <a:lnTo>
                  <a:pt x="7298" y="44696"/>
                </a:lnTo>
                <a:lnTo>
                  <a:pt x="7338" y="44968"/>
                </a:lnTo>
                <a:lnTo>
                  <a:pt x="7368" y="45199"/>
                </a:lnTo>
                <a:lnTo>
                  <a:pt x="7429" y="45540"/>
                </a:lnTo>
                <a:lnTo>
                  <a:pt x="7459" y="45691"/>
                </a:lnTo>
                <a:lnTo>
                  <a:pt x="7499" y="45812"/>
                </a:lnTo>
                <a:lnTo>
                  <a:pt x="7559" y="45922"/>
                </a:lnTo>
                <a:lnTo>
                  <a:pt x="7640" y="46013"/>
                </a:lnTo>
                <a:lnTo>
                  <a:pt x="7720" y="46093"/>
                </a:lnTo>
                <a:lnTo>
                  <a:pt x="7821" y="46164"/>
                </a:lnTo>
                <a:lnTo>
                  <a:pt x="7931" y="46214"/>
                </a:lnTo>
                <a:lnTo>
                  <a:pt x="8052" y="46244"/>
                </a:lnTo>
                <a:lnTo>
                  <a:pt x="8172" y="46254"/>
                </a:lnTo>
                <a:lnTo>
                  <a:pt x="8253" y="46244"/>
                </a:lnTo>
                <a:lnTo>
                  <a:pt x="8343" y="46234"/>
                </a:lnTo>
                <a:lnTo>
                  <a:pt x="8414" y="46204"/>
                </a:lnTo>
                <a:lnTo>
                  <a:pt x="8484" y="46184"/>
                </a:lnTo>
                <a:lnTo>
                  <a:pt x="8544" y="46144"/>
                </a:lnTo>
                <a:lnTo>
                  <a:pt x="8604" y="46103"/>
                </a:lnTo>
                <a:lnTo>
                  <a:pt x="8665" y="46063"/>
                </a:lnTo>
                <a:lnTo>
                  <a:pt x="8705" y="46013"/>
                </a:lnTo>
                <a:lnTo>
                  <a:pt x="8755" y="45963"/>
                </a:lnTo>
                <a:lnTo>
                  <a:pt x="8795" y="45902"/>
                </a:lnTo>
                <a:lnTo>
                  <a:pt x="8826" y="45842"/>
                </a:lnTo>
                <a:lnTo>
                  <a:pt x="8856" y="45772"/>
                </a:lnTo>
                <a:lnTo>
                  <a:pt x="8876" y="45711"/>
                </a:lnTo>
                <a:lnTo>
                  <a:pt x="8896" y="45641"/>
                </a:lnTo>
                <a:lnTo>
                  <a:pt x="8896" y="45571"/>
                </a:lnTo>
                <a:lnTo>
                  <a:pt x="8906" y="45500"/>
                </a:lnTo>
                <a:lnTo>
                  <a:pt x="8896" y="45420"/>
                </a:lnTo>
                <a:lnTo>
                  <a:pt x="8886" y="45349"/>
                </a:lnTo>
                <a:lnTo>
                  <a:pt x="8846" y="45199"/>
                </a:lnTo>
                <a:lnTo>
                  <a:pt x="8816" y="45028"/>
                </a:lnTo>
                <a:lnTo>
                  <a:pt x="8785" y="44787"/>
                </a:lnTo>
                <a:lnTo>
                  <a:pt x="8755" y="44505"/>
                </a:lnTo>
                <a:lnTo>
                  <a:pt x="8725" y="44184"/>
                </a:lnTo>
                <a:lnTo>
                  <a:pt x="8705" y="43812"/>
                </a:lnTo>
                <a:lnTo>
                  <a:pt x="8705" y="43420"/>
                </a:lnTo>
                <a:lnTo>
                  <a:pt x="8715" y="43028"/>
                </a:lnTo>
                <a:lnTo>
                  <a:pt x="8755" y="42616"/>
                </a:lnTo>
                <a:lnTo>
                  <a:pt x="8785" y="42395"/>
                </a:lnTo>
                <a:lnTo>
                  <a:pt x="8816" y="42173"/>
                </a:lnTo>
                <a:lnTo>
                  <a:pt x="8866" y="41952"/>
                </a:lnTo>
                <a:lnTo>
                  <a:pt x="8916" y="41731"/>
                </a:lnTo>
                <a:lnTo>
                  <a:pt x="8986" y="41500"/>
                </a:lnTo>
                <a:lnTo>
                  <a:pt x="9057" y="41279"/>
                </a:lnTo>
                <a:lnTo>
                  <a:pt x="9137" y="41058"/>
                </a:lnTo>
                <a:lnTo>
                  <a:pt x="9238" y="40837"/>
                </a:lnTo>
                <a:lnTo>
                  <a:pt x="9348" y="40616"/>
                </a:lnTo>
                <a:lnTo>
                  <a:pt x="9469" y="40404"/>
                </a:lnTo>
                <a:lnTo>
                  <a:pt x="9610" y="40193"/>
                </a:lnTo>
                <a:lnTo>
                  <a:pt x="9760" y="40002"/>
                </a:lnTo>
                <a:lnTo>
                  <a:pt x="9911" y="39811"/>
                </a:lnTo>
                <a:lnTo>
                  <a:pt x="10072" y="39631"/>
                </a:lnTo>
                <a:lnTo>
                  <a:pt x="10454" y="39369"/>
                </a:lnTo>
                <a:lnTo>
                  <a:pt x="10816" y="39088"/>
                </a:lnTo>
                <a:lnTo>
                  <a:pt x="11439" y="38585"/>
                </a:lnTo>
                <a:lnTo>
                  <a:pt x="12042" y="38123"/>
                </a:lnTo>
                <a:lnTo>
                  <a:pt x="12615" y="37691"/>
                </a:lnTo>
                <a:lnTo>
                  <a:pt x="13168" y="37289"/>
                </a:lnTo>
                <a:lnTo>
                  <a:pt x="13690" y="36927"/>
                </a:lnTo>
                <a:lnTo>
                  <a:pt x="14173" y="36585"/>
                </a:lnTo>
                <a:lnTo>
                  <a:pt x="14635" y="36284"/>
                </a:lnTo>
                <a:lnTo>
                  <a:pt x="15057" y="36002"/>
                </a:lnTo>
                <a:lnTo>
                  <a:pt x="16916" y="35671"/>
                </a:lnTo>
                <a:lnTo>
                  <a:pt x="19027" y="35279"/>
                </a:lnTo>
                <a:lnTo>
                  <a:pt x="23218" y="41781"/>
                </a:lnTo>
                <a:lnTo>
                  <a:pt x="23118" y="42485"/>
                </a:lnTo>
                <a:lnTo>
                  <a:pt x="23037" y="43199"/>
                </a:lnTo>
                <a:lnTo>
                  <a:pt x="22967" y="43912"/>
                </a:lnTo>
                <a:lnTo>
                  <a:pt x="22907" y="44616"/>
                </a:lnTo>
                <a:lnTo>
                  <a:pt x="22726" y="44706"/>
                </a:lnTo>
                <a:lnTo>
                  <a:pt x="22525" y="44777"/>
                </a:lnTo>
                <a:lnTo>
                  <a:pt x="22324" y="44847"/>
                </a:lnTo>
                <a:lnTo>
                  <a:pt x="22103" y="44917"/>
                </a:lnTo>
                <a:lnTo>
                  <a:pt x="21872" y="44968"/>
                </a:lnTo>
                <a:lnTo>
                  <a:pt x="21630" y="45028"/>
                </a:lnTo>
                <a:lnTo>
                  <a:pt x="21389" y="45068"/>
                </a:lnTo>
                <a:lnTo>
                  <a:pt x="21128" y="45118"/>
                </a:lnTo>
                <a:lnTo>
                  <a:pt x="20605" y="45189"/>
                </a:lnTo>
                <a:lnTo>
                  <a:pt x="20042" y="45239"/>
                </a:lnTo>
                <a:lnTo>
                  <a:pt x="19469" y="45269"/>
                </a:lnTo>
                <a:lnTo>
                  <a:pt x="18886" y="45289"/>
                </a:lnTo>
                <a:lnTo>
                  <a:pt x="17630" y="40937"/>
                </a:lnTo>
                <a:lnTo>
                  <a:pt x="17600" y="40867"/>
                </a:lnTo>
                <a:lnTo>
                  <a:pt x="17570" y="40807"/>
                </a:lnTo>
                <a:lnTo>
                  <a:pt x="17530" y="40736"/>
                </a:lnTo>
                <a:lnTo>
                  <a:pt x="17489" y="40686"/>
                </a:lnTo>
                <a:lnTo>
                  <a:pt x="17449" y="40626"/>
                </a:lnTo>
                <a:lnTo>
                  <a:pt x="17389" y="40585"/>
                </a:lnTo>
                <a:lnTo>
                  <a:pt x="17339" y="40545"/>
                </a:lnTo>
                <a:lnTo>
                  <a:pt x="17278" y="40505"/>
                </a:lnTo>
                <a:lnTo>
                  <a:pt x="17218" y="40475"/>
                </a:lnTo>
                <a:lnTo>
                  <a:pt x="17148" y="40445"/>
                </a:lnTo>
                <a:lnTo>
                  <a:pt x="17077" y="40435"/>
                </a:lnTo>
                <a:lnTo>
                  <a:pt x="17007" y="40415"/>
                </a:lnTo>
                <a:lnTo>
                  <a:pt x="16866" y="40415"/>
                </a:lnTo>
                <a:lnTo>
                  <a:pt x="16796" y="40425"/>
                </a:lnTo>
                <a:lnTo>
                  <a:pt x="16726" y="40445"/>
                </a:lnTo>
                <a:lnTo>
                  <a:pt x="16655" y="40465"/>
                </a:lnTo>
                <a:lnTo>
                  <a:pt x="16585" y="40495"/>
                </a:lnTo>
                <a:lnTo>
                  <a:pt x="16525" y="40535"/>
                </a:lnTo>
                <a:lnTo>
                  <a:pt x="16464" y="40575"/>
                </a:lnTo>
                <a:lnTo>
                  <a:pt x="16414" y="40626"/>
                </a:lnTo>
                <a:lnTo>
                  <a:pt x="16364" y="40676"/>
                </a:lnTo>
                <a:lnTo>
                  <a:pt x="16323" y="40736"/>
                </a:lnTo>
                <a:lnTo>
                  <a:pt x="16283" y="40796"/>
                </a:lnTo>
                <a:lnTo>
                  <a:pt x="16253" y="40857"/>
                </a:lnTo>
                <a:lnTo>
                  <a:pt x="16233" y="40917"/>
                </a:lnTo>
                <a:lnTo>
                  <a:pt x="16213" y="40987"/>
                </a:lnTo>
                <a:lnTo>
                  <a:pt x="16203" y="41058"/>
                </a:lnTo>
                <a:lnTo>
                  <a:pt x="16193" y="41128"/>
                </a:lnTo>
                <a:lnTo>
                  <a:pt x="16203" y="41198"/>
                </a:lnTo>
                <a:lnTo>
                  <a:pt x="16213" y="41269"/>
                </a:lnTo>
                <a:lnTo>
                  <a:pt x="16223" y="41349"/>
                </a:lnTo>
                <a:lnTo>
                  <a:pt x="17369" y="45279"/>
                </a:lnTo>
                <a:lnTo>
                  <a:pt x="16796" y="45249"/>
                </a:lnTo>
                <a:lnTo>
                  <a:pt x="16233" y="45219"/>
                </a:lnTo>
                <a:lnTo>
                  <a:pt x="15690" y="45179"/>
                </a:lnTo>
                <a:lnTo>
                  <a:pt x="15188" y="45138"/>
                </a:lnTo>
                <a:lnTo>
                  <a:pt x="14705" y="45088"/>
                </a:lnTo>
                <a:lnTo>
                  <a:pt x="14273" y="45038"/>
                </a:lnTo>
                <a:lnTo>
                  <a:pt x="13529" y="44947"/>
                </a:lnTo>
                <a:lnTo>
                  <a:pt x="13459" y="44937"/>
                </a:lnTo>
                <a:lnTo>
                  <a:pt x="13379" y="44937"/>
                </a:lnTo>
                <a:lnTo>
                  <a:pt x="13308" y="44947"/>
                </a:lnTo>
                <a:lnTo>
                  <a:pt x="13238" y="44958"/>
                </a:lnTo>
                <a:lnTo>
                  <a:pt x="13178" y="44978"/>
                </a:lnTo>
                <a:lnTo>
                  <a:pt x="13107" y="45008"/>
                </a:lnTo>
                <a:lnTo>
                  <a:pt x="13047" y="45038"/>
                </a:lnTo>
                <a:lnTo>
                  <a:pt x="12987" y="45078"/>
                </a:lnTo>
                <a:lnTo>
                  <a:pt x="12936" y="45128"/>
                </a:lnTo>
                <a:lnTo>
                  <a:pt x="12886" y="45179"/>
                </a:lnTo>
                <a:lnTo>
                  <a:pt x="12836" y="45229"/>
                </a:lnTo>
                <a:lnTo>
                  <a:pt x="12806" y="45289"/>
                </a:lnTo>
                <a:lnTo>
                  <a:pt x="12766" y="45349"/>
                </a:lnTo>
                <a:lnTo>
                  <a:pt x="12735" y="45420"/>
                </a:lnTo>
                <a:lnTo>
                  <a:pt x="12715" y="45490"/>
                </a:lnTo>
                <a:lnTo>
                  <a:pt x="12705" y="45561"/>
                </a:lnTo>
                <a:lnTo>
                  <a:pt x="12695" y="45631"/>
                </a:lnTo>
                <a:lnTo>
                  <a:pt x="12695" y="45711"/>
                </a:lnTo>
                <a:lnTo>
                  <a:pt x="12705" y="45782"/>
                </a:lnTo>
                <a:lnTo>
                  <a:pt x="12715" y="45852"/>
                </a:lnTo>
                <a:lnTo>
                  <a:pt x="12735" y="45912"/>
                </a:lnTo>
                <a:lnTo>
                  <a:pt x="12766" y="45983"/>
                </a:lnTo>
                <a:lnTo>
                  <a:pt x="12796" y="46043"/>
                </a:lnTo>
                <a:lnTo>
                  <a:pt x="12836" y="46103"/>
                </a:lnTo>
                <a:lnTo>
                  <a:pt x="12886" y="46154"/>
                </a:lnTo>
                <a:lnTo>
                  <a:pt x="12936" y="46204"/>
                </a:lnTo>
                <a:lnTo>
                  <a:pt x="12987" y="46254"/>
                </a:lnTo>
                <a:lnTo>
                  <a:pt x="13047" y="46284"/>
                </a:lnTo>
                <a:lnTo>
                  <a:pt x="13107" y="46324"/>
                </a:lnTo>
                <a:lnTo>
                  <a:pt x="13178" y="46355"/>
                </a:lnTo>
                <a:lnTo>
                  <a:pt x="13248" y="46375"/>
                </a:lnTo>
                <a:lnTo>
                  <a:pt x="13318" y="46385"/>
                </a:lnTo>
                <a:lnTo>
                  <a:pt x="13710" y="46445"/>
                </a:lnTo>
                <a:lnTo>
                  <a:pt x="14122" y="46485"/>
                </a:lnTo>
                <a:lnTo>
                  <a:pt x="14655" y="46546"/>
                </a:lnTo>
                <a:lnTo>
                  <a:pt x="15298" y="46606"/>
                </a:lnTo>
                <a:lnTo>
                  <a:pt x="16022" y="46666"/>
                </a:lnTo>
                <a:lnTo>
                  <a:pt x="16816" y="46706"/>
                </a:lnTo>
                <a:lnTo>
                  <a:pt x="17660" y="46737"/>
                </a:lnTo>
                <a:lnTo>
                  <a:pt x="18394" y="46747"/>
                </a:lnTo>
                <a:lnTo>
                  <a:pt x="19057" y="46747"/>
                </a:lnTo>
                <a:lnTo>
                  <a:pt x="19691" y="46716"/>
                </a:lnTo>
                <a:lnTo>
                  <a:pt x="20284" y="46676"/>
                </a:lnTo>
                <a:lnTo>
                  <a:pt x="20856" y="46616"/>
                </a:lnTo>
                <a:lnTo>
                  <a:pt x="21389" y="46546"/>
                </a:lnTo>
                <a:lnTo>
                  <a:pt x="21882" y="46455"/>
                </a:lnTo>
                <a:lnTo>
                  <a:pt x="22344" y="46355"/>
                </a:lnTo>
                <a:lnTo>
                  <a:pt x="22565" y="46294"/>
                </a:lnTo>
                <a:lnTo>
                  <a:pt x="22776" y="46224"/>
                </a:lnTo>
                <a:lnTo>
                  <a:pt x="22706" y="46867"/>
                </a:lnTo>
                <a:lnTo>
                  <a:pt x="22635" y="47480"/>
                </a:lnTo>
                <a:lnTo>
                  <a:pt x="22555" y="48063"/>
                </a:lnTo>
                <a:lnTo>
                  <a:pt x="22454" y="48616"/>
                </a:lnTo>
                <a:lnTo>
                  <a:pt x="22344" y="49139"/>
                </a:lnTo>
                <a:lnTo>
                  <a:pt x="22284" y="49390"/>
                </a:lnTo>
                <a:lnTo>
                  <a:pt x="22213" y="49631"/>
                </a:lnTo>
                <a:lnTo>
                  <a:pt x="22143" y="49872"/>
                </a:lnTo>
                <a:lnTo>
                  <a:pt x="22062" y="50104"/>
                </a:lnTo>
                <a:lnTo>
                  <a:pt x="21982" y="50325"/>
                </a:lnTo>
                <a:lnTo>
                  <a:pt x="21892" y="50546"/>
                </a:lnTo>
                <a:lnTo>
                  <a:pt x="21791" y="50757"/>
                </a:lnTo>
                <a:lnTo>
                  <a:pt x="21691" y="50958"/>
                </a:lnTo>
                <a:lnTo>
                  <a:pt x="21580" y="51149"/>
                </a:lnTo>
                <a:lnTo>
                  <a:pt x="21469" y="51340"/>
                </a:lnTo>
                <a:lnTo>
                  <a:pt x="21339" y="51521"/>
                </a:lnTo>
                <a:lnTo>
                  <a:pt x="21208" y="51702"/>
                </a:lnTo>
                <a:lnTo>
                  <a:pt x="21067" y="51872"/>
                </a:lnTo>
                <a:lnTo>
                  <a:pt x="20917" y="52033"/>
                </a:lnTo>
                <a:lnTo>
                  <a:pt x="20766" y="52184"/>
                </a:lnTo>
                <a:lnTo>
                  <a:pt x="20595" y="52335"/>
                </a:lnTo>
                <a:lnTo>
                  <a:pt x="20414" y="52476"/>
                </a:lnTo>
                <a:lnTo>
                  <a:pt x="20233" y="52616"/>
                </a:lnTo>
                <a:lnTo>
                  <a:pt x="20032" y="52747"/>
                </a:lnTo>
                <a:lnTo>
                  <a:pt x="19831" y="52868"/>
                </a:lnTo>
                <a:lnTo>
                  <a:pt x="19610" y="52978"/>
                </a:lnTo>
                <a:lnTo>
                  <a:pt x="19389" y="53089"/>
                </a:lnTo>
                <a:lnTo>
                  <a:pt x="19027" y="53249"/>
                </a:lnTo>
                <a:lnTo>
                  <a:pt x="18675" y="53400"/>
                </a:lnTo>
                <a:lnTo>
                  <a:pt x="18324" y="53541"/>
                </a:lnTo>
                <a:lnTo>
                  <a:pt x="17982" y="53672"/>
                </a:lnTo>
                <a:lnTo>
                  <a:pt x="17489" y="53521"/>
                </a:lnTo>
                <a:lnTo>
                  <a:pt x="16967" y="53340"/>
                </a:lnTo>
                <a:lnTo>
                  <a:pt x="16414" y="53149"/>
                </a:lnTo>
                <a:lnTo>
                  <a:pt x="15831" y="52928"/>
                </a:lnTo>
                <a:lnTo>
                  <a:pt x="14886" y="52586"/>
                </a:lnTo>
                <a:lnTo>
                  <a:pt x="14414" y="52425"/>
                </a:lnTo>
                <a:lnTo>
                  <a:pt x="13941" y="52264"/>
                </a:lnTo>
                <a:lnTo>
                  <a:pt x="13781" y="52214"/>
                </a:lnTo>
                <a:lnTo>
                  <a:pt x="13650" y="52154"/>
                </a:lnTo>
                <a:lnTo>
                  <a:pt x="13529" y="52104"/>
                </a:lnTo>
                <a:lnTo>
                  <a:pt x="13429" y="52043"/>
                </a:lnTo>
                <a:lnTo>
                  <a:pt x="13348" y="51973"/>
                </a:lnTo>
                <a:lnTo>
                  <a:pt x="13278" y="51913"/>
                </a:lnTo>
                <a:lnTo>
                  <a:pt x="13238" y="51852"/>
                </a:lnTo>
                <a:lnTo>
                  <a:pt x="13218" y="51792"/>
                </a:lnTo>
                <a:lnTo>
                  <a:pt x="13218" y="51722"/>
                </a:lnTo>
                <a:lnTo>
                  <a:pt x="13228" y="51621"/>
                </a:lnTo>
                <a:lnTo>
                  <a:pt x="13268" y="51521"/>
                </a:lnTo>
                <a:lnTo>
                  <a:pt x="13318" y="51410"/>
                </a:lnTo>
                <a:lnTo>
                  <a:pt x="13379" y="51290"/>
                </a:lnTo>
                <a:lnTo>
                  <a:pt x="13459" y="51149"/>
                </a:lnTo>
                <a:lnTo>
                  <a:pt x="13560" y="51018"/>
                </a:lnTo>
                <a:lnTo>
                  <a:pt x="13670" y="50867"/>
                </a:lnTo>
                <a:lnTo>
                  <a:pt x="13791" y="50717"/>
                </a:lnTo>
                <a:lnTo>
                  <a:pt x="13931" y="50566"/>
                </a:lnTo>
                <a:lnTo>
                  <a:pt x="14082" y="50405"/>
                </a:lnTo>
                <a:lnTo>
                  <a:pt x="14253" y="50244"/>
                </a:lnTo>
                <a:lnTo>
                  <a:pt x="14424" y="50083"/>
                </a:lnTo>
                <a:lnTo>
                  <a:pt x="14615" y="49923"/>
                </a:lnTo>
                <a:lnTo>
                  <a:pt x="14806" y="49772"/>
                </a:lnTo>
                <a:lnTo>
                  <a:pt x="15017" y="49611"/>
                </a:lnTo>
                <a:lnTo>
                  <a:pt x="15077" y="49571"/>
                </a:lnTo>
                <a:lnTo>
                  <a:pt x="15127" y="49521"/>
                </a:lnTo>
                <a:lnTo>
                  <a:pt x="15178" y="49460"/>
                </a:lnTo>
                <a:lnTo>
                  <a:pt x="15218" y="49400"/>
                </a:lnTo>
                <a:lnTo>
                  <a:pt x="15248" y="49340"/>
                </a:lnTo>
                <a:lnTo>
                  <a:pt x="15278" y="49279"/>
                </a:lnTo>
                <a:lnTo>
                  <a:pt x="15298" y="49209"/>
                </a:lnTo>
                <a:lnTo>
                  <a:pt x="15308" y="49139"/>
                </a:lnTo>
                <a:lnTo>
                  <a:pt x="15318" y="49068"/>
                </a:lnTo>
                <a:lnTo>
                  <a:pt x="15318" y="48998"/>
                </a:lnTo>
                <a:lnTo>
                  <a:pt x="15318" y="48928"/>
                </a:lnTo>
                <a:lnTo>
                  <a:pt x="15308" y="48857"/>
                </a:lnTo>
                <a:lnTo>
                  <a:pt x="15288" y="48797"/>
                </a:lnTo>
                <a:lnTo>
                  <a:pt x="15258" y="48727"/>
                </a:lnTo>
                <a:lnTo>
                  <a:pt x="15228" y="48656"/>
                </a:lnTo>
                <a:lnTo>
                  <a:pt x="15188" y="48596"/>
                </a:lnTo>
                <a:lnTo>
                  <a:pt x="15137" y="48536"/>
                </a:lnTo>
                <a:lnTo>
                  <a:pt x="15087" y="48485"/>
                </a:lnTo>
                <a:lnTo>
                  <a:pt x="15037" y="48435"/>
                </a:lnTo>
                <a:lnTo>
                  <a:pt x="14977" y="48395"/>
                </a:lnTo>
                <a:lnTo>
                  <a:pt x="14906" y="48365"/>
                </a:lnTo>
                <a:lnTo>
                  <a:pt x="14846" y="48335"/>
                </a:lnTo>
                <a:lnTo>
                  <a:pt x="14776" y="48314"/>
                </a:lnTo>
                <a:lnTo>
                  <a:pt x="14715" y="48304"/>
                </a:lnTo>
                <a:lnTo>
                  <a:pt x="14645" y="48294"/>
                </a:lnTo>
                <a:lnTo>
                  <a:pt x="14504" y="48294"/>
                </a:lnTo>
                <a:lnTo>
                  <a:pt x="14434" y="48304"/>
                </a:lnTo>
                <a:lnTo>
                  <a:pt x="14364" y="48325"/>
                </a:lnTo>
                <a:lnTo>
                  <a:pt x="14293" y="48355"/>
                </a:lnTo>
                <a:lnTo>
                  <a:pt x="14233" y="48385"/>
                </a:lnTo>
                <a:lnTo>
                  <a:pt x="14163" y="48425"/>
                </a:lnTo>
                <a:lnTo>
                  <a:pt x="13931" y="48606"/>
                </a:lnTo>
                <a:lnTo>
                  <a:pt x="13761" y="48737"/>
                </a:lnTo>
                <a:lnTo>
                  <a:pt x="13570" y="48897"/>
                </a:lnTo>
                <a:lnTo>
                  <a:pt x="13369" y="49078"/>
                </a:lnTo>
                <a:lnTo>
                  <a:pt x="13147" y="49279"/>
                </a:lnTo>
                <a:lnTo>
                  <a:pt x="12926" y="49500"/>
                </a:lnTo>
                <a:lnTo>
                  <a:pt x="12715" y="49742"/>
                </a:lnTo>
                <a:lnTo>
                  <a:pt x="12504" y="49993"/>
                </a:lnTo>
                <a:lnTo>
                  <a:pt x="12303" y="50254"/>
                </a:lnTo>
                <a:lnTo>
                  <a:pt x="12213" y="50395"/>
                </a:lnTo>
                <a:lnTo>
                  <a:pt x="12132" y="50536"/>
                </a:lnTo>
                <a:lnTo>
                  <a:pt x="12052" y="50676"/>
                </a:lnTo>
                <a:lnTo>
                  <a:pt x="11982" y="50827"/>
                </a:lnTo>
                <a:lnTo>
                  <a:pt x="11921" y="50968"/>
                </a:lnTo>
                <a:lnTo>
                  <a:pt x="11861" y="51119"/>
                </a:lnTo>
                <a:lnTo>
                  <a:pt x="11821" y="51269"/>
                </a:lnTo>
                <a:lnTo>
                  <a:pt x="11791" y="51420"/>
                </a:lnTo>
                <a:lnTo>
                  <a:pt x="11770" y="51571"/>
                </a:lnTo>
                <a:lnTo>
                  <a:pt x="11760" y="51722"/>
                </a:lnTo>
                <a:lnTo>
                  <a:pt x="11760" y="51872"/>
                </a:lnTo>
                <a:lnTo>
                  <a:pt x="11781" y="52023"/>
                </a:lnTo>
                <a:lnTo>
                  <a:pt x="11811" y="52194"/>
                </a:lnTo>
                <a:lnTo>
                  <a:pt x="11861" y="52355"/>
                </a:lnTo>
                <a:lnTo>
                  <a:pt x="11931" y="52506"/>
                </a:lnTo>
                <a:lnTo>
                  <a:pt x="12012" y="52646"/>
                </a:lnTo>
                <a:lnTo>
                  <a:pt x="12102" y="52777"/>
                </a:lnTo>
                <a:lnTo>
                  <a:pt x="12203" y="52898"/>
                </a:lnTo>
                <a:lnTo>
                  <a:pt x="12313" y="53008"/>
                </a:lnTo>
                <a:lnTo>
                  <a:pt x="12434" y="53109"/>
                </a:lnTo>
                <a:lnTo>
                  <a:pt x="12554" y="53199"/>
                </a:lnTo>
                <a:lnTo>
                  <a:pt x="12685" y="53290"/>
                </a:lnTo>
                <a:lnTo>
                  <a:pt x="12816" y="53370"/>
                </a:lnTo>
                <a:lnTo>
                  <a:pt x="12956" y="53440"/>
                </a:lnTo>
                <a:lnTo>
                  <a:pt x="13087" y="53501"/>
                </a:lnTo>
                <a:lnTo>
                  <a:pt x="13228" y="53561"/>
                </a:lnTo>
                <a:lnTo>
                  <a:pt x="13499" y="53651"/>
                </a:lnTo>
                <a:lnTo>
                  <a:pt x="13951" y="53802"/>
                </a:lnTo>
                <a:lnTo>
                  <a:pt x="14414" y="53963"/>
                </a:lnTo>
                <a:lnTo>
                  <a:pt x="15318" y="54305"/>
                </a:lnTo>
                <a:lnTo>
                  <a:pt x="15580" y="54395"/>
                </a:lnTo>
                <a:lnTo>
                  <a:pt x="15077" y="54506"/>
                </a:lnTo>
                <a:lnTo>
                  <a:pt x="14605" y="54606"/>
                </a:lnTo>
                <a:lnTo>
                  <a:pt x="14142" y="54697"/>
                </a:lnTo>
                <a:lnTo>
                  <a:pt x="13700" y="54767"/>
                </a:lnTo>
                <a:lnTo>
                  <a:pt x="13288" y="54827"/>
                </a:lnTo>
                <a:lnTo>
                  <a:pt x="12906" y="54878"/>
                </a:lnTo>
                <a:lnTo>
                  <a:pt x="12544" y="54918"/>
                </a:lnTo>
                <a:lnTo>
                  <a:pt x="12213" y="54948"/>
                </a:lnTo>
                <a:lnTo>
                  <a:pt x="11650" y="54988"/>
                </a:lnTo>
                <a:lnTo>
                  <a:pt x="11218" y="54998"/>
                </a:lnTo>
                <a:lnTo>
                  <a:pt x="10946" y="55008"/>
                </a:lnTo>
                <a:lnTo>
                  <a:pt x="10695" y="55008"/>
                </a:lnTo>
                <a:lnTo>
                  <a:pt x="10554" y="55028"/>
                </a:lnTo>
                <a:lnTo>
                  <a:pt x="10414" y="55059"/>
                </a:lnTo>
                <a:lnTo>
                  <a:pt x="10273" y="55099"/>
                </a:lnTo>
                <a:lnTo>
                  <a:pt x="10142" y="55159"/>
                </a:lnTo>
                <a:lnTo>
                  <a:pt x="10022" y="55229"/>
                </a:lnTo>
                <a:lnTo>
                  <a:pt x="9911" y="55310"/>
                </a:lnTo>
                <a:lnTo>
                  <a:pt x="9801" y="55400"/>
                </a:lnTo>
                <a:lnTo>
                  <a:pt x="9700" y="55501"/>
                </a:lnTo>
                <a:lnTo>
                  <a:pt x="9620" y="55611"/>
                </a:lnTo>
                <a:lnTo>
                  <a:pt x="9539" y="55722"/>
                </a:lnTo>
                <a:lnTo>
                  <a:pt x="9469" y="55853"/>
                </a:lnTo>
                <a:lnTo>
                  <a:pt x="9419" y="55983"/>
                </a:lnTo>
                <a:lnTo>
                  <a:pt x="9378" y="56124"/>
                </a:lnTo>
                <a:lnTo>
                  <a:pt x="9348" y="56265"/>
                </a:lnTo>
                <a:lnTo>
                  <a:pt x="9338" y="56415"/>
                </a:lnTo>
                <a:lnTo>
                  <a:pt x="9338" y="56566"/>
                </a:lnTo>
                <a:lnTo>
                  <a:pt x="9358" y="56707"/>
                </a:lnTo>
                <a:lnTo>
                  <a:pt x="9388" y="56848"/>
                </a:lnTo>
                <a:lnTo>
                  <a:pt x="9439" y="56988"/>
                </a:lnTo>
                <a:lnTo>
                  <a:pt x="9489" y="57109"/>
                </a:lnTo>
                <a:lnTo>
                  <a:pt x="9559" y="57240"/>
                </a:lnTo>
                <a:lnTo>
                  <a:pt x="9640" y="57350"/>
                </a:lnTo>
                <a:lnTo>
                  <a:pt x="9730" y="57461"/>
                </a:lnTo>
                <a:lnTo>
                  <a:pt x="9831" y="57551"/>
                </a:lnTo>
                <a:lnTo>
                  <a:pt x="9941" y="57642"/>
                </a:lnTo>
                <a:lnTo>
                  <a:pt x="10062" y="57722"/>
                </a:lnTo>
                <a:lnTo>
                  <a:pt x="10182" y="57782"/>
                </a:lnTo>
                <a:lnTo>
                  <a:pt x="10323" y="57843"/>
                </a:lnTo>
                <a:lnTo>
                  <a:pt x="10454" y="57883"/>
                </a:lnTo>
                <a:lnTo>
                  <a:pt x="10605" y="57903"/>
                </a:lnTo>
                <a:lnTo>
                  <a:pt x="10745" y="57923"/>
                </a:lnTo>
                <a:lnTo>
                  <a:pt x="11298" y="57923"/>
                </a:lnTo>
                <a:lnTo>
                  <a:pt x="11720" y="57903"/>
                </a:lnTo>
                <a:lnTo>
                  <a:pt x="12253" y="57873"/>
                </a:lnTo>
                <a:lnTo>
                  <a:pt x="12886" y="57813"/>
                </a:lnTo>
                <a:lnTo>
                  <a:pt x="13610" y="57732"/>
                </a:lnTo>
                <a:lnTo>
                  <a:pt x="13992" y="57682"/>
                </a:lnTo>
                <a:lnTo>
                  <a:pt x="14404" y="57612"/>
                </a:lnTo>
                <a:lnTo>
                  <a:pt x="14836" y="57541"/>
                </a:lnTo>
                <a:lnTo>
                  <a:pt x="15278" y="57451"/>
                </a:lnTo>
                <a:lnTo>
                  <a:pt x="15730" y="57360"/>
                </a:lnTo>
                <a:lnTo>
                  <a:pt x="16203" y="57250"/>
                </a:lnTo>
                <a:lnTo>
                  <a:pt x="16012" y="57692"/>
                </a:lnTo>
                <a:lnTo>
                  <a:pt x="15821" y="58164"/>
                </a:lnTo>
                <a:lnTo>
                  <a:pt x="15640" y="58667"/>
                </a:lnTo>
                <a:lnTo>
                  <a:pt x="15469" y="59189"/>
                </a:lnTo>
                <a:lnTo>
                  <a:pt x="15258" y="59873"/>
                </a:lnTo>
                <a:lnTo>
                  <a:pt x="15077" y="60526"/>
                </a:lnTo>
                <a:lnTo>
                  <a:pt x="14936" y="61119"/>
                </a:lnTo>
                <a:lnTo>
                  <a:pt x="14816" y="61652"/>
                </a:lnTo>
                <a:lnTo>
                  <a:pt x="14725" y="62094"/>
                </a:lnTo>
                <a:lnTo>
                  <a:pt x="14655" y="62446"/>
                </a:lnTo>
                <a:lnTo>
                  <a:pt x="14605" y="62768"/>
                </a:lnTo>
                <a:lnTo>
                  <a:pt x="14595" y="62848"/>
                </a:lnTo>
                <a:lnTo>
                  <a:pt x="14595" y="62918"/>
                </a:lnTo>
                <a:lnTo>
                  <a:pt x="14595" y="62989"/>
                </a:lnTo>
                <a:lnTo>
                  <a:pt x="14615" y="63059"/>
                </a:lnTo>
                <a:lnTo>
                  <a:pt x="14635" y="63129"/>
                </a:lnTo>
                <a:lnTo>
                  <a:pt x="14665" y="63190"/>
                </a:lnTo>
                <a:lnTo>
                  <a:pt x="14695" y="63250"/>
                </a:lnTo>
                <a:lnTo>
                  <a:pt x="14735" y="63310"/>
                </a:lnTo>
                <a:lnTo>
                  <a:pt x="14776" y="63361"/>
                </a:lnTo>
                <a:lnTo>
                  <a:pt x="14826" y="63411"/>
                </a:lnTo>
                <a:lnTo>
                  <a:pt x="14876" y="63461"/>
                </a:lnTo>
                <a:lnTo>
                  <a:pt x="14936" y="63501"/>
                </a:lnTo>
                <a:lnTo>
                  <a:pt x="14997" y="63531"/>
                </a:lnTo>
                <a:lnTo>
                  <a:pt x="15067" y="63562"/>
                </a:lnTo>
                <a:lnTo>
                  <a:pt x="15137" y="63582"/>
                </a:lnTo>
                <a:lnTo>
                  <a:pt x="15208" y="63602"/>
                </a:lnTo>
                <a:lnTo>
                  <a:pt x="15318" y="63612"/>
                </a:lnTo>
                <a:lnTo>
                  <a:pt x="15449" y="63602"/>
                </a:lnTo>
                <a:lnTo>
                  <a:pt x="15580" y="63562"/>
                </a:lnTo>
                <a:lnTo>
                  <a:pt x="15690" y="63511"/>
                </a:lnTo>
                <a:lnTo>
                  <a:pt x="15791" y="63441"/>
                </a:lnTo>
                <a:lnTo>
                  <a:pt x="15881" y="63351"/>
                </a:lnTo>
                <a:lnTo>
                  <a:pt x="15952" y="63240"/>
                </a:lnTo>
                <a:lnTo>
                  <a:pt x="16012" y="63119"/>
                </a:lnTo>
                <a:lnTo>
                  <a:pt x="16032" y="63059"/>
                </a:lnTo>
                <a:lnTo>
                  <a:pt x="16042" y="62989"/>
                </a:lnTo>
                <a:lnTo>
                  <a:pt x="16143" y="62416"/>
                </a:lnTo>
                <a:lnTo>
                  <a:pt x="16293" y="61702"/>
                </a:lnTo>
                <a:lnTo>
                  <a:pt x="16384" y="61310"/>
                </a:lnTo>
                <a:lnTo>
                  <a:pt x="16484" y="60898"/>
                </a:lnTo>
                <a:lnTo>
                  <a:pt x="16605" y="60466"/>
                </a:lnTo>
                <a:lnTo>
                  <a:pt x="16736" y="60034"/>
                </a:lnTo>
                <a:lnTo>
                  <a:pt x="16866" y="59592"/>
                </a:lnTo>
                <a:lnTo>
                  <a:pt x="17017" y="59139"/>
                </a:lnTo>
                <a:lnTo>
                  <a:pt x="17178" y="58697"/>
                </a:lnTo>
                <a:lnTo>
                  <a:pt x="17349" y="58265"/>
                </a:lnTo>
                <a:lnTo>
                  <a:pt x="17540" y="57843"/>
                </a:lnTo>
                <a:lnTo>
                  <a:pt x="17731" y="57441"/>
                </a:lnTo>
                <a:lnTo>
                  <a:pt x="17942" y="57059"/>
                </a:lnTo>
                <a:lnTo>
                  <a:pt x="18042" y="56868"/>
                </a:lnTo>
                <a:lnTo>
                  <a:pt x="18153" y="56697"/>
                </a:lnTo>
                <a:lnTo>
                  <a:pt x="18665" y="56526"/>
                </a:lnTo>
                <a:lnTo>
                  <a:pt x="19178" y="56335"/>
                </a:lnTo>
                <a:lnTo>
                  <a:pt x="19701" y="56134"/>
                </a:lnTo>
                <a:lnTo>
                  <a:pt x="20223" y="55913"/>
                </a:lnTo>
                <a:lnTo>
                  <a:pt x="20304" y="56064"/>
                </a:lnTo>
                <a:lnTo>
                  <a:pt x="20384" y="56235"/>
                </a:lnTo>
                <a:lnTo>
                  <a:pt x="20464" y="56436"/>
                </a:lnTo>
                <a:lnTo>
                  <a:pt x="20555" y="56677"/>
                </a:lnTo>
                <a:lnTo>
                  <a:pt x="20635" y="56938"/>
                </a:lnTo>
                <a:lnTo>
                  <a:pt x="20716" y="57240"/>
                </a:lnTo>
                <a:lnTo>
                  <a:pt x="20796" y="57581"/>
                </a:lnTo>
                <a:lnTo>
                  <a:pt x="20877" y="57963"/>
                </a:lnTo>
                <a:lnTo>
                  <a:pt x="20957" y="58406"/>
                </a:lnTo>
                <a:lnTo>
                  <a:pt x="21017" y="58828"/>
                </a:lnTo>
                <a:lnTo>
                  <a:pt x="21067" y="59220"/>
                </a:lnTo>
                <a:lnTo>
                  <a:pt x="21108" y="59571"/>
                </a:lnTo>
                <a:lnTo>
                  <a:pt x="21148" y="60084"/>
                </a:lnTo>
                <a:lnTo>
                  <a:pt x="21158" y="60285"/>
                </a:lnTo>
                <a:lnTo>
                  <a:pt x="21168" y="60355"/>
                </a:lnTo>
                <a:lnTo>
                  <a:pt x="21178" y="60436"/>
                </a:lnTo>
                <a:lnTo>
                  <a:pt x="21198" y="60506"/>
                </a:lnTo>
                <a:lnTo>
                  <a:pt x="21228" y="60566"/>
                </a:lnTo>
                <a:lnTo>
                  <a:pt x="21258" y="60627"/>
                </a:lnTo>
                <a:lnTo>
                  <a:pt x="21299" y="60687"/>
                </a:lnTo>
                <a:lnTo>
                  <a:pt x="21339" y="60747"/>
                </a:lnTo>
                <a:lnTo>
                  <a:pt x="21389" y="60788"/>
                </a:lnTo>
                <a:lnTo>
                  <a:pt x="21449" y="60838"/>
                </a:lnTo>
                <a:lnTo>
                  <a:pt x="21500" y="60878"/>
                </a:lnTo>
                <a:lnTo>
                  <a:pt x="21570" y="60908"/>
                </a:lnTo>
                <a:lnTo>
                  <a:pt x="21630" y="60938"/>
                </a:lnTo>
                <a:lnTo>
                  <a:pt x="21701" y="60958"/>
                </a:lnTo>
                <a:lnTo>
                  <a:pt x="21771" y="60979"/>
                </a:lnTo>
                <a:lnTo>
                  <a:pt x="21841" y="60979"/>
                </a:lnTo>
                <a:lnTo>
                  <a:pt x="21922" y="60989"/>
                </a:lnTo>
                <a:lnTo>
                  <a:pt x="21992" y="60979"/>
                </a:lnTo>
                <a:lnTo>
                  <a:pt x="22062" y="60958"/>
                </a:lnTo>
                <a:lnTo>
                  <a:pt x="22133" y="60938"/>
                </a:lnTo>
                <a:lnTo>
                  <a:pt x="22193" y="60918"/>
                </a:lnTo>
                <a:lnTo>
                  <a:pt x="22264" y="60878"/>
                </a:lnTo>
                <a:lnTo>
                  <a:pt x="22324" y="60838"/>
                </a:lnTo>
                <a:lnTo>
                  <a:pt x="22374" y="60798"/>
                </a:lnTo>
                <a:lnTo>
                  <a:pt x="22424" y="60747"/>
                </a:lnTo>
                <a:lnTo>
                  <a:pt x="22465" y="60697"/>
                </a:lnTo>
                <a:lnTo>
                  <a:pt x="22505" y="60637"/>
                </a:lnTo>
                <a:lnTo>
                  <a:pt x="22545" y="60577"/>
                </a:lnTo>
                <a:lnTo>
                  <a:pt x="22565" y="60506"/>
                </a:lnTo>
                <a:lnTo>
                  <a:pt x="22595" y="60446"/>
                </a:lnTo>
                <a:lnTo>
                  <a:pt x="22605" y="60375"/>
                </a:lnTo>
                <a:lnTo>
                  <a:pt x="22615" y="60295"/>
                </a:lnTo>
                <a:lnTo>
                  <a:pt x="22615" y="60225"/>
                </a:lnTo>
                <a:lnTo>
                  <a:pt x="22605" y="59994"/>
                </a:lnTo>
                <a:lnTo>
                  <a:pt x="22555" y="59431"/>
                </a:lnTo>
                <a:lnTo>
                  <a:pt x="22515" y="59059"/>
                </a:lnTo>
                <a:lnTo>
                  <a:pt x="22465" y="58637"/>
                </a:lnTo>
                <a:lnTo>
                  <a:pt x="22394" y="58184"/>
                </a:lnTo>
                <a:lnTo>
                  <a:pt x="22314" y="57702"/>
                </a:lnTo>
                <a:lnTo>
                  <a:pt x="22233" y="57330"/>
                </a:lnTo>
                <a:lnTo>
                  <a:pt x="22153" y="56968"/>
                </a:lnTo>
                <a:lnTo>
                  <a:pt x="22062" y="56637"/>
                </a:lnTo>
                <a:lnTo>
                  <a:pt x="21972" y="56315"/>
                </a:lnTo>
                <a:lnTo>
                  <a:pt x="21872" y="56023"/>
                </a:lnTo>
                <a:lnTo>
                  <a:pt x="21761" y="55742"/>
                </a:lnTo>
                <a:lnTo>
                  <a:pt x="21650" y="55491"/>
                </a:lnTo>
                <a:lnTo>
                  <a:pt x="21530" y="55250"/>
                </a:lnTo>
                <a:lnTo>
                  <a:pt x="21811" y="55069"/>
                </a:lnTo>
                <a:lnTo>
                  <a:pt x="22083" y="54878"/>
                </a:lnTo>
                <a:lnTo>
                  <a:pt x="22354" y="54667"/>
                </a:lnTo>
                <a:lnTo>
                  <a:pt x="22605" y="54456"/>
                </a:lnTo>
                <a:lnTo>
                  <a:pt x="22846" y="54224"/>
                </a:lnTo>
                <a:lnTo>
                  <a:pt x="23078" y="53993"/>
                </a:lnTo>
                <a:lnTo>
                  <a:pt x="23299" y="53742"/>
                </a:lnTo>
                <a:lnTo>
                  <a:pt x="23510" y="53491"/>
                </a:lnTo>
                <a:lnTo>
                  <a:pt x="23711" y="53219"/>
                </a:lnTo>
                <a:lnTo>
                  <a:pt x="23902" y="52938"/>
                </a:lnTo>
                <a:lnTo>
                  <a:pt x="24083" y="52656"/>
                </a:lnTo>
                <a:lnTo>
                  <a:pt x="24254" y="52355"/>
                </a:lnTo>
                <a:lnTo>
                  <a:pt x="24414" y="52043"/>
                </a:lnTo>
                <a:lnTo>
                  <a:pt x="24565" y="51712"/>
                </a:lnTo>
                <a:lnTo>
                  <a:pt x="24706" y="51380"/>
                </a:lnTo>
                <a:lnTo>
                  <a:pt x="24826" y="51038"/>
                </a:lnTo>
                <a:lnTo>
                  <a:pt x="24947" y="50686"/>
                </a:lnTo>
                <a:lnTo>
                  <a:pt x="25048" y="50345"/>
                </a:lnTo>
                <a:lnTo>
                  <a:pt x="25148" y="49993"/>
                </a:lnTo>
                <a:lnTo>
                  <a:pt x="25228" y="49641"/>
                </a:lnTo>
                <a:lnTo>
                  <a:pt x="25309" y="49279"/>
                </a:lnTo>
                <a:lnTo>
                  <a:pt x="25379" y="48918"/>
                </a:lnTo>
                <a:lnTo>
                  <a:pt x="25440" y="48556"/>
                </a:lnTo>
                <a:lnTo>
                  <a:pt x="25490" y="48194"/>
                </a:lnTo>
                <a:lnTo>
                  <a:pt x="25590" y="47460"/>
                </a:lnTo>
                <a:lnTo>
                  <a:pt x="25661" y="46726"/>
                </a:lnTo>
                <a:lnTo>
                  <a:pt x="25731" y="45993"/>
                </a:lnTo>
                <a:lnTo>
                  <a:pt x="25781" y="45259"/>
                </a:lnTo>
                <a:lnTo>
                  <a:pt x="25852" y="44475"/>
                </a:lnTo>
                <a:lnTo>
                  <a:pt x="25912" y="43711"/>
                </a:lnTo>
                <a:lnTo>
                  <a:pt x="25992" y="42967"/>
                </a:lnTo>
                <a:lnTo>
                  <a:pt x="26043" y="42606"/>
                </a:lnTo>
                <a:lnTo>
                  <a:pt x="26103" y="42254"/>
                </a:lnTo>
                <a:lnTo>
                  <a:pt x="26133" y="42053"/>
                </a:lnTo>
                <a:lnTo>
                  <a:pt x="26173" y="41852"/>
                </a:lnTo>
                <a:lnTo>
                  <a:pt x="31299" y="41962"/>
                </a:lnTo>
                <a:lnTo>
                  <a:pt x="32133" y="44224"/>
                </a:lnTo>
                <a:lnTo>
                  <a:pt x="32475" y="45148"/>
                </a:lnTo>
                <a:lnTo>
                  <a:pt x="32777" y="45942"/>
                </a:lnTo>
                <a:lnTo>
                  <a:pt x="33038" y="46596"/>
                </a:lnTo>
                <a:lnTo>
                  <a:pt x="33259" y="47139"/>
                </a:lnTo>
                <a:lnTo>
                  <a:pt x="33450" y="47551"/>
                </a:lnTo>
                <a:lnTo>
                  <a:pt x="33530" y="47721"/>
                </a:lnTo>
                <a:lnTo>
                  <a:pt x="33611" y="47862"/>
                </a:lnTo>
                <a:lnTo>
                  <a:pt x="33742" y="48103"/>
                </a:lnTo>
                <a:lnTo>
                  <a:pt x="33872" y="48365"/>
                </a:lnTo>
                <a:lnTo>
                  <a:pt x="34134" y="48907"/>
                </a:lnTo>
                <a:lnTo>
                  <a:pt x="34314" y="49289"/>
                </a:lnTo>
                <a:lnTo>
                  <a:pt x="34515" y="49681"/>
                </a:lnTo>
                <a:lnTo>
                  <a:pt x="34727" y="50083"/>
                </a:lnTo>
                <a:lnTo>
                  <a:pt x="34958" y="50496"/>
                </a:lnTo>
                <a:lnTo>
                  <a:pt x="34988" y="50797"/>
                </a:lnTo>
                <a:lnTo>
                  <a:pt x="35018" y="51129"/>
                </a:lnTo>
                <a:lnTo>
                  <a:pt x="35038" y="51460"/>
                </a:lnTo>
                <a:lnTo>
                  <a:pt x="35048" y="51802"/>
                </a:lnTo>
                <a:lnTo>
                  <a:pt x="35048" y="52164"/>
                </a:lnTo>
                <a:lnTo>
                  <a:pt x="35038" y="52516"/>
                </a:lnTo>
                <a:lnTo>
                  <a:pt x="35018" y="52888"/>
                </a:lnTo>
                <a:lnTo>
                  <a:pt x="34978" y="53249"/>
                </a:lnTo>
                <a:lnTo>
                  <a:pt x="34928" y="53621"/>
                </a:lnTo>
                <a:lnTo>
                  <a:pt x="34857" y="53983"/>
                </a:lnTo>
                <a:lnTo>
                  <a:pt x="34767" y="54345"/>
                </a:lnTo>
                <a:lnTo>
                  <a:pt x="34656" y="54707"/>
                </a:lnTo>
                <a:lnTo>
                  <a:pt x="34596" y="54878"/>
                </a:lnTo>
                <a:lnTo>
                  <a:pt x="34525" y="55059"/>
                </a:lnTo>
                <a:lnTo>
                  <a:pt x="34455" y="55229"/>
                </a:lnTo>
                <a:lnTo>
                  <a:pt x="34375" y="55400"/>
                </a:lnTo>
                <a:lnTo>
                  <a:pt x="34284" y="55561"/>
                </a:lnTo>
                <a:lnTo>
                  <a:pt x="34194" y="55722"/>
                </a:lnTo>
                <a:lnTo>
                  <a:pt x="34093" y="55883"/>
                </a:lnTo>
                <a:lnTo>
                  <a:pt x="33983" y="56034"/>
                </a:lnTo>
                <a:lnTo>
                  <a:pt x="33792" y="56295"/>
                </a:lnTo>
                <a:lnTo>
                  <a:pt x="33601" y="56536"/>
                </a:lnTo>
                <a:lnTo>
                  <a:pt x="33400" y="56777"/>
                </a:lnTo>
                <a:lnTo>
                  <a:pt x="33199" y="56998"/>
                </a:lnTo>
                <a:lnTo>
                  <a:pt x="32998" y="57209"/>
                </a:lnTo>
                <a:lnTo>
                  <a:pt x="32797" y="57421"/>
                </a:lnTo>
                <a:lnTo>
                  <a:pt x="32586" y="57612"/>
                </a:lnTo>
                <a:lnTo>
                  <a:pt x="32385" y="57792"/>
                </a:lnTo>
                <a:lnTo>
                  <a:pt x="32184" y="57963"/>
                </a:lnTo>
                <a:lnTo>
                  <a:pt x="31973" y="58124"/>
                </a:lnTo>
                <a:lnTo>
                  <a:pt x="31772" y="58285"/>
                </a:lnTo>
                <a:lnTo>
                  <a:pt x="31571" y="58426"/>
                </a:lnTo>
                <a:lnTo>
                  <a:pt x="31189" y="58687"/>
                </a:lnTo>
                <a:lnTo>
                  <a:pt x="30817" y="58918"/>
                </a:lnTo>
                <a:lnTo>
                  <a:pt x="30465" y="59109"/>
                </a:lnTo>
                <a:lnTo>
                  <a:pt x="30143" y="59280"/>
                </a:lnTo>
                <a:lnTo>
                  <a:pt x="29862" y="59411"/>
                </a:lnTo>
                <a:lnTo>
                  <a:pt x="29611" y="59521"/>
                </a:lnTo>
                <a:lnTo>
                  <a:pt x="29410" y="59602"/>
                </a:lnTo>
                <a:lnTo>
                  <a:pt x="29259" y="59652"/>
                </a:lnTo>
                <a:lnTo>
                  <a:pt x="29128" y="59702"/>
                </a:lnTo>
                <a:lnTo>
                  <a:pt x="29058" y="59722"/>
                </a:lnTo>
                <a:lnTo>
                  <a:pt x="28987" y="59752"/>
                </a:lnTo>
                <a:lnTo>
                  <a:pt x="28927" y="59793"/>
                </a:lnTo>
                <a:lnTo>
                  <a:pt x="28867" y="59833"/>
                </a:lnTo>
                <a:lnTo>
                  <a:pt x="28817" y="59883"/>
                </a:lnTo>
                <a:lnTo>
                  <a:pt x="28766" y="59933"/>
                </a:lnTo>
                <a:lnTo>
                  <a:pt x="28726" y="59984"/>
                </a:lnTo>
                <a:lnTo>
                  <a:pt x="28686" y="60044"/>
                </a:lnTo>
                <a:lnTo>
                  <a:pt x="28656" y="60114"/>
                </a:lnTo>
                <a:lnTo>
                  <a:pt x="28636" y="60174"/>
                </a:lnTo>
                <a:lnTo>
                  <a:pt x="28616" y="60245"/>
                </a:lnTo>
                <a:lnTo>
                  <a:pt x="28606" y="60315"/>
                </a:lnTo>
                <a:lnTo>
                  <a:pt x="28596" y="60386"/>
                </a:lnTo>
                <a:lnTo>
                  <a:pt x="28596" y="60456"/>
                </a:lnTo>
                <a:lnTo>
                  <a:pt x="28606" y="60526"/>
                </a:lnTo>
                <a:lnTo>
                  <a:pt x="28626" y="60597"/>
                </a:lnTo>
                <a:lnTo>
                  <a:pt x="28646" y="60667"/>
                </a:lnTo>
                <a:lnTo>
                  <a:pt x="28676" y="60737"/>
                </a:lnTo>
                <a:lnTo>
                  <a:pt x="28716" y="60798"/>
                </a:lnTo>
                <a:lnTo>
                  <a:pt x="28756" y="60858"/>
                </a:lnTo>
                <a:lnTo>
                  <a:pt x="28807" y="60908"/>
                </a:lnTo>
                <a:lnTo>
                  <a:pt x="28857" y="60958"/>
                </a:lnTo>
                <a:lnTo>
                  <a:pt x="28917" y="60999"/>
                </a:lnTo>
                <a:lnTo>
                  <a:pt x="28967" y="61039"/>
                </a:lnTo>
                <a:lnTo>
                  <a:pt x="29038" y="61069"/>
                </a:lnTo>
                <a:lnTo>
                  <a:pt x="29098" y="61099"/>
                </a:lnTo>
                <a:lnTo>
                  <a:pt x="29168" y="61109"/>
                </a:lnTo>
                <a:lnTo>
                  <a:pt x="29239" y="61129"/>
                </a:lnTo>
                <a:lnTo>
                  <a:pt x="29379" y="61129"/>
                </a:lnTo>
                <a:lnTo>
                  <a:pt x="29450" y="61119"/>
                </a:lnTo>
                <a:lnTo>
                  <a:pt x="29530" y="61099"/>
                </a:lnTo>
                <a:lnTo>
                  <a:pt x="29711" y="61039"/>
                </a:lnTo>
                <a:lnTo>
                  <a:pt x="29902" y="60979"/>
                </a:lnTo>
                <a:lnTo>
                  <a:pt x="30143" y="60878"/>
                </a:lnTo>
                <a:lnTo>
                  <a:pt x="30435" y="60757"/>
                </a:lnTo>
                <a:lnTo>
                  <a:pt x="30766" y="60607"/>
                </a:lnTo>
                <a:lnTo>
                  <a:pt x="31128" y="60416"/>
                </a:lnTo>
                <a:lnTo>
                  <a:pt x="31530" y="60195"/>
                </a:lnTo>
                <a:lnTo>
                  <a:pt x="31963" y="59933"/>
                </a:lnTo>
                <a:lnTo>
                  <a:pt x="32184" y="59782"/>
                </a:lnTo>
                <a:lnTo>
                  <a:pt x="32405" y="59632"/>
                </a:lnTo>
                <a:lnTo>
                  <a:pt x="32636" y="59461"/>
                </a:lnTo>
                <a:lnTo>
                  <a:pt x="32867" y="59290"/>
                </a:lnTo>
                <a:lnTo>
                  <a:pt x="33098" y="59099"/>
                </a:lnTo>
                <a:lnTo>
                  <a:pt x="33329" y="58908"/>
                </a:lnTo>
                <a:lnTo>
                  <a:pt x="33571" y="58697"/>
                </a:lnTo>
                <a:lnTo>
                  <a:pt x="33802" y="58476"/>
                </a:lnTo>
                <a:lnTo>
                  <a:pt x="34043" y="58235"/>
                </a:lnTo>
                <a:lnTo>
                  <a:pt x="34274" y="57993"/>
                </a:lnTo>
                <a:lnTo>
                  <a:pt x="34505" y="57732"/>
                </a:lnTo>
                <a:lnTo>
                  <a:pt x="34727" y="57461"/>
                </a:lnTo>
                <a:lnTo>
                  <a:pt x="34958" y="57179"/>
                </a:lnTo>
                <a:lnTo>
                  <a:pt x="35169" y="56888"/>
                </a:lnTo>
                <a:lnTo>
                  <a:pt x="35340" y="56627"/>
                </a:lnTo>
                <a:lnTo>
                  <a:pt x="35500" y="56365"/>
                </a:lnTo>
                <a:lnTo>
                  <a:pt x="35651" y="56104"/>
                </a:lnTo>
                <a:lnTo>
                  <a:pt x="35782" y="55833"/>
                </a:lnTo>
                <a:lnTo>
                  <a:pt x="35892" y="55551"/>
                </a:lnTo>
                <a:lnTo>
                  <a:pt x="36003" y="55280"/>
                </a:lnTo>
                <a:lnTo>
                  <a:pt x="36093" y="54988"/>
                </a:lnTo>
                <a:lnTo>
                  <a:pt x="36184" y="54707"/>
                </a:lnTo>
                <a:lnTo>
                  <a:pt x="36254" y="54425"/>
                </a:lnTo>
                <a:lnTo>
                  <a:pt x="36315" y="54134"/>
                </a:lnTo>
                <a:lnTo>
                  <a:pt x="36365" y="53842"/>
                </a:lnTo>
                <a:lnTo>
                  <a:pt x="36415" y="53561"/>
                </a:lnTo>
                <a:lnTo>
                  <a:pt x="36445" y="53270"/>
                </a:lnTo>
                <a:lnTo>
                  <a:pt x="36475" y="52988"/>
                </a:lnTo>
                <a:lnTo>
                  <a:pt x="36495" y="52697"/>
                </a:lnTo>
                <a:lnTo>
                  <a:pt x="36505" y="52415"/>
                </a:lnTo>
                <a:lnTo>
                  <a:pt x="36666" y="52566"/>
                </a:lnTo>
                <a:lnTo>
                  <a:pt x="41370" y="61471"/>
                </a:lnTo>
                <a:lnTo>
                  <a:pt x="41430" y="61561"/>
                </a:lnTo>
                <a:lnTo>
                  <a:pt x="41491" y="61632"/>
                </a:lnTo>
                <a:lnTo>
                  <a:pt x="41571" y="61702"/>
                </a:lnTo>
                <a:lnTo>
                  <a:pt x="41652" y="61763"/>
                </a:lnTo>
                <a:lnTo>
                  <a:pt x="41732" y="61803"/>
                </a:lnTo>
                <a:lnTo>
                  <a:pt x="41822" y="61833"/>
                </a:lnTo>
                <a:lnTo>
                  <a:pt x="41923" y="61853"/>
                </a:lnTo>
                <a:lnTo>
                  <a:pt x="42023" y="61863"/>
                </a:lnTo>
                <a:lnTo>
                  <a:pt x="42104" y="61853"/>
                </a:lnTo>
                <a:lnTo>
                  <a:pt x="42194" y="61843"/>
                </a:lnTo>
                <a:lnTo>
                  <a:pt x="42275" y="61813"/>
                </a:lnTo>
                <a:lnTo>
                  <a:pt x="42355" y="61773"/>
                </a:lnTo>
                <a:lnTo>
                  <a:pt x="42425" y="61732"/>
                </a:lnTo>
                <a:lnTo>
                  <a:pt x="42486" y="61692"/>
                </a:lnTo>
                <a:lnTo>
                  <a:pt x="42536" y="61642"/>
                </a:lnTo>
                <a:lnTo>
                  <a:pt x="42586" y="61592"/>
                </a:lnTo>
                <a:lnTo>
                  <a:pt x="42626" y="61531"/>
                </a:lnTo>
                <a:lnTo>
                  <a:pt x="42667" y="61471"/>
                </a:lnTo>
                <a:lnTo>
                  <a:pt x="42697" y="61411"/>
                </a:lnTo>
                <a:lnTo>
                  <a:pt x="42717" y="61340"/>
                </a:lnTo>
                <a:lnTo>
                  <a:pt x="42737" y="61280"/>
                </a:lnTo>
                <a:lnTo>
                  <a:pt x="42747" y="61210"/>
                </a:lnTo>
                <a:lnTo>
                  <a:pt x="42747" y="61139"/>
                </a:lnTo>
                <a:lnTo>
                  <a:pt x="42747" y="61069"/>
                </a:lnTo>
                <a:lnTo>
                  <a:pt x="42737" y="60999"/>
                </a:lnTo>
                <a:lnTo>
                  <a:pt x="42717" y="60928"/>
                </a:lnTo>
                <a:lnTo>
                  <a:pt x="42697" y="60858"/>
                </a:lnTo>
                <a:lnTo>
                  <a:pt x="42667" y="60788"/>
                </a:lnTo>
                <a:lnTo>
                  <a:pt x="39229" y="54295"/>
                </a:lnTo>
                <a:lnTo>
                  <a:pt x="39229" y="54295"/>
                </a:lnTo>
                <a:lnTo>
                  <a:pt x="40526" y="54968"/>
                </a:lnTo>
                <a:lnTo>
                  <a:pt x="41732" y="55611"/>
                </a:lnTo>
                <a:lnTo>
                  <a:pt x="43782" y="56707"/>
                </a:lnTo>
                <a:lnTo>
                  <a:pt x="45169" y="57451"/>
                </a:lnTo>
                <a:lnTo>
                  <a:pt x="45692" y="57742"/>
                </a:lnTo>
                <a:lnTo>
                  <a:pt x="45772" y="57782"/>
                </a:lnTo>
                <a:lnTo>
                  <a:pt x="45863" y="57823"/>
                </a:lnTo>
                <a:lnTo>
                  <a:pt x="46034" y="57873"/>
                </a:lnTo>
                <a:lnTo>
                  <a:pt x="46215" y="57913"/>
                </a:lnTo>
                <a:lnTo>
                  <a:pt x="46395" y="57923"/>
                </a:lnTo>
                <a:lnTo>
                  <a:pt x="46486" y="57913"/>
                </a:lnTo>
                <a:lnTo>
                  <a:pt x="46586" y="57913"/>
                </a:lnTo>
                <a:lnTo>
                  <a:pt x="46677" y="57893"/>
                </a:lnTo>
                <a:lnTo>
                  <a:pt x="46777" y="57873"/>
                </a:lnTo>
                <a:lnTo>
                  <a:pt x="46868" y="57843"/>
                </a:lnTo>
                <a:lnTo>
                  <a:pt x="46958" y="57813"/>
                </a:lnTo>
                <a:lnTo>
                  <a:pt x="47039" y="57772"/>
                </a:lnTo>
                <a:lnTo>
                  <a:pt x="47129" y="57722"/>
                </a:lnTo>
                <a:lnTo>
                  <a:pt x="47210" y="57672"/>
                </a:lnTo>
                <a:lnTo>
                  <a:pt x="47290" y="57612"/>
                </a:lnTo>
                <a:lnTo>
                  <a:pt x="47360" y="57551"/>
                </a:lnTo>
                <a:lnTo>
                  <a:pt x="47431" y="57491"/>
                </a:lnTo>
                <a:lnTo>
                  <a:pt x="47501" y="57410"/>
                </a:lnTo>
                <a:lnTo>
                  <a:pt x="47561" y="57340"/>
                </a:lnTo>
                <a:lnTo>
                  <a:pt x="47622" y="57250"/>
                </a:lnTo>
                <a:lnTo>
                  <a:pt x="47672" y="57169"/>
                </a:lnTo>
                <a:lnTo>
                  <a:pt x="47742" y="57029"/>
                </a:lnTo>
                <a:lnTo>
                  <a:pt x="47793" y="56888"/>
                </a:lnTo>
                <a:lnTo>
                  <a:pt x="47823" y="56757"/>
                </a:lnTo>
                <a:lnTo>
                  <a:pt x="47843" y="56616"/>
                </a:lnTo>
                <a:lnTo>
                  <a:pt x="47853" y="56466"/>
                </a:lnTo>
                <a:lnTo>
                  <a:pt x="47853" y="56325"/>
                </a:lnTo>
                <a:lnTo>
                  <a:pt x="47833" y="56194"/>
                </a:lnTo>
                <a:lnTo>
                  <a:pt x="47793" y="56054"/>
                </a:lnTo>
                <a:lnTo>
                  <a:pt x="47752" y="55923"/>
                </a:lnTo>
                <a:lnTo>
                  <a:pt x="47692" y="55792"/>
                </a:lnTo>
                <a:lnTo>
                  <a:pt x="47622" y="55672"/>
                </a:lnTo>
                <a:lnTo>
                  <a:pt x="47541" y="55561"/>
                </a:lnTo>
                <a:lnTo>
                  <a:pt x="47451" y="55451"/>
                </a:lnTo>
                <a:lnTo>
                  <a:pt x="47340" y="55350"/>
                </a:lnTo>
                <a:lnTo>
                  <a:pt x="47230" y="55260"/>
                </a:lnTo>
                <a:lnTo>
                  <a:pt x="47099" y="55179"/>
                </a:lnTo>
                <a:lnTo>
                  <a:pt x="46566" y="54888"/>
                </a:lnTo>
                <a:lnTo>
                  <a:pt x="45149" y="54124"/>
                </a:lnTo>
                <a:lnTo>
                  <a:pt x="43059" y="53008"/>
                </a:lnTo>
                <a:lnTo>
                  <a:pt x="41822" y="52355"/>
                </a:lnTo>
                <a:lnTo>
                  <a:pt x="40506" y="51661"/>
                </a:lnTo>
                <a:lnTo>
                  <a:pt x="40063" y="51430"/>
                </a:lnTo>
                <a:lnTo>
                  <a:pt x="39671" y="51189"/>
                </a:lnTo>
                <a:lnTo>
                  <a:pt x="39310" y="50948"/>
                </a:lnTo>
                <a:lnTo>
                  <a:pt x="38988" y="50707"/>
                </a:lnTo>
                <a:lnTo>
                  <a:pt x="38697" y="50455"/>
                </a:lnTo>
                <a:lnTo>
                  <a:pt x="38425" y="50214"/>
                </a:lnTo>
                <a:lnTo>
                  <a:pt x="38184" y="49963"/>
                </a:lnTo>
                <a:lnTo>
                  <a:pt x="37973" y="49712"/>
                </a:lnTo>
                <a:lnTo>
                  <a:pt x="37782" y="49470"/>
                </a:lnTo>
                <a:lnTo>
                  <a:pt x="37601" y="49209"/>
                </a:lnTo>
                <a:lnTo>
                  <a:pt x="37440" y="48958"/>
                </a:lnTo>
                <a:lnTo>
                  <a:pt x="37300" y="48706"/>
                </a:lnTo>
                <a:lnTo>
                  <a:pt x="37159" y="48445"/>
                </a:lnTo>
                <a:lnTo>
                  <a:pt x="37028" y="48184"/>
                </a:lnTo>
                <a:lnTo>
                  <a:pt x="36777" y="47661"/>
                </a:lnTo>
                <a:lnTo>
                  <a:pt x="36475" y="47028"/>
                </a:lnTo>
                <a:lnTo>
                  <a:pt x="36304" y="46706"/>
                </a:lnTo>
                <a:lnTo>
                  <a:pt x="36134" y="46385"/>
                </a:lnTo>
                <a:lnTo>
                  <a:pt x="36043" y="46224"/>
                </a:lnTo>
                <a:lnTo>
                  <a:pt x="36747" y="46334"/>
                </a:lnTo>
                <a:lnTo>
                  <a:pt x="37470" y="46465"/>
                </a:lnTo>
                <a:lnTo>
                  <a:pt x="38204" y="46626"/>
                </a:lnTo>
                <a:lnTo>
                  <a:pt x="38556" y="46706"/>
                </a:lnTo>
                <a:lnTo>
                  <a:pt x="38908" y="46797"/>
                </a:lnTo>
                <a:lnTo>
                  <a:pt x="39249" y="46897"/>
                </a:lnTo>
                <a:lnTo>
                  <a:pt x="39571" y="46998"/>
                </a:lnTo>
                <a:lnTo>
                  <a:pt x="39883" y="47098"/>
                </a:lnTo>
                <a:lnTo>
                  <a:pt x="40184" y="47219"/>
                </a:lnTo>
                <a:lnTo>
                  <a:pt x="40466" y="47330"/>
                </a:lnTo>
                <a:lnTo>
                  <a:pt x="40717" y="47450"/>
                </a:lnTo>
                <a:lnTo>
                  <a:pt x="40948" y="47581"/>
                </a:lnTo>
                <a:lnTo>
                  <a:pt x="41159" y="47721"/>
                </a:lnTo>
                <a:lnTo>
                  <a:pt x="45240" y="50636"/>
                </a:lnTo>
                <a:lnTo>
                  <a:pt x="45340" y="50697"/>
                </a:lnTo>
                <a:lnTo>
                  <a:pt x="45451" y="50737"/>
                </a:lnTo>
                <a:lnTo>
                  <a:pt x="45551" y="50767"/>
                </a:lnTo>
                <a:lnTo>
                  <a:pt x="45662" y="50777"/>
                </a:lnTo>
                <a:lnTo>
                  <a:pt x="45752" y="50767"/>
                </a:lnTo>
                <a:lnTo>
                  <a:pt x="45833" y="50757"/>
                </a:lnTo>
                <a:lnTo>
                  <a:pt x="45913" y="50727"/>
                </a:lnTo>
                <a:lnTo>
                  <a:pt x="45993" y="50697"/>
                </a:lnTo>
                <a:lnTo>
                  <a:pt x="46074" y="50646"/>
                </a:lnTo>
                <a:lnTo>
                  <a:pt x="46134" y="50596"/>
                </a:lnTo>
                <a:lnTo>
                  <a:pt x="46205" y="50536"/>
                </a:lnTo>
                <a:lnTo>
                  <a:pt x="46255" y="50465"/>
                </a:lnTo>
                <a:lnTo>
                  <a:pt x="46295" y="50405"/>
                </a:lnTo>
                <a:lnTo>
                  <a:pt x="46335" y="50335"/>
                </a:lnTo>
                <a:lnTo>
                  <a:pt x="46355" y="50274"/>
                </a:lnTo>
                <a:lnTo>
                  <a:pt x="46375" y="50204"/>
                </a:lnTo>
                <a:lnTo>
                  <a:pt x="46385" y="50134"/>
                </a:lnTo>
                <a:lnTo>
                  <a:pt x="46395" y="50063"/>
                </a:lnTo>
                <a:lnTo>
                  <a:pt x="46395" y="49993"/>
                </a:lnTo>
                <a:lnTo>
                  <a:pt x="46385" y="49923"/>
                </a:lnTo>
                <a:lnTo>
                  <a:pt x="46375" y="49852"/>
                </a:lnTo>
                <a:lnTo>
                  <a:pt x="46345" y="49792"/>
                </a:lnTo>
                <a:lnTo>
                  <a:pt x="46325" y="49722"/>
                </a:lnTo>
                <a:lnTo>
                  <a:pt x="46285" y="49661"/>
                </a:lnTo>
                <a:lnTo>
                  <a:pt x="46245" y="49601"/>
                </a:lnTo>
                <a:lnTo>
                  <a:pt x="46205" y="49551"/>
                </a:lnTo>
                <a:lnTo>
                  <a:pt x="46144" y="49490"/>
                </a:lnTo>
                <a:lnTo>
                  <a:pt x="46094" y="49450"/>
                </a:lnTo>
                <a:lnTo>
                  <a:pt x="42003" y="46535"/>
                </a:lnTo>
                <a:lnTo>
                  <a:pt x="41863" y="46435"/>
                </a:lnTo>
                <a:lnTo>
                  <a:pt x="41702" y="46334"/>
                </a:lnTo>
                <a:lnTo>
                  <a:pt x="41541" y="46244"/>
                </a:lnTo>
                <a:lnTo>
                  <a:pt x="41370" y="46154"/>
                </a:lnTo>
                <a:lnTo>
                  <a:pt x="40998" y="45983"/>
                </a:lnTo>
                <a:lnTo>
                  <a:pt x="40606" y="45822"/>
                </a:lnTo>
                <a:lnTo>
                  <a:pt x="40184" y="45671"/>
                </a:lnTo>
                <a:lnTo>
                  <a:pt x="39752" y="45530"/>
                </a:lnTo>
                <a:lnTo>
                  <a:pt x="39310" y="45400"/>
                </a:lnTo>
                <a:lnTo>
                  <a:pt x="38857" y="45279"/>
                </a:lnTo>
                <a:lnTo>
                  <a:pt x="38395" y="45169"/>
                </a:lnTo>
                <a:lnTo>
                  <a:pt x="37933" y="45078"/>
                </a:lnTo>
                <a:lnTo>
                  <a:pt x="37480" y="44988"/>
                </a:lnTo>
                <a:lnTo>
                  <a:pt x="37028" y="44907"/>
                </a:lnTo>
                <a:lnTo>
                  <a:pt x="36174" y="44767"/>
                </a:lnTo>
                <a:lnTo>
                  <a:pt x="35410" y="44656"/>
                </a:lnTo>
                <a:lnTo>
                  <a:pt x="34757" y="42917"/>
                </a:lnTo>
                <a:lnTo>
                  <a:pt x="34043" y="40957"/>
                </a:lnTo>
                <a:lnTo>
                  <a:pt x="38224" y="35158"/>
                </a:lnTo>
                <a:lnTo>
                  <a:pt x="39762" y="32092"/>
                </a:lnTo>
                <a:lnTo>
                  <a:pt x="40496" y="32042"/>
                </a:lnTo>
                <a:lnTo>
                  <a:pt x="41189" y="32012"/>
                </a:lnTo>
                <a:lnTo>
                  <a:pt x="41853" y="32002"/>
                </a:lnTo>
                <a:lnTo>
                  <a:pt x="42466" y="31992"/>
                </a:lnTo>
                <a:lnTo>
                  <a:pt x="42496" y="32303"/>
                </a:lnTo>
                <a:lnTo>
                  <a:pt x="42546" y="32625"/>
                </a:lnTo>
                <a:lnTo>
                  <a:pt x="42596" y="32957"/>
                </a:lnTo>
                <a:lnTo>
                  <a:pt x="42667" y="33309"/>
                </a:lnTo>
                <a:lnTo>
                  <a:pt x="42757" y="33670"/>
                </a:lnTo>
                <a:lnTo>
                  <a:pt x="42858" y="34042"/>
                </a:lnTo>
                <a:lnTo>
                  <a:pt x="42978" y="34414"/>
                </a:lnTo>
                <a:lnTo>
                  <a:pt x="43129" y="34786"/>
                </a:lnTo>
                <a:lnTo>
                  <a:pt x="43290" y="35168"/>
                </a:lnTo>
                <a:lnTo>
                  <a:pt x="43481" y="35540"/>
                </a:lnTo>
                <a:lnTo>
                  <a:pt x="43581" y="35731"/>
                </a:lnTo>
                <a:lnTo>
                  <a:pt x="43692" y="35912"/>
                </a:lnTo>
                <a:lnTo>
                  <a:pt x="43812" y="36103"/>
                </a:lnTo>
                <a:lnTo>
                  <a:pt x="43943" y="36284"/>
                </a:lnTo>
                <a:lnTo>
                  <a:pt x="44074" y="36454"/>
                </a:lnTo>
                <a:lnTo>
                  <a:pt x="44214" y="36635"/>
                </a:lnTo>
                <a:lnTo>
                  <a:pt x="44355" y="36806"/>
                </a:lnTo>
                <a:lnTo>
                  <a:pt x="44516" y="36977"/>
                </a:lnTo>
                <a:lnTo>
                  <a:pt x="44677" y="37148"/>
                </a:lnTo>
                <a:lnTo>
                  <a:pt x="44848" y="37309"/>
                </a:lnTo>
                <a:lnTo>
                  <a:pt x="45019" y="37470"/>
                </a:lnTo>
                <a:lnTo>
                  <a:pt x="45209" y="37630"/>
                </a:lnTo>
                <a:lnTo>
                  <a:pt x="45762" y="38053"/>
                </a:lnTo>
                <a:lnTo>
                  <a:pt x="46285" y="38435"/>
                </a:lnTo>
                <a:lnTo>
                  <a:pt x="46777" y="38766"/>
                </a:lnTo>
                <a:lnTo>
                  <a:pt x="47240" y="39048"/>
                </a:lnTo>
                <a:lnTo>
                  <a:pt x="47672" y="39299"/>
                </a:lnTo>
                <a:lnTo>
                  <a:pt x="48084" y="39510"/>
                </a:lnTo>
                <a:lnTo>
                  <a:pt x="48456" y="39691"/>
                </a:lnTo>
                <a:lnTo>
                  <a:pt x="48798" y="39842"/>
                </a:lnTo>
                <a:lnTo>
                  <a:pt x="49099" y="39962"/>
                </a:lnTo>
                <a:lnTo>
                  <a:pt x="49371" y="40053"/>
                </a:lnTo>
                <a:lnTo>
                  <a:pt x="49612" y="40133"/>
                </a:lnTo>
                <a:lnTo>
                  <a:pt x="49823" y="40183"/>
                </a:lnTo>
                <a:lnTo>
                  <a:pt x="49994" y="40224"/>
                </a:lnTo>
                <a:lnTo>
                  <a:pt x="50124" y="40244"/>
                </a:lnTo>
                <a:lnTo>
                  <a:pt x="50275" y="40264"/>
                </a:lnTo>
                <a:lnTo>
                  <a:pt x="50395" y="38815"/>
                </a:lnTo>
                <a:lnTo>
                  <a:pt x="50395" y="38815"/>
                </a:lnTo>
                <a:lnTo>
                  <a:pt x="50285" y="38796"/>
                </a:lnTo>
                <a:lnTo>
                  <a:pt x="50144" y="38766"/>
                </a:lnTo>
                <a:lnTo>
                  <a:pt x="49984" y="38726"/>
                </a:lnTo>
                <a:lnTo>
                  <a:pt x="49803" y="38666"/>
                </a:lnTo>
                <a:lnTo>
                  <a:pt x="49592" y="38585"/>
                </a:lnTo>
                <a:lnTo>
                  <a:pt x="49371" y="38495"/>
                </a:lnTo>
                <a:lnTo>
                  <a:pt x="49119" y="38394"/>
                </a:lnTo>
                <a:lnTo>
                  <a:pt x="48858" y="38264"/>
                </a:lnTo>
                <a:lnTo>
                  <a:pt x="48566" y="38123"/>
                </a:lnTo>
                <a:lnTo>
                  <a:pt x="48265" y="37952"/>
                </a:lnTo>
                <a:lnTo>
                  <a:pt x="47943" y="37771"/>
                </a:lnTo>
                <a:lnTo>
                  <a:pt x="47612" y="37560"/>
                </a:lnTo>
                <a:lnTo>
                  <a:pt x="47260" y="37329"/>
                </a:lnTo>
                <a:lnTo>
                  <a:pt x="46898" y="37078"/>
                </a:lnTo>
                <a:lnTo>
                  <a:pt x="46516" y="36796"/>
                </a:lnTo>
                <a:lnTo>
                  <a:pt x="46124" y="36485"/>
                </a:lnTo>
                <a:lnTo>
                  <a:pt x="45983" y="36374"/>
                </a:lnTo>
                <a:lnTo>
                  <a:pt x="45843" y="36253"/>
                </a:lnTo>
                <a:lnTo>
                  <a:pt x="45712" y="36123"/>
                </a:lnTo>
                <a:lnTo>
                  <a:pt x="45591" y="35992"/>
                </a:lnTo>
                <a:lnTo>
                  <a:pt x="45471" y="35861"/>
                </a:lnTo>
                <a:lnTo>
                  <a:pt x="45360" y="35731"/>
                </a:lnTo>
                <a:lnTo>
                  <a:pt x="45149" y="35459"/>
                </a:lnTo>
                <a:lnTo>
                  <a:pt x="44958" y="35178"/>
                </a:lnTo>
                <a:lnTo>
                  <a:pt x="44787" y="34887"/>
                </a:lnTo>
                <a:lnTo>
                  <a:pt x="44637" y="34595"/>
                </a:lnTo>
                <a:lnTo>
                  <a:pt x="44506" y="34294"/>
                </a:lnTo>
                <a:lnTo>
                  <a:pt x="44385" y="34002"/>
                </a:lnTo>
                <a:lnTo>
                  <a:pt x="44285" y="33701"/>
                </a:lnTo>
                <a:lnTo>
                  <a:pt x="44204" y="33409"/>
                </a:lnTo>
                <a:lnTo>
                  <a:pt x="44124" y="33118"/>
                </a:lnTo>
                <a:lnTo>
                  <a:pt x="44064" y="32836"/>
                </a:lnTo>
                <a:lnTo>
                  <a:pt x="44013" y="32565"/>
                </a:lnTo>
                <a:lnTo>
                  <a:pt x="43973" y="32303"/>
                </a:lnTo>
                <a:lnTo>
                  <a:pt x="43943" y="32052"/>
                </a:lnTo>
                <a:lnTo>
                  <a:pt x="43943" y="32052"/>
                </a:lnTo>
                <a:lnTo>
                  <a:pt x="44456" y="32102"/>
                </a:lnTo>
                <a:lnTo>
                  <a:pt x="44908" y="32163"/>
                </a:lnTo>
                <a:lnTo>
                  <a:pt x="45330" y="32243"/>
                </a:lnTo>
                <a:lnTo>
                  <a:pt x="45521" y="32283"/>
                </a:lnTo>
                <a:lnTo>
                  <a:pt x="45702" y="32334"/>
                </a:lnTo>
                <a:lnTo>
                  <a:pt x="46235" y="32494"/>
                </a:lnTo>
                <a:lnTo>
                  <a:pt x="46757" y="32665"/>
                </a:lnTo>
                <a:lnTo>
                  <a:pt x="47270" y="32836"/>
                </a:lnTo>
                <a:lnTo>
                  <a:pt x="47762" y="33027"/>
                </a:lnTo>
                <a:lnTo>
                  <a:pt x="48245" y="33218"/>
                </a:lnTo>
                <a:lnTo>
                  <a:pt x="48707" y="33409"/>
                </a:lnTo>
                <a:lnTo>
                  <a:pt x="49159" y="33610"/>
                </a:lnTo>
                <a:lnTo>
                  <a:pt x="49602" y="33811"/>
                </a:lnTo>
                <a:lnTo>
                  <a:pt x="50024" y="34022"/>
                </a:lnTo>
                <a:lnTo>
                  <a:pt x="50436" y="34233"/>
                </a:lnTo>
                <a:lnTo>
                  <a:pt x="50828" y="34434"/>
                </a:lnTo>
                <a:lnTo>
                  <a:pt x="51210" y="34645"/>
                </a:lnTo>
                <a:lnTo>
                  <a:pt x="51582" y="34856"/>
                </a:lnTo>
                <a:lnTo>
                  <a:pt x="51923" y="35067"/>
                </a:lnTo>
                <a:lnTo>
                  <a:pt x="52577" y="35470"/>
                </a:lnTo>
                <a:lnTo>
                  <a:pt x="54446" y="42073"/>
                </a:lnTo>
                <a:lnTo>
                  <a:pt x="54486" y="42183"/>
                </a:lnTo>
                <a:lnTo>
                  <a:pt x="54547" y="42294"/>
                </a:lnTo>
                <a:lnTo>
                  <a:pt x="54627" y="42384"/>
                </a:lnTo>
                <a:lnTo>
                  <a:pt x="54718" y="42455"/>
                </a:lnTo>
                <a:lnTo>
                  <a:pt x="54808" y="42515"/>
                </a:lnTo>
                <a:lnTo>
                  <a:pt x="54919" y="42565"/>
                </a:lnTo>
                <a:lnTo>
                  <a:pt x="55029" y="42596"/>
                </a:lnTo>
                <a:lnTo>
                  <a:pt x="55150" y="42606"/>
                </a:lnTo>
                <a:lnTo>
                  <a:pt x="55250" y="42596"/>
                </a:lnTo>
                <a:lnTo>
                  <a:pt x="55351" y="42575"/>
                </a:lnTo>
                <a:lnTo>
                  <a:pt x="55421" y="42555"/>
                </a:lnTo>
                <a:lnTo>
                  <a:pt x="55481" y="42515"/>
                </a:lnTo>
                <a:lnTo>
                  <a:pt x="55552" y="42485"/>
                </a:lnTo>
                <a:lnTo>
                  <a:pt x="55602" y="42445"/>
                </a:lnTo>
                <a:lnTo>
                  <a:pt x="55662" y="42395"/>
                </a:lnTo>
                <a:lnTo>
                  <a:pt x="55703" y="42344"/>
                </a:lnTo>
                <a:lnTo>
                  <a:pt x="55753" y="42284"/>
                </a:lnTo>
                <a:lnTo>
                  <a:pt x="55783" y="42224"/>
                </a:lnTo>
                <a:lnTo>
                  <a:pt x="55813" y="42163"/>
                </a:lnTo>
                <a:lnTo>
                  <a:pt x="55843" y="42103"/>
                </a:lnTo>
                <a:lnTo>
                  <a:pt x="55863" y="42033"/>
                </a:lnTo>
                <a:lnTo>
                  <a:pt x="55873" y="41962"/>
                </a:lnTo>
                <a:lnTo>
                  <a:pt x="55873" y="41892"/>
                </a:lnTo>
                <a:lnTo>
                  <a:pt x="55873" y="41822"/>
                </a:lnTo>
                <a:lnTo>
                  <a:pt x="55863" y="41751"/>
                </a:lnTo>
                <a:lnTo>
                  <a:pt x="55853" y="41671"/>
                </a:lnTo>
                <a:lnTo>
                  <a:pt x="54476" y="36836"/>
                </a:lnTo>
                <a:lnTo>
                  <a:pt x="54888" y="37168"/>
                </a:lnTo>
                <a:lnTo>
                  <a:pt x="55180" y="37419"/>
                </a:lnTo>
                <a:lnTo>
                  <a:pt x="55431" y="37651"/>
                </a:lnTo>
                <a:lnTo>
                  <a:pt x="55542" y="37751"/>
                </a:lnTo>
                <a:lnTo>
                  <a:pt x="55662" y="37842"/>
                </a:lnTo>
                <a:lnTo>
                  <a:pt x="55783" y="37912"/>
                </a:lnTo>
                <a:lnTo>
                  <a:pt x="55914" y="37972"/>
                </a:lnTo>
                <a:lnTo>
                  <a:pt x="56044" y="38022"/>
                </a:lnTo>
                <a:lnTo>
                  <a:pt x="56185" y="38053"/>
                </a:lnTo>
                <a:lnTo>
                  <a:pt x="56326" y="38073"/>
                </a:lnTo>
                <a:lnTo>
                  <a:pt x="56466" y="38083"/>
                </a:lnTo>
                <a:lnTo>
                  <a:pt x="56597" y="38073"/>
                </a:lnTo>
                <a:lnTo>
                  <a:pt x="56738" y="38053"/>
                </a:lnTo>
                <a:lnTo>
                  <a:pt x="56878" y="38022"/>
                </a:lnTo>
                <a:lnTo>
                  <a:pt x="57009" y="37972"/>
                </a:lnTo>
                <a:lnTo>
                  <a:pt x="57140" y="37912"/>
                </a:lnTo>
                <a:lnTo>
                  <a:pt x="57260" y="37842"/>
                </a:lnTo>
                <a:lnTo>
                  <a:pt x="57381" y="37751"/>
                </a:lnTo>
                <a:lnTo>
                  <a:pt x="57492" y="37651"/>
                </a:lnTo>
                <a:lnTo>
                  <a:pt x="57592" y="37540"/>
                </a:lnTo>
                <a:lnTo>
                  <a:pt x="57683" y="37419"/>
                </a:lnTo>
                <a:lnTo>
                  <a:pt x="57753" y="37299"/>
                </a:lnTo>
                <a:lnTo>
                  <a:pt x="57813" y="37168"/>
                </a:lnTo>
                <a:lnTo>
                  <a:pt x="57863" y="37037"/>
                </a:lnTo>
                <a:lnTo>
                  <a:pt x="57894" y="36897"/>
                </a:lnTo>
                <a:lnTo>
                  <a:pt x="57914" y="36756"/>
                </a:lnTo>
                <a:lnTo>
                  <a:pt x="57924" y="36625"/>
                </a:lnTo>
                <a:lnTo>
                  <a:pt x="57914" y="36485"/>
                </a:lnTo>
                <a:lnTo>
                  <a:pt x="57894" y="36344"/>
                </a:lnTo>
                <a:lnTo>
                  <a:pt x="57863" y="36203"/>
                </a:lnTo>
                <a:lnTo>
                  <a:pt x="57813" y="36073"/>
                </a:lnTo>
                <a:lnTo>
                  <a:pt x="57753" y="35942"/>
                </a:lnTo>
                <a:lnTo>
                  <a:pt x="57683" y="35821"/>
                </a:lnTo>
                <a:lnTo>
                  <a:pt x="57592" y="35701"/>
                </a:lnTo>
                <a:lnTo>
                  <a:pt x="57492" y="35590"/>
                </a:lnTo>
                <a:lnTo>
                  <a:pt x="57391" y="35490"/>
                </a:lnTo>
                <a:lnTo>
                  <a:pt x="57160" y="35279"/>
                </a:lnTo>
                <a:lnTo>
                  <a:pt x="56808" y="34967"/>
                </a:lnTo>
                <a:lnTo>
                  <a:pt x="56326" y="34565"/>
                </a:lnTo>
                <a:lnTo>
                  <a:pt x="56034" y="34344"/>
                </a:lnTo>
                <a:lnTo>
                  <a:pt x="55723" y="34103"/>
                </a:lnTo>
                <a:lnTo>
                  <a:pt x="55381" y="33841"/>
                </a:lnTo>
                <a:lnTo>
                  <a:pt x="55009" y="33580"/>
                </a:lnTo>
                <a:lnTo>
                  <a:pt x="54597" y="33299"/>
                </a:lnTo>
                <a:lnTo>
                  <a:pt x="54165" y="33017"/>
                </a:lnTo>
                <a:lnTo>
                  <a:pt x="53712" y="32726"/>
                </a:lnTo>
                <a:lnTo>
                  <a:pt x="53220" y="32434"/>
                </a:lnTo>
                <a:lnTo>
                  <a:pt x="59592" y="30464"/>
                </a:lnTo>
                <a:lnTo>
                  <a:pt x="59663" y="30434"/>
                </a:lnTo>
                <a:lnTo>
                  <a:pt x="59733" y="30404"/>
                </a:lnTo>
                <a:lnTo>
                  <a:pt x="59793" y="30364"/>
                </a:lnTo>
                <a:lnTo>
                  <a:pt x="59854" y="30323"/>
                </a:lnTo>
                <a:lnTo>
                  <a:pt x="59904" y="30273"/>
                </a:lnTo>
                <a:lnTo>
                  <a:pt x="59944" y="30223"/>
                </a:lnTo>
                <a:lnTo>
                  <a:pt x="59994" y="30163"/>
                </a:lnTo>
                <a:lnTo>
                  <a:pt x="60024" y="30102"/>
                </a:lnTo>
                <a:lnTo>
                  <a:pt x="60055" y="30042"/>
                </a:lnTo>
                <a:lnTo>
                  <a:pt x="60075" y="29972"/>
                </a:lnTo>
                <a:lnTo>
                  <a:pt x="60095" y="29911"/>
                </a:lnTo>
                <a:lnTo>
                  <a:pt x="60105" y="29841"/>
                </a:lnTo>
                <a:lnTo>
                  <a:pt x="60105" y="29761"/>
                </a:lnTo>
                <a:lnTo>
                  <a:pt x="60105" y="29690"/>
                </a:lnTo>
                <a:lnTo>
                  <a:pt x="60095" y="29620"/>
                </a:lnTo>
                <a:lnTo>
                  <a:pt x="60075" y="29550"/>
                </a:lnTo>
                <a:lnTo>
                  <a:pt x="60055" y="29479"/>
                </a:lnTo>
                <a:lnTo>
                  <a:pt x="60014" y="29409"/>
                </a:lnTo>
                <a:lnTo>
                  <a:pt x="59984" y="29349"/>
                </a:lnTo>
                <a:lnTo>
                  <a:pt x="59934" y="29298"/>
                </a:lnTo>
                <a:lnTo>
                  <a:pt x="59894" y="29238"/>
                </a:lnTo>
                <a:lnTo>
                  <a:pt x="59833" y="29198"/>
                </a:lnTo>
                <a:lnTo>
                  <a:pt x="59783" y="29158"/>
                </a:lnTo>
                <a:lnTo>
                  <a:pt x="59723" y="29117"/>
                </a:lnTo>
                <a:lnTo>
                  <a:pt x="59652" y="29087"/>
                </a:lnTo>
                <a:lnTo>
                  <a:pt x="59592" y="29067"/>
                </a:lnTo>
                <a:lnTo>
                  <a:pt x="59522" y="29047"/>
                </a:lnTo>
                <a:lnTo>
                  <a:pt x="59451" y="29037"/>
                </a:lnTo>
                <a:lnTo>
                  <a:pt x="59311" y="29037"/>
                </a:lnTo>
                <a:lnTo>
                  <a:pt x="59240" y="29047"/>
                </a:lnTo>
                <a:lnTo>
                  <a:pt x="59160" y="29067"/>
                </a:lnTo>
                <a:lnTo>
                  <a:pt x="51431" y="31459"/>
                </a:lnTo>
                <a:lnTo>
                  <a:pt x="51049" y="31268"/>
                </a:lnTo>
                <a:lnTo>
                  <a:pt x="50657" y="31077"/>
                </a:lnTo>
                <a:lnTo>
                  <a:pt x="50245" y="30896"/>
                </a:lnTo>
                <a:lnTo>
                  <a:pt x="49833" y="30715"/>
                </a:lnTo>
                <a:lnTo>
                  <a:pt x="49401" y="30535"/>
                </a:lnTo>
                <a:lnTo>
                  <a:pt x="48958" y="30364"/>
                </a:lnTo>
                <a:lnTo>
                  <a:pt x="48516" y="30193"/>
                </a:lnTo>
                <a:lnTo>
                  <a:pt x="48054" y="30022"/>
                </a:lnTo>
                <a:lnTo>
                  <a:pt x="54718" y="27077"/>
                </a:lnTo>
                <a:lnTo>
                  <a:pt x="54778" y="27037"/>
                </a:lnTo>
                <a:lnTo>
                  <a:pt x="54838" y="27007"/>
                </a:lnTo>
                <a:lnTo>
                  <a:pt x="54898" y="26956"/>
                </a:lnTo>
                <a:lnTo>
                  <a:pt x="54949" y="26906"/>
                </a:lnTo>
                <a:lnTo>
                  <a:pt x="54999" y="26856"/>
                </a:lnTo>
                <a:lnTo>
                  <a:pt x="55039" y="26796"/>
                </a:lnTo>
                <a:lnTo>
                  <a:pt x="55069" y="26735"/>
                </a:lnTo>
                <a:lnTo>
                  <a:pt x="55099" y="26675"/>
                </a:lnTo>
                <a:lnTo>
                  <a:pt x="55120" y="26605"/>
                </a:lnTo>
                <a:lnTo>
                  <a:pt x="55140" y="26534"/>
                </a:lnTo>
                <a:lnTo>
                  <a:pt x="55150" y="26464"/>
                </a:lnTo>
                <a:lnTo>
                  <a:pt x="55150" y="26394"/>
                </a:lnTo>
                <a:lnTo>
                  <a:pt x="55140" y="26323"/>
                </a:lnTo>
                <a:lnTo>
                  <a:pt x="55130" y="26253"/>
                </a:lnTo>
                <a:lnTo>
                  <a:pt x="55110" y="26183"/>
                </a:lnTo>
                <a:lnTo>
                  <a:pt x="55089" y="26112"/>
                </a:lnTo>
                <a:lnTo>
                  <a:pt x="55049" y="26042"/>
                </a:lnTo>
                <a:lnTo>
                  <a:pt x="55009" y="25982"/>
                </a:lnTo>
                <a:lnTo>
                  <a:pt x="54969" y="25931"/>
                </a:lnTo>
                <a:lnTo>
                  <a:pt x="54919" y="25881"/>
                </a:lnTo>
                <a:lnTo>
                  <a:pt x="54868" y="25831"/>
                </a:lnTo>
                <a:lnTo>
                  <a:pt x="54808" y="25791"/>
                </a:lnTo>
                <a:lnTo>
                  <a:pt x="54748" y="25760"/>
                </a:lnTo>
                <a:lnTo>
                  <a:pt x="54677" y="25730"/>
                </a:lnTo>
                <a:lnTo>
                  <a:pt x="54617" y="25710"/>
                </a:lnTo>
                <a:lnTo>
                  <a:pt x="54547" y="25690"/>
                </a:lnTo>
                <a:lnTo>
                  <a:pt x="54476" y="25680"/>
                </a:lnTo>
                <a:lnTo>
                  <a:pt x="54336" y="25680"/>
                </a:lnTo>
                <a:lnTo>
                  <a:pt x="54265" y="25700"/>
                </a:lnTo>
                <a:lnTo>
                  <a:pt x="54195" y="25710"/>
                </a:lnTo>
                <a:lnTo>
                  <a:pt x="54125" y="25740"/>
                </a:lnTo>
                <a:lnTo>
                  <a:pt x="45903" y="29379"/>
                </a:lnTo>
                <a:lnTo>
                  <a:pt x="45601" y="29318"/>
                </a:lnTo>
                <a:lnTo>
                  <a:pt x="45270" y="29268"/>
                </a:lnTo>
                <a:lnTo>
                  <a:pt x="51753" y="22082"/>
                </a:lnTo>
                <a:lnTo>
                  <a:pt x="51803" y="22021"/>
                </a:lnTo>
                <a:lnTo>
                  <a:pt x="51843" y="21961"/>
                </a:lnTo>
                <a:lnTo>
                  <a:pt x="51873" y="21901"/>
                </a:lnTo>
                <a:lnTo>
                  <a:pt x="51903" y="21831"/>
                </a:lnTo>
                <a:lnTo>
                  <a:pt x="51923" y="21760"/>
                </a:lnTo>
                <a:lnTo>
                  <a:pt x="51933" y="21700"/>
                </a:lnTo>
                <a:lnTo>
                  <a:pt x="51944" y="21629"/>
                </a:lnTo>
                <a:lnTo>
                  <a:pt x="51933" y="21559"/>
                </a:lnTo>
                <a:lnTo>
                  <a:pt x="51933" y="21489"/>
                </a:lnTo>
                <a:lnTo>
                  <a:pt x="51913" y="21418"/>
                </a:lnTo>
                <a:lnTo>
                  <a:pt x="51893" y="21348"/>
                </a:lnTo>
                <a:lnTo>
                  <a:pt x="51873" y="21288"/>
                </a:lnTo>
                <a:lnTo>
                  <a:pt x="51833" y="21217"/>
                </a:lnTo>
                <a:lnTo>
                  <a:pt x="51793" y="21157"/>
                </a:lnTo>
                <a:lnTo>
                  <a:pt x="51753" y="21107"/>
                </a:lnTo>
                <a:lnTo>
                  <a:pt x="51702" y="21057"/>
                </a:lnTo>
                <a:lnTo>
                  <a:pt x="51642" y="21006"/>
                </a:lnTo>
                <a:lnTo>
                  <a:pt x="51582" y="20966"/>
                </a:lnTo>
                <a:lnTo>
                  <a:pt x="51511" y="20936"/>
                </a:lnTo>
                <a:lnTo>
                  <a:pt x="51451" y="20906"/>
                </a:lnTo>
                <a:lnTo>
                  <a:pt x="51381" y="20886"/>
                </a:lnTo>
                <a:lnTo>
                  <a:pt x="51310" y="20876"/>
                </a:lnTo>
                <a:lnTo>
                  <a:pt x="51240" y="20866"/>
                </a:lnTo>
                <a:lnTo>
                  <a:pt x="51170" y="20866"/>
                </a:lnTo>
                <a:lnTo>
                  <a:pt x="51099" y="20876"/>
                </a:lnTo>
                <a:lnTo>
                  <a:pt x="51029" y="20886"/>
                </a:lnTo>
                <a:lnTo>
                  <a:pt x="50969" y="20906"/>
                </a:lnTo>
                <a:lnTo>
                  <a:pt x="50898" y="20936"/>
                </a:lnTo>
                <a:lnTo>
                  <a:pt x="50838" y="20966"/>
                </a:lnTo>
                <a:lnTo>
                  <a:pt x="50778" y="21006"/>
                </a:lnTo>
                <a:lnTo>
                  <a:pt x="50717" y="21057"/>
                </a:lnTo>
                <a:lnTo>
                  <a:pt x="50667" y="21107"/>
                </a:lnTo>
                <a:lnTo>
                  <a:pt x="43461" y="29097"/>
                </a:lnTo>
                <a:lnTo>
                  <a:pt x="42978" y="29087"/>
                </a:lnTo>
                <a:lnTo>
                  <a:pt x="42466" y="29077"/>
                </a:lnTo>
                <a:lnTo>
                  <a:pt x="41933" y="29077"/>
                </a:lnTo>
                <a:lnTo>
                  <a:pt x="41380" y="29087"/>
                </a:lnTo>
                <a:lnTo>
                  <a:pt x="40797" y="29107"/>
                </a:lnTo>
                <a:lnTo>
                  <a:pt x="40194" y="29137"/>
                </a:lnTo>
                <a:lnTo>
                  <a:pt x="39571" y="29178"/>
                </a:lnTo>
                <a:lnTo>
                  <a:pt x="38918" y="29228"/>
                </a:lnTo>
                <a:lnTo>
                  <a:pt x="34777" y="26022"/>
                </a:lnTo>
                <a:lnTo>
                  <a:pt x="35048" y="24564"/>
                </a:lnTo>
                <a:lnTo>
                  <a:pt x="35320" y="23127"/>
                </a:lnTo>
                <a:lnTo>
                  <a:pt x="35621" y="21589"/>
                </a:lnTo>
                <a:lnTo>
                  <a:pt x="41219" y="19810"/>
                </a:lnTo>
                <a:lnTo>
                  <a:pt x="41290" y="19780"/>
                </a:lnTo>
                <a:lnTo>
                  <a:pt x="41350" y="19750"/>
                </a:lnTo>
                <a:lnTo>
                  <a:pt x="41420" y="19710"/>
                </a:lnTo>
                <a:lnTo>
                  <a:pt x="41471" y="19670"/>
                </a:lnTo>
                <a:lnTo>
                  <a:pt x="41521" y="19619"/>
                </a:lnTo>
                <a:lnTo>
                  <a:pt x="41571" y="19569"/>
                </a:lnTo>
                <a:lnTo>
                  <a:pt x="41611" y="19509"/>
                </a:lnTo>
                <a:lnTo>
                  <a:pt x="41641" y="19448"/>
                </a:lnTo>
                <a:lnTo>
                  <a:pt x="41672" y="19388"/>
                </a:lnTo>
                <a:lnTo>
                  <a:pt x="41702" y="19318"/>
                </a:lnTo>
                <a:lnTo>
                  <a:pt x="41712" y="19247"/>
                </a:lnTo>
                <a:lnTo>
                  <a:pt x="41722" y="19177"/>
                </a:lnTo>
                <a:lnTo>
                  <a:pt x="41732" y="19107"/>
                </a:lnTo>
                <a:lnTo>
                  <a:pt x="41722" y="19036"/>
                </a:lnTo>
                <a:lnTo>
                  <a:pt x="41712" y="18966"/>
                </a:lnTo>
                <a:lnTo>
                  <a:pt x="41692" y="18896"/>
                </a:lnTo>
                <a:lnTo>
                  <a:pt x="41662" y="18825"/>
                </a:lnTo>
                <a:lnTo>
                  <a:pt x="41631" y="18755"/>
                </a:lnTo>
                <a:lnTo>
                  <a:pt x="41591" y="18695"/>
                </a:lnTo>
                <a:lnTo>
                  <a:pt x="41551" y="18634"/>
                </a:lnTo>
                <a:lnTo>
                  <a:pt x="41501" y="18584"/>
                </a:lnTo>
                <a:lnTo>
                  <a:pt x="41450" y="18544"/>
                </a:lnTo>
                <a:lnTo>
                  <a:pt x="41390" y="18504"/>
                </a:lnTo>
                <a:lnTo>
                  <a:pt x="41330" y="18463"/>
                </a:lnTo>
                <a:lnTo>
                  <a:pt x="41270" y="18433"/>
                </a:lnTo>
                <a:lnTo>
                  <a:pt x="41199" y="18413"/>
                </a:lnTo>
                <a:lnTo>
                  <a:pt x="41139" y="18393"/>
                </a:lnTo>
                <a:lnTo>
                  <a:pt x="41069" y="18383"/>
                </a:lnTo>
                <a:lnTo>
                  <a:pt x="40918" y="18383"/>
                </a:lnTo>
                <a:lnTo>
                  <a:pt x="40847" y="18403"/>
                </a:lnTo>
                <a:lnTo>
                  <a:pt x="40777" y="18423"/>
                </a:lnTo>
                <a:lnTo>
                  <a:pt x="35973" y="19951"/>
                </a:lnTo>
                <a:lnTo>
                  <a:pt x="36264" y="18695"/>
                </a:lnTo>
                <a:lnTo>
                  <a:pt x="36415" y="18061"/>
                </a:lnTo>
                <a:lnTo>
                  <a:pt x="36576" y="17418"/>
                </a:lnTo>
                <a:lnTo>
                  <a:pt x="43642" y="14081"/>
                </a:lnTo>
                <a:lnTo>
                  <a:pt x="43712" y="14051"/>
                </a:lnTo>
                <a:lnTo>
                  <a:pt x="43772" y="14011"/>
                </a:lnTo>
                <a:lnTo>
                  <a:pt x="43822" y="13961"/>
                </a:lnTo>
                <a:lnTo>
                  <a:pt x="43873" y="13910"/>
                </a:lnTo>
                <a:lnTo>
                  <a:pt x="43923" y="13860"/>
                </a:lnTo>
                <a:lnTo>
                  <a:pt x="43963" y="13800"/>
                </a:lnTo>
                <a:lnTo>
                  <a:pt x="43993" y="13740"/>
                </a:lnTo>
                <a:lnTo>
                  <a:pt x="44013" y="13669"/>
                </a:lnTo>
                <a:lnTo>
                  <a:pt x="44044" y="13599"/>
                </a:lnTo>
                <a:lnTo>
                  <a:pt x="44054" y="13539"/>
                </a:lnTo>
                <a:lnTo>
                  <a:pt x="44064" y="13468"/>
                </a:lnTo>
                <a:lnTo>
                  <a:pt x="44064" y="13398"/>
                </a:lnTo>
                <a:lnTo>
                  <a:pt x="44054" y="13328"/>
                </a:lnTo>
                <a:lnTo>
                  <a:pt x="44044" y="13247"/>
                </a:lnTo>
                <a:lnTo>
                  <a:pt x="44023" y="13177"/>
                </a:lnTo>
                <a:lnTo>
                  <a:pt x="43993" y="13116"/>
                </a:lnTo>
                <a:lnTo>
                  <a:pt x="43953" y="13046"/>
                </a:lnTo>
                <a:lnTo>
                  <a:pt x="43913" y="12986"/>
                </a:lnTo>
                <a:lnTo>
                  <a:pt x="43873" y="12925"/>
                </a:lnTo>
                <a:lnTo>
                  <a:pt x="43822" y="12885"/>
                </a:lnTo>
                <a:lnTo>
                  <a:pt x="43762" y="12835"/>
                </a:lnTo>
                <a:lnTo>
                  <a:pt x="43702" y="12795"/>
                </a:lnTo>
                <a:lnTo>
                  <a:pt x="43642" y="12765"/>
                </a:lnTo>
                <a:lnTo>
                  <a:pt x="43581" y="12735"/>
                </a:lnTo>
                <a:lnTo>
                  <a:pt x="43511" y="12714"/>
                </a:lnTo>
                <a:lnTo>
                  <a:pt x="43441" y="12704"/>
                </a:lnTo>
                <a:lnTo>
                  <a:pt x="43370" y="12694"/>
                </a:lnTo>
                <a:lnTo>
                  <a:pt x="43300" y="12694"/>
                </a:lnTo>
                <a:lnTo>
                  <a:pt x="43229" y="12704"/>
                </a:lnTo>
                <a:lnTo>
                  <a:pt x="43159" y="12714"/>
                </a:lnTo>
                <a:lnTo>
                  <a:pt x="43089" y="12735"/>
                </a:lnTo>
                <a:lnTo>
                  <a:pt x="43018" y="12765"/>
                </a:lnTo>
                <a:lnTo>
                  <a:pt x="37088" y="15559"/>
                </a:lnTo>
                <a:lnTo>
                  <a:pt x="37269" y="14986"/>
                </a:lnTo>
                <a:lnTo>
                  <a:pt x="37450" y="14413"/>
                </a:lnTo>
                <a:lnTo>
                  <a:pt x="37641" y="13830"/>
                </a:lnTo>
                <a:lnTo>
                  <a:pt x="37842" y="13257"/>
                </a:lnTo>
                <a:lnTo>
                  <a:pt x="38043" y="12684"/>
                </a:lnTo>
                <a:lnTo>
                  <a:pt x="38264" y="12121"/>
                </a:lnTo>
                <a:lnTo>
                  <a:pt x="38486" y="11549"/>
                </a:lnTo>
                <a:lnTo>
                  <a:pt x="38727" y="10986"/>
                </a:lnTo>
                <a:lnTo>
                  <a:pt x="44265" y="7940"/>
                </a:lnTo>
                <a:lnTo>
                  <a:pt x="44335" y="7900"/>
                </a:lnTo>
                <a:lnTo>
                  <a:pt x="44385" y="7850"/>
                </a:lnTo>
                <a:lnTo>
                  <a:pt x="44446" y="7800"/>
                </a:lnTo>
                <a:lnTo>
                  <a:pt x="44486" y="7749"/>
                </a:lnTo>
                <a:lnTo>
                  <a:pt x="44526" y="7689"/>
                </a:lnTo>
                <a:lnTo>
                  <a:pt x="44566" y="7629"/>
                </a:lnTo>
                <a:lnTo>
                  <a:pt x="44596" y="7568"/>
                </a:lnTo>
                <a:lnTo>
                  <a:pt x="44616" y="7498"/>
                </a:lnTo>
                <a:lnTo>
                  <a:pt x="44637" y="7428"/>
                </a:lnTo>
                <a:lnTo>
                  <a:pt x="44647" y="7357"/>
                </a:lnTo>
                <a:lnTo>
                  <a:pt x="44647" y="7287"/>
                </a:lnTo>
                <a:lnTo>
                  <a:pt x="44637" y="7217"/>
                </a:lnTo>
                <a:lnTo>
                  <a:pt x="44627" y="7146"/>
                </a:lnTo>
                <a:lnTo>
                  <a:pt x="44616" y="7076"/>
                </a:lnTo>
                <a:lnTo>
                  <a:pt x="44586" y="7016"/>
                </a:lnTo>
                <a:lnTo>
                  <a:pt x="44556" y="6945"/>
                </a:lnTo>
                <a:lnTo>
                  <a:pt x="44516" y="6885"/>
                </a:lnTo>
                <a:lnTo>
                  <a:pt x="44466" y="6825"/>
                </a:lnTo>
                <a:lnTo>
                  <a:pt x="44426" y="6774"/>
                </a:lnTo>
                <a:lnTo>
                  <a:pt x="44365" y="6724"/>
                </a:lnTo>
                <a:lnTo>
                  <a:pt x="44305" y="6684"/>
                </a:lnTo>
                <a:lnTo>
                  <a:pt x="44245" y="6644"/>
                </a:lnTo>
                <a:lnTo>
                  <a:pt x="44184" y="6614"/>
                </a:lnTo>
                <a:lnTo>
                  <a:pt x="44114" y="6593"/>
                </a:lnTo>
                <a:lnTo>
                  <a:pt x="44054" y="6583"/>
                </a:lnTo>
                <a:lnTo>
                  <a:pt x="43983" y="6573"/>
                </a:lnTo>
                <a:lnTo>
                  <a:pt x="43913" y="6563"/>
                </a:lnTo>
                <a:lnTo>
                  <a:pt x="43843" y="6573"/>
                </a:lnTo>
                <a:lnTo>
                  <a:pt x="43772" y="6583"/>
                </a:lnTo>
                <a:lnTo>
                  <a:pt x="43702" y="6603"/>
                </a:lnTo>
                <a:lnTo>
                  <a:pt x="43632" y="6624"/>
                </a:lnTo>
                <a:lnTo>
                  <a:pt x="43561" y="6654"/>
                </a:lnTo>
                <a:lnTo>
                  <a:pt x="39812" y="8724"/>
                </a:lnTo>
                <a:lnTo>
                  <a:pt x="40003" y="8362"/>
                </a:lnTo>
                <a:lnTo>
                  <a:pt x="40204" y="8011"/>
                </a:lnTo>
                <a:lnTo>
                  <a:pt x="40415" y="7649"/>
                </a:lnTo>
                <a:lnTo>
                  <a:pt x="40626" y="7307"/>
                </a:lnTo>
                <a:lnTo>
                  <a:pt x="40837" y="6955"/>
                </a:lnTo>
                <a:lnTo>
                  <a:pt x="41059" y="6614"/>
                </a:lnTo>
                <a:lnTo>
                  <a:pt x="41290" y="6282"/>
                </a:lnTo>
                <a:lnTo>
                  <a:pt x="41531" y="5940"/>
                </a:lnTo>
                <a:lnTo>
                  <a:pt x="41772" y="5619"/>
                </a:lnTo>
                <a:lnTo>
                  <a:pt x="42013" y="5297"/>
                </a:lnTo>
                <a:lnTo>
                  <a:pt x="42265" y="4975"/>
                </a:lnTo>
                <a:lnTo>
                  <a:pt x="42526" y="4664"/>
                </a:lnTo>
                <a:lnTo>
                  <a:pt x="42787" y="4352"/>
                </a:lnTo>
                <a:lnTo>
                  <a:pt x="43069" y="4051"/>
                </a:lnTo>
                <a:lnTo>
                  <a:pt x="43340" y="3759"/>
                </a:lnTo>
                <a:lnTo>
                  <a:pt x="43632" y="3468"/>
                </a:lnTo>
                <a:lnTo>
                  <a:pt x="43732" y="3357"/>
                </a:lnTo>
                <a:lnTo>
                  <a:pt x="43812" y="3247"/>
                </a:lnTo>
                <a:lnTo>
                  <a:pt x="43893" y="3116"/>
                </a:lnTo>
                <a:lnTo>
                  <a:pt x="43953" y="2985"/>
                </a:lnTo>
                <a:lnTo>
                  <a:pt x="44003" y="2855"/>
                </a:lnTo>
                <a:lnTo>
                  <a:pt x="44034" y="2724"/>
                </a:lnTo>
                <a:lnTo>
                  <a:pt x="44054" y="2583"/>
                </a:lnTo>
                <a:lnTo>
                  <a:pt x="44064" y="2442"/>
                </a:lnTo>
                <a:lnTo>
                  <a:pt x="44054" y="2302"/>
                </a:lnTo>
                <a:lnTo>
                  <a:pt x="44034" y="2161"/>
                </a:lnTo>
                <a:lnTo>
                  <a:pt x="44003" y="2030"/>
                </a:lnTo>
                <a:lnTo>
                  <a:pt x="43953" y="1890"/>
                </a:lnTo>
                <a:lnTo>
                  <a:pt x="43903" y="1759"/>
                </a:lnTo>
                <a:lnTo>
                  <a:pt x="43822" y="1638"/>
                </a:lnTo>
                <a:lnTo>
                  <a:pt x="43742" y="1518"/>
                </a:lnTo>
                <a:lnTo>
                  <a:pt x="43642" y="1407"/>
                </a:lnTo>
                <a:lnTo>
                  <a:pt x="43531" y="1307"/>
                </a:lnTo>
                <a:lnTo>
                  <a:pt x="43410" y="1216"/>
                </a:lnTo>
                <a:lnTo>
                  <a:pt x="43290" y="1146"/>
                </a:lnTo>
                <a:lnTo>
                  <a:pt x="43159" y="1086"/>
                </a:lnTo>
                <a:lnTo>
                  <a:pt x="43028" y="1035"/>
                </a:lnTo>
                <a:lnTo>
                  <a:pt x="42888" y="1005"/>
                </a:lnTo>
                <a:lnTo>
                  <a:pt x="42747" y="985"/>
                </a:lnTo>
                <a:lnTo>
                  <a:pt x="42606" y="975"/>
                </a:lnTo>
                <a:lnTo>
                  <a:pt x="42476" y="985"/>
                </a:lnTo>
                <a:lnTo>
                  <a:pt x="42335" y="995"/>
                </a:lnTo>
                <a:lnTo>
                  <a:pt x="42194" y="1035"/>
                </a:lnTo>
                <a:lnTo>
                  <a:pt x="42064" y="1076"/>
                </a:lnTo>
                <a:lnTo>
                  <a:pt x="41933" y="1136"/>
                </a:lnTo>
                <a:lnTo>
                  <a:pt x="41802" y="1206"/>
                </a:lnTo>
                <a:lnTo>
                  <a:pt x="41692" y="1297"/>
                </a:lnTo>
                <a:lnTo>
                  <a:pt x="41581" y="1397"/>
                </a:lnTo>
                <a:lnTo>
                  <a:pt x="41229" y="1749"/>
                </a:lnTo>
                <a:lnTo>
                  <a:pt x="40878" y="2121"/>
                </a:lnTo>
                <a:lnTo>
                  <a:pt x="40536" y="2493"/>
                </a:lnTo>
                <a:lnTo>
                  <a:pt x="40204" y="2885"/>
                </a:lnTo>
                <a:lnTo>
                  <a:pt x="39883" y="3287"/>
                </a:lnTo>
                <a:lnTo>
                  <a:pt x="39561" y="3689"/>
                </a:lnTo>
                <a:lnTo>
                  <a:pt x="39249" y="4111"/>
                </a:lnTo>
                <a:lnTo>
                  <a:pt x="38938" y="4543"/>
                </a:lnTo>
                <a:lnTo>
                  <a:pt x="38646" y="4985"/>
                </a:lnTo>
                <a:lnTo>
                  <a:pt x="38345" y="5438"/>
                </a:lnTo>
                <a:lnTo>
                  <a:pt x="38063" y="5900"/>
                </a:lnTo>
                <a:lnTo>
                  <a:pt x="37782" y="6372"/>
                </a:lnTo>
                <a:lnTo>
                  <a:pt x="37501" y="6855"/>
                </a:lnTo>
                <a:lnTo>
                  <a:pt x="37229" y="7357"/>
                </a:lnTo>
                <a:lnTo>
                  <a:pt x="36968" y="7870"/>
                </a:lnTo>
                <a:lnTo>
                  <a:pt x="36707" y="8382"/>
                </a:lnTo>
                <a:lnTo>
                  <a:pt x="35139" y="2865"/>
                </a:lnTo>
                <a:lnTo>
                  <a:pt x="35108" y="2794"/>
                </a:lnTo>
                <a:lnTo>
                  <a:pt x="35078" y="2724"/>
                </a:lnTo>
                <a:lnTo>
                  <a:pt x="35038" y="2664"/>
                </a:lnTo>
                <a:lnTo>
                  <a:pt x="34998" y="2603"/>
                </a:lnTo>
                <a:lnTo>
                  <a:pt x="34958" y="2553"/>
                </a:lnTo>
                <a:lnTo>
                  <a:pt x="34897" y="2503"/>
                </a:lnTo>
                <a:lnTo>
                  <a:pt x="34847" y="2463"/>
                </a:lnTo>
                <a:lnTo>
                  <a:pt x="34787" y="2432"/>
                </a:lnTo>
                <a:lnTo>
                  <a:pt x="34727" y="2392"/>
                </a:lnTo>
                <a:lnTo>
                  <a:pt x="34656" y="2372"/>
                </a:lnTo>
                <a:lnTo>
                  <a:pt x="34586" y="2352"/>
                </a:lnTo>
                <a:lnTo>
                  <a:pt x="34525" y="2342"/>
                </a:lnTo>
                <a:lnTo>
                  <a:pt x="34445" y="2332"/>
                </a:lnTo>
                <a:lnTo>
                  <a:pt x="34375" y="2342"/>
                </a:lnTo>
                <a:lnTo>
                  <a:pt x="34304" y="2352"/>
                </a:lnTo>
                <a:lnTo>
                  <a:pt x="34234" y="2362"/>
                </a:lnTo>
                <a:lnTo>
                  <a:pt x="34164" y="2392"/>
                </a:lnTo>
                <a:lnTo>
                  <a:pt x="34093" y="2422"/>
                </a:lnTo>
                <a:lnTo>
                  <a:pt x="34033" y="2452"/>
                </a:lnTo>
                <a:lnTo>
                  <a:pt x="33973" y="2493"/>
                </a:lnTo>
                <a:lnTo>
                  <a:pt x="33922" y="2543"/>
                </a:lnTo>
                <a:lnTo>
                  <a:pt x="33872" y="2593"/>
                </a:lnTo>
                <a:lnTo>
                  <a:pt x="33832" y="2654"/>
                </a:lnTo>
                <a:lnTo>
                  <a:pt x="33792" y="2714"/>
                </a:lnTo>
                <a:lnTo>
                  <a:pt x="33762" y="2774"/>
                </a:lnTo>
                <a:lnTo>
                  <a:pt x="33742" y="2844"/>
                </a:lnTo>
                <a:lnTo>
                  <a:pt x="33721" y="2905"/>
                </a:lnTo>
                <a:lnTo>
                  <a:pt x="33711" y="2975"/>
                </a:lnTo>
                <a:lnTo>
                  <a:pt x="33701" y="3045"/>
                </a:lnTo>
                <a:lnTo>
                  <a:pt x="33701" y="3116"/>
                </a:lnTo>
                <a:lnTo>
                  <a:pt x="33711" y="3196"/>
                </a:lnTo>
                <a:lnTo>
                  <a:pt x="33731" y="3267"/>
                </a:lnTo>
                <a:lnTo>
                  <a:pt x="35792" y="10463"/>
                </a:lnTo>
                <a:lnTo>
                  <a:pt x="35561" y="11026"/>
                </a:lnTo>
                <a:lnTo>
                  <a:pt x="35350" y="11589"/>
                </a:lnTo>
                <a:lnTo>
                  <a:pt x="35129" y="12172"/>
                </a:lnTo>
                <a:lnTo>
                  <a:pt x="34928" y="12765"/>
                </a:lnTo>
                <a:lnTo>
                  <a:pt x="34686" y="13478"/>
                </a:lnTo>
                <a:lnTo>
                  <a:pt x="34455" y="14192"/>
                </a:lnTo>
                <a:lnTo>
                  <a:pt x="34244" y="14905"/>
                </a:lnTo>
                <a:lnTo>
                  <a:pt x="34043" y="15609"/>
                </a:lnTo>
                <a:lnTo>
                  <a:pt x="33852" y="16313"/>
                </a:lnTo>
                <a:lnTo>
                  <a:pt x="33671" y="17006"/>
                </a:lnTo>
                <a:lnTo>
                  <a:pt x="33500" y="17700"/>
                </a:lnTo>
                <a:lnTo>
                  <a:pt x="33339" y="18373"/>
                </a:lnTo>
                <a:lnTo>
                  <a:pt x="28445" y="12101"/>
                </a:lnTo>
                <a:lnTo>
                  <a:pt x="28394" y="12041"/>
                </a:lnTo>
                <a:lnTo>
                  <a:pt x="28344" y="11991"/>
                </a:lnTo>
                <a:lnTo>
                  <a:pt x="28284" y="11951"/>
                </a:lnTo>
                <a:lnTo>
                  <a:pt x="28224" y="11910"/>
                </a:lnTo>
                <a:lnTo>
                  <a:pt x="28163" y="11880"/>
                </a:lnTo>
                <a:lnTo>
                  <a:pt x="28093" y="11850"/>
                </a:lnTo>
                <a:lnTo>
                  <a:pt x="28023" y="11840"/>
                </a:lnTo>
                <a:lnTo>
                  <a:pt x="27952" y="11820"/>
                </a:lnTo>
                <a:lnTo>
                  <a:pt x="27822" y="11820"/>
                </a:lnTo>
                <a:lnTo>
                  <a:pt x="27751" y="11830"/>
                </a:lnTo>
                <a:lnTo>
                  <a:pt x="27681" y="11840"/>
                </a:lnTo>
                <a:lnTo>
                  <a:pt x="27611" y="11870"/>
                </a:lnTo>
                <a:lnTo>
                  <a:pt x="27540" y="11890"/>
                </a:lnTo>
                <a:lnTo>
                  <a:pt x="27480" y="11930"/>
                </a:lnTo>
                <a:lnTo>
                  <a:pt x="27420" y="11971"/>
                </a:lnTo>
                <a:lnTo>
                  <a:pt x="27359" y="12021"/>
                </a:lnTo>
                <a:lnTo>
                  <a:pt x="27309" y="12071"/>
                </a:lnTo>
                <a:lnTo>
                  <a:pt x="27269" y="12131"/>
                </a:lnTo>
                <a:lnTo>
                  <a:pt x="27229" y="12192"/>
                </a:lnTo>
                <a:lnTo>
                  <a:pt x="27198" y="12252"/>
                </a:lnTo>
                <a:lnTo>
                  <a:pt x="27178" y="12322"/>
                </a:lnTo>
                <a:lnTo>
                  <a:pt x="27158" y="12393"/>
                </a:lnTo>
                <a:lnTo>
                  <a:pt x="27148" y="12463"/>
                </a:lnTo>
                <a:lnTo>
                  <a:pt x="27138" y="12533"/>
                </a:lnTo>
                <a:lnTo>
                  <a:pt x="27138" y="12594"/>
                </a:lnTo>
                <a:lnTo>
                  <a:pt x="27148" y="12664"/>
                </a:lnTo>
                <a:lnTo>
                  <a:pt x="27158" y="12735"/>
                </a:lnTo>
                <a:lnTo>
                  <a:pt x="27188" y="12805"/>
                </a:lnTo>
                <a:lnTo>
                  <a:pt x="27209" y="12875"/>
                </a:lnTo>
                <a:lnTo>
                  <a:pt x="27249" y="12936"/>
                </a:lnTo>
                <a:lnTo>
                  <a:pt x="27289" y="12996"/>
                </a:lnTo>
                <a:lnTo>
                  <a:pt x="32927" y="20222"/>
                </a:lnTo>
                <a:lnTo>
                  <a:pt x="32726" y="21227"/>
                </a:lnTo>
                <a:lnTo>
                  <a:pt x="32535" y="22192"/>
                </a:lnTo>
                <a:lnTo>
                  <a:pt x="32184" y="24032"/>
                </a:lnTo>
                <a:lnTo>
                  <a:pt x="25631" y="23408"/>
                </a:lnTo>
                <a:lnTo>
                  <a:pt x="25590" y="23288"/>
                </a:lnTo>
                <a:lnTo>
                  <a:pt x="25540" y="23157"/>
                </a:lnTo>
                <a:lnTo>
                  <a:pt x="25480" y="23037"/>
                </a:lnTo>
                <a:lnTo>
                  <a:pt x="25399" y="22926"/>
                </a:lnTo>
                <a:lnTo>
                  <a:pt x="25078" y="22494"/>
                </a:lnTo>
                <a:lnTo>
                  <a:pt x="24736" y="22072"/>
                </a:lnTo>
                <a:lnTo>
                  <a:pt x="24394" y="21660"/>
                </a:lnTo>
                <a:lnTo>
                  <a:pt x="24032" y="21258"/>
                </a:lnTo>
                <a:lnTo>
                  <a:pt x="23862" y="20976"/>
                </a:lnTo>
                <a:lnTo>
                  <a:pt x="23701" y="20695"/>
                </a:lnTo>
                <a:lnTo>
                  <a:pt x="23550" y="20413"/>
                </a:lnTo>
                <a:lnTo>
                  <a:pt x="23409" y="20132"/>
                </a:lnTo>
                <a:lnTo>
                  <a:pt x="23269" y="19861"/>
                </a:lnTo>
                <a:lnTo>
                  <a:pt x="23138" y="19579"/>
                </a:lnTo>
                <a:lnTo>
                  <a:pt x="23027" y="19308"/>
                </a:lnTo>
                <a:lnTo>
                  <a:pt x="22907" y="19036"/>
                </a:lnTo>
                <a:lnTo>
                  <a:pt x="22806" y="18755"/>
                </a:lnTo>
                <a:lnTo>
                  <a:pt x="22716" y="18484"/>
                </a:lnTo>
                <a:lnTo>
                  <a:pt x="22625" y="18212"/>
                </a:lnTo>
                <a:lnTo>
                  <a:pt x="22545" y="17941"/>
                </a:lnTo>
                <a:lnTo>
                  <a:pt x="22475" y="17669"/>
                </a:lnTo>
                <a:lnTo>
                  <a:pt x="22414" y="17398"/>
                </a:lnTo>
                <a:lnTo>
                  <a:pt x="22354" y="17127"/>
                </a:lnTo>
                <a:lnTo>
                  <a:pt x="22304" y="16865"/>
                </a:lnTo>
                <a:lnTo>
                  <a:pt x="22243" y="16433"/>
                </a:lnTo>
                <a:lnTo>
                  <a:pt x="22203" y="16011"/>
                </a:lnTo>
                <a:lnTo>
                  <a:pt x="22183" y="15599"/>
                </a:lnTo>
                <a:lnTo>
                  <a:pt x="22173" y="15187"/>
                </a:lnTo>
                <a:lnTo>
                  <a:pt x="22183" y="14775"/>
                </a:lnTo>
                <a:lnTo>
                  <a:pt x="22213" y="14383"/>
                </a:lnTo>
                <a:lnTo>
                  <a:pt x="22243" y="13981"/>
                </a:lnTo>
                <a:lnTo>
                  <a:pt x="22294" y="13589"/>
                </a:lnTo>
                <a:lnTo>
                  <a:pt x="22354" y="13197"/>
                </a:lnTo>
                <a:lnTo>
                  <a:pt x="22424" y="12805"/>
                </a:lnTo>
                <a:lnTo>
                  <a:pt x="22505" y="12413"/>
                </a:lnTo>
                <a:lnTo>
                  <a:pt x="22585" y="12031"/>
                </a:lnTo>
                <a:lnTo>
                  <a:pt x="22766" y="11247"/>
                </a:lnTo>
                <a:lnTo>
                  <a:pt x="22967" y="10463"/>
                </a:lnTo>
                <a:lnTo>
                  <a:pt x="23088" y="9960"/>
                </a:lnTo>
                <a:lnTo>
                  <a:pt x="27802" y="8433"/>
                </a:lnTo>
                <a:lnTo>
                  <a:pt x="27872" y="8403"/>
                </a:lnTo>
                <a:lnTo>
                  <a:pt x="27932" y="8372"/>
                </a:lnTo>
                <a:lnTo>
                  <a:pt x="27992" y="8332"/>
                </a:lnTo>
                <a:lnTo>
                  <a:pt x="28053" y="8282"/>
                </a:lnTo>
                <a:lnTo>
                  <a:pt x="28103" y="8242"/>
                </a:lnTo>
                <a:lnTo>
                  <a:pt x="28153" y="8181"/>
                </a:lnTo>
                <a:lnTo>
                  <a:pt x="28193" y="8131"/>
                </a:lnTo>
                <a:lnTo>
                  <a:pt x="28224" y="8061"/>
                </a:lnTo>
                <a:lnTo>
                  <a:pt x="28254" y="8001"/>
                </a:lnTo>
                <a:lnTo>
                  <a:pt x="28274" y="7940"/>
                </a:lnTo>
                <a:lnTo>
                  <a:pt x="28294" y="7870"/>
                </a:lnTo>
                <a:lnTo>
                  <a:pt x="28304" y="7800"/>
                </a:lnTo>
                <a:lnTo>
                  <a:pt x="28304" y="7729"/>
                </a:lnTo>
                <a:lnTo>
                  <a:pt x="28304" y="7649"/>
                </a:lnTo>
                <a:lnTo>
                  <a:pt x="28284" y="7578"/>
                </a:lnTo>
                <a:lnTo>
                  <a:pt x="28274" y="7508"/>
                </a:lnTo>
                <a:lnTo>
                  <a:pt x="28244" y="7438"/>
                </a:lnTo>
                <a:lnTo>
                  <a:pt x="28214" y="7377"/>
                </a:lnTo>
                <a:lnTo>
                  <a:pt x="28173" y="7317"/>
                </a:lnTo>
                <a:lnTo>
                  <a:pt x="28123" y="7257"/>
                </a:lnTo>
                <a:lnTo>
                  <a:pt x="28083" y="7207"/>
                </a:lnTo>
                <a:lnTo>
                  <a:pt x="28023" y="7156"/>
                </a:lnTo>
                <a:lnTo>
                  <a:pt x="27972" y="7116"/>
                </a:lnTo>
                <a:lnTo>
                  <a:pt x="27912" y="7086"/>
                </a:lnTo>
                <a:lnTo>
                  <a:pt x="27842" y="7056"/>
                </a:lnTo>
                <a:lnTo>
                  <a:pt x="27781" y="7036"/>
                </a:lnTo>
                <a:lnTo>
                  <a:pt x="27711" y="7016"/>
                </a:lnTo>
                <a:lnTo>
                  <a:pt x="27641" y="7006"/>
                </a:lnTo>
                <a:lnTo>
                  <a:pt x="27500" y="7006"/>
                </a:lnTo>
                <a:lnTo>
                  <a:pt x="27420" y="7026"/>
                </a:lnTo>
                <a:lnTo>
                  <a:pt x="27349" y="7036"/>
                </a:lnTo>
                <a:lnTo>
                  <a:pt x="23470" y="8302"/>
                </a:lnTo>
                <a:lnTo>
                  <a:pt x="23550" y="7860"/>
                </a:lnTo>
                <a:lnTo>
                  <a:pt x="23620" y="7418"/>
                </a:lnTo>
                <a:lnTo>
                  <a:pt x="23681" y="6965"/>
                </a:lnTo>
                <a:lnTo>
                  <a:pt x="23721" y="6513"/>
                </a:lnTo>
                <a:lnTo>
                  <a:pt x="23751" y="6061"/>
                </a:lnTo>
                <a:lnTo>
                  <a:pt x="23761" y="5608"/>
                </a:lnTo>
                <a:lnTo>
                  <a:pt x="23741" y="5146"/>
                </a:lnTo>
                <a:lnTo>
                  <a:pt x="23711" y="4674"/>
                </a:lnTo>
                <a:lnTo>
                  <a:pt x="23681" y="4443"/>
                </a:lnTo>
                <a:lnTo>
                  <a:pt x="23651" y="4201"/>
                </a:lnTo>
                <a:lnTo>
                  <a:pt x="23610" y="3960"/>
                </a:lnTo>
                <a:lnTo>
                  <a:pt x="23570" y="3729"/>
                </a:lnTo>
                <a:lnTo>
                  <a:pt x="23520" y="3488"/>
                </a:lnTo>
                <a:lnTo>
                  <a:pt x="23460" y="3247"/>
                </a:lnTo>
                <a:lnTo>
                  <a:pt x="23389" y="2995"/>
                </a:lnTo>
                <a:lnTo>
                  <a:pt x="23319" y="2754"/>
                </a:lnTo>
                <a:lnTo>
                  <a:pt x="23238" y="2503"/>
                </a:lnTo>
                <a:lnTo>
                  <a:pt x="23148" y="2262"/>
                </a:lnTo>
                <a:lnTo>
                  <a:pt x="23047" y="2010"/>
                </a:lnTo>
                <a:lnTo>
                  <a:pt x="22937" y="1759"/>
                </a:lnTo>
                <a:lnTo>
                  <a:pt x="22826" y="1508"/>
                </a:lnTo>
                <a:lnTo>
                  <a:pt x="22696" y="1246"/>
                </a:lnTo>
                <a:lnTo>
                  <a:pt x="22565" y="995"/>
                </a:lnTo>
                <a:lnTo>
                  <a:pt x="22424" y="734"/>
                </a:lnTo>
                <a:lnTo>
                  <a:pt x="22344" y="613"/>
                </a:lnTo>
                <a:lnTo>
                  <a:pt x="22253" y="493"/>
                </a:lnTo>
                <a:lnTo>
                  <a:pt x="22153" y="392"/>
                </a:lnTo>
                <a:lnTo>
                  <a:pt x="22042" y="302"/>
                </a:lnTo>
                <a:lnTo>
                  <a:pt x="21922" y="221"/>
                </a:lnTo>
                <a:lnTo>
                  <a:pt x="21801" y="151"/>
                </a:lnTo>
                <a:lnTo>
                  <a:pt x="21671" y="101"/>
                </a:lnTo>
                <a:lnTo>
                  <a:pt x="21540" y="50"/>
                </a:lnTo>
                <a:lnTo>
                  <a:pt x="21399" y="20"/>
                </a:lnTo>
                <a:lnTo>
                  <a:pt x="21258" y="10"/>
                </a:lnTo>
                <a:lnTo>
                  <a:pt x="211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24375" y="1241176"/>
            <a:ext cx="680700" cy="68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137" name="Google Shape;137;p15"/>
          <p:cNvSpPr/>
          <p:nvPr/>
        </p:nvSpPr>
        <p:spPr>
          <a:xfrm>
            <a:off x="524375" y="2520676"/>
            <a:ext cx="680700" cy="680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138" name="Google Shape;138;p15"/>
          <p:cNvSpPr/>
          <p:nvPr/>
        </p:nvSpPr>
        <p:spPr>
          <a:xfrm>
            <a:off x="524375" y="3800176"/>
            <a:ext cx="680700" cy="680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nvGrpSpPr>
          <p:cNvPr id="139" name="Google Shape;139;p15"/>
          <p:cNvGrpSpPr/>
          <p:nvPr/>
        </p:nvGrpSpPr>
        <p:grpSpPr>
          <a:xfrm>
            <a:off x="7349413" y="2164275"/>
            <a:ext cx="1393500" cy="1393500"/>
            <a:chOff x="7014950" y="2173075"/>
            <a:chExt cx="1393500" cy="1393500"/>
          </a:xfrm>
        </p:grpSpPr>
        <p:sp>
          <p:nvSpPr>
            <p:cNvPr id="140" name="Google Shape;140;p15"/>
            <p:cNvSpPr/>
            <p:nvPr/>
          </p:nvSpPr>
          <p:spPr>
            <a:xfrm>
              <a:off x="7014950" y="2173075"/>
              <a:ext cx="1393500" cy="13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7219327" y="2384306"/>
              <a:ext cx="476863" cy="971024"/>
            </a:xfrm>
            <a:custGeom>
              <a:rect b="b" l="l" r="r" t="t"/>
              <a:pathLst>
                <a:path extrusionOk="0" h="12238" w="6010">
                  <a:moveTo>
                    <a:pt x="4551" y="1"/>
                  </a:moveTo>
                  <a:lnTo>
                    <a:pt x="4396" y="10"/>
                  </a:lnTo>
                  <a:lnTo>
                    <a:pt x="4259" y="28"/>
                  </a:lnTo>
                  <a:lnTo>
                    <a:pt x="4113" y="64"/>
                  </a:lnTo>
                  <a:lnTo>
                    <a:pt x="3985" y="110"/>
                  </a:lnTo>
                  <a:lnTo>
                    <a:pt x="3858" y="174"/>
                  </a:lnTo>
                  <a:lnTo>
                    <a:pt x="3739" y="247"/>
                  </a:lnTo>
                  <a:lnTo>
                    <a:pt x="3621" y="329"/>
                  </a:lnTo>
                  <a:lnTo>
                    <a:pt x="3520" y="420"/>
                  </a:lnTo>
                  <a:lnTo>
                    <a:pt x="3429" y="520"/>
                  </a:lnTo>
                  <a:lnTo>
                    <a:pt x="3347" y="639"/>
                  </a:lnTo>
                  <a:lnTo>
                    <a:pt x="3265" y="757"/>
                  </a:lnTo>
                  <a:lnTo>
                    <a:pt x="3210" y="876"/>
                  </a:lnTo>
                  <a:lnTo>
                    <a:pt x="3156" y="1013"/>
                  </a:lnTo>
                  <a:lnTo>
                    <a:pt x="3119" y="1149"/>
                  </a:lnTo>
                  <a:lnTo>
                    <a:pt x="3092" y="1295"/>
                  </a:lnTo>
                  <a:lnTo>
                    <a:pt x="3083" y="1441"/>
                  </a:lnTo>
                  <a:lnTo>
                    <a:pt x="2900" y="1414"/>
                  </a:lnTo>
                  <a:lnTo>
                    <a:pt x="2709" y="1405"/>
                  </a:lnTo>
                  <a:lnTo>
                    <a:pt x="2499" y="1414"/>
                  </a:lnTo>
                  <a:lnTo>
                    <a:pt x="2298" y="1450"/>
                  </a:lnTo>
                  <a:lnTo>
                    <a:pt x="2098" y="1496"/>
                  </a:lnTo>
                  <a:lnTo>
                    <a:pt x="1906" y="1569"/>
                  </a:lnTo>
                  <a:lnTo>
                    <a:pt x="1724" y="1660"/>
                  </a:lnTo>
                  <a:lnTo>
                    <a:pt x="1551" y="1760"/>
                  </a:lnTo>
                  <a:lnTo>
                    <a:pt x="1396" y="1879"/>
                  </a:lnTo>
                  <a:lnTo>
                    <a:pt x="1241" y="2016"/>
                  </a:lnTo>
                  <a:lnTo>
                    <a:pt x="1113" y="2162"/>
                  </a:lnTo>
                  <a:lnTo>
                    <a:pt x="994" y="2326"/>
                  </a:lnTo>
                  <a:lnTo>
                    <a:pt x="885" y="2490"/>
                  </a:lnTo>
                  <a:lnTo>
                    <a:pt x="803" y="2672"/>
                  </a:lnTo>
                  <a:lnTo>
                    <a:pt x="730" y="2864"/>
                  </a:lnTo>
                  <a:lnTo>
                    <a:pt x="675" y="3064"/>
                  </a:lnTo>
                  <a:lnTo>
                    <a:pt x="648" y="3274"/>
                  </a:lnTo>
                  <a:lnTo>
                    <a:pt x="639" y="3484"/>
                  </a:lnTo>
                  <a:lnTo>
                    <a:pt x="639" y="3621"/>
                  </a:lnTo>
                  <a:lnTo>
                    <a:pt x="657" y="3766"/>
                  </a:lnTo>
                  <a:lnTo>
                    <a:pt x="675" y="3894"/>
                  </a:lnTo>
                  <a:lnTo>
                    <a:pt x="712" y="4031"/>
                  </a:lnTo>
                  <a:lnTo>
                    <a:pt x="748" y="4159"/>
                  </a:lnTo>
                  <a:lnTo>
                    <a:pt x="794" y="4286"/>
                  </a:lnTo>
                  <a:lnTo>
                    <a:pt x="858" y="4405"/>
                  </a:lnTo>
                  <a:lnTo>
                    <a:pt x="912" y="4523"/>
                  </a:lnTo>
                  <a:lnTo>
                    <a:pt x="849" y="4642"/>
                  </a:lnTo>
                  <a:lnTo>
                    <a:pt x="794" y="4760"/>
                  </a:lnTo>
                  <a:lnTo>
                    <a:pt x="739" y="4888"/>
                  </a:lnTo>
                  <a:lnTo>
                    <a:pt x="703" y="5016"/>
                  </a:lnTo>
                  <a:lnTo>
                    <a:pt x="666" y="5143"/>
                  </a:lnTo>
                  <a:lnTo>
                    <a:pt x="639" y="5280"/>
                  </a:lnTo>
                  <a:lnTo>
                    <a:pt x="630" y="5417"/>
                  </a:lnTo>
                  <a:lnTo>
                    <a:pt x="621" y="5563"/>
                  </a:lnTo>
                  <a:lnTo>
                    <a:pt x="621" y="5608"/>
                  </a:lnTo>
                  <a:lnTo>
                    <a:pt x="484" y="5745"/>
                  </a:lnTo>
                  <a:lnTo>
                    <a:pt x="365" y="5900"/>
                  </a:lnTo>
                  <a:lnTo>
                    <a:pt x="256" y="6064"/>
                  </a:lnTo>
                  <a:lnTo>
                    <a:pt x="165" y="6247"/>
                  </a:lnTo>
                  <a:lnTo>
                    <a:pt x="101" y="6429"/>
                  </a:lnTo>
                  <a:lnTo>
                    <a:pt x="46" y="6630"/>
                  </a:lnTo>
                  <a:lnTo>
                    <a:pt x="10" y="6830"/>
                  </a:lnTo>
                  <a:lnTo>
                    <a:pt x="1" y="6931"/>
                  </a:lnTo>
                  <a:lnTo>
                    <a:pt x="1" y="7040"/>
                  </a:lnTo>
                  <a:lnTo>
                    <a:pt x="10" y="7168"/>
                  </a:lnTo>
                  <a:lnTo>
                    <a:pt x="19" y="7295"/>
                  </a:lnTo>
                  <a:lnTo>
                    <a:pt x="37" y="7414"/>
                  </a:lnTo>
                  <a:lnTo>
                    <a:pt x="64" y="7532"/>
                  </a:lnTo>
                  <a:lnTo>
                    <a:pt x="101" y="7651"/>
                  </a:lnTo>
                  <a:lnTo>
                    <a:pt x="137" y="7770"/>
                  </a:lnTo>
                  <a:lnTo>
                    <a:pt x="192" y="7879"/>
                  </a:lnTo>
                  <a:lnTo>
                    <a:pt x="247" y="7988"/>
                  </a:lnTo>
                  <a:lnTo>
                    <a:pt x="311" y="8089"/>
                  </a:lnTo>
                  <a:lnTo>
                    <a:pt x="374" y="8189"/>
                  </a:lnTo>
                  <a:lnTo>
                    <a:pt x="447" y="8280"/>
                  </a:lnTo>
                  <a:lnTo>
                    <a:pt x="529" y="8371"/>
                  </a:lnTo>
                  <a:lnTo>
                    <a:pt x="611" y="8453"/>
                  </a:lnTo>
                  <a:lnTo>
                    <a:pt x="703" y="8535"/>
                  </a:lnTo>
                  <a:lnTo>
                    <a:pt x="794" y="8608"/>
                  </a:lnTo>
                  <a:lnTo>
                    <a:pt x="894" y="8681"/>
                  </a:lnTo>
                  <a:lnTo>
                    <a:pt x="867" y="8836"/>
                  </a:lnTo>
                  <a:lnTo>
                    <a:pt x="867" y="9001"/>
                  </a:lnTo>
                  <a:lnTo>
                    <a:pt x="876" y="9192"/>
                  </a:lnTo>
                  <a:lnTo>
                    <a:pt x="903" y="9384"/>
                  </a:lnTo>
                  <a:lnTo>
                    <a:pt x="949" y="9566"/>
                  </a:lnTo>
                  <a:lnTo>
                    <a:pt x="1004" y="9739"/>
                  </a:lnTo>
                  <a:lnTo>
                    <a:pt x="1086" y="9903"/>
                  </a:lnTo>
                  <a:lnTo>
                    <a:pt x="1177" y="10067"/>
                  </a:lnTo>
                  <a:lnTo>
                    <a:pt x="1286" y="10213"/>
                  </a:lnTo>
                  <a:lnTo>
                    <a:pt x="1405" y="10350"/>
                  </a:lnTo>
                  <a:lnTo>
                    <a:pt x="1532" y="10478"/>
                  </a:lnTo>
                  <a:lnTo>
                    <a:pt x="1678" y="10587"/>
                  </a:lnTo>
                  <a:lnTo>
                    <a:pt x="1824" y="10687"/>
                  </a:lnTo>
                  <a:lnTo>
                    <a:pt x="1988" y="10779"/>
                  </a:lnTo>
                  <a:lnTo>
                    <a:pt x="2162" y="10852"/>
                  </a:lnTo>
                  <a:lnTo>
                    <a:pt x="2335" y="10906"/>
                  </a:lnTo>
                  <a:lnTo>
                    <a:pt x="2526" y="10943"/>
                  </a:lnTo>
                  <a:lnTo>
                    <a:pt x="2718" y="10961"/>
                  </a:lnTo>
                  <a:lnTo>
                    <a:pt x="2754" y="11098"/>
                  </a:lnTo>
                  <a:lnTo>
                    <a:pt x="2800" y="11225"/>
                  </a:lnTo>
                  <a:lnTo>
                    <a:pt x="2864" y="11353"/>
                  </a:lnTo>
                  <a:lnTo>
                    <a:pt x="2937" y="11472"/>
                  </a:lnTo>
                  <a:lnTo>
                    <a:pt x="3010" y="11581"/>
                  </a:lnTo>
                  <a:lnTo>
                    <a:pt x="3101" y="11691"/>
                  </a:lnTo>
                  <a:lnTo>
                    <a:pt x="3192" y="11782"/>
                  </a:lnTo>
                  <a:lnTo>
                    <a:pt x="3301" y="11873"/>
                  </a:lnTo>
                  <a:lnTo>
                    <a:pt x="3411" y="11955"/>
                  </a:lnTo>
                  <a:lnTo>
                    <a:pt x="3529" y="12028"/>
                  </a:lnTo>
                  <a:lnTo>
                    <a:pt x="3648" y="12092"/>
                  </a:lnTo>
                  <a:lnTo>
                    <a:pt x="3776" y="12137"/>
                  </a:lnTo>
                  <a:lnTo>
                    <a:pt x="3912" y="12183"/>
                  </a:lnTo>
                  <a:lnTo>
                    <a:pt x="4049" y="12210"/>
                  </a:lnTo>
                  <a:lnTo>
                    <a:pt x="4195" y="12229"/>
                  </a:lnTo>
                  <a:lnTo>
                    <a:pt x="4341" y="12238"/>
                  </a:lnTo>
                  <a:lnTo>
                    <a:pt x="4505" y="12229"/>
                  </a:lnTo>
                  <a:lnTo>
                    <a:pt x="4678" y="12201"/>
                  </a:lnTo>
                  <a:lnTo>
                    <a:pt x="4833" y="12165"/>
                  </a:lnTo>
                  <a:lnTo>
                    <a:pt x="4988" y="12110"/>
                  </a:lnTo>
                  <a:lnTo>
                    <a:pt x="5134" y="12037"/>
                  </a:lnTo>
                  <a:lnTo>
                    <a:pt x="5271" y="11955"/>
                  </a:lnTo>
                  <a:lnTo>
                    <a:pt x="5399" y="11855"/>
                  </a:lnTo>
                  <a:lnTo>
                    <a:pt x="5517" y="11745"/>
                  </a:lnTo>
                  <a:lnTo>
                    <a:pt x="5627" y="11627"/>
                  </a:lnTo>
                  <a:lnTo>
                    <a:pt x="5727" y="11499"/>
                  </a:lnTo>
                  <a:lnTo>
                    <a:pt x="5809" y="11362"/>
                  </a:lnTo>
                  <a:lnTo>
                    <a:pt x="5882" y="11216"/>
                  </a:lnTo>
                  <a:lnTo>
                    <a:pt x="5937" y="11061"/>
                  </a:lnTo>
                  <a:lnTo>
                    <a:pt x="5973" y="10906"/>
                  </a:lnTo>
                  <a:lnTo>
                    <a:pt x="6001" y="10733"/>
                  </a:lnTo>
                  <a:lnTo>
                    <a:pt x="6010" y="10569"/>
                  </a:lnTo>
                  <a:lnTo>
                    <a:pt x="6010" y="1459"/>
                  </a:lnTo>
                  <a:lnTo>
                    <a:pt x="6001" y="1314"/>
                  </a:lnTo>
                  <a:lnTo>
                    <a:pt x="5982" y="1168"/>
                  </a:lnTo>
                  <a:lnTo>
                    <a:pt x="5946" y="1031"/>
                  </a:lnTo>
                  <a:lnTo>
                    <a:pt x="5891" y="894"/>
                  </a:lnTo>
                  <a:lnTo>
                    <a:pt x="5836" y="766"/>
                  </a:lnTo>
                  <a:lnTo>
                    <a:pt x="5763" y="648"/>
                  </a:lnTo>
                  <a:lnTo>
                    <a:pt x="5672" y="529"/>
                  </a:lnTo>
                  <a:lnTo>
                    <a:pt x="5581" y="429"/>
                  </a:lnTo>
                  <a:lnTo>
                    <a:pt x="5481" y="338"/>
                  </a:lnTo>
                  <a:lnTo>
                    <a:pt x="5362" y="247"/>
                  </a:lnTo>
                  <a:lnTo>
                    <a:pt x="5244" y="174"/>
                  </a:lnTo>
                  <a:lnTo>
                    <a:pt x="5116" y="119"/>
                  </a:lnTo>
                  <a:lnTo>
                    <a:pt x="4979" y="64"/>
                  </a:lnTo>
                  <a:lnTo>
                    <a:pt x="4843" y="28"/>
                  </a:lnTo>
                  <a:lnTo>
                    <a:pt x="4697" y="10"/>
                  </a:lnTo>
                  <a:lnTo>
                    <a:pt x="45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5"/>
            <p:cNvSpPr/>
            <p:nvPr/>
          </p:nvSpPr>
          <p:spPr>
            <a:xfrm>
              <a:off x="7727210" y="2384306"/>
              <a:ext cx="476863" cy="971024"/>
            </a:xfrm>
            <a:custGeom>
              <a:rect b="b" l="l" r="r" t="t"/>
              <a:pathLst>
                <a:path extrusionOk="0" h="12238" w="6010">
                  <a:moveTo>
                    <a:pt x="1469" y="1"/>
                  </a:moveTo>
                  <a:lnTo>
                    <a:pt x="1314" y="10"/>
                  </a:lnTo>
                  <a:lnTo>
                    <a:pt x="1168" y="28"/>
                  </a:lnTo>
                  <a:lnTo>
                    <a:pt x="1031" y="64"/>
                  </a:lnTo>
                  <a:lnTo>
                    <a:pt x="894" y="119"/>
                  </a:lnTo>
                  <a:lnTo>
                    <a:pt x="767" y="174"/>
                  </a:lnTo>
                  <a:lnTo>
                    <a:pt x="648" y="247"/>
                  </a:lnTo>
                  <a:lnTo>
                    <a:pt x="539" y="338"/>
                  </a:lnTo>
                  <a:lnTo>
                    <a:pt x="429" y="429"/>
                  </a:lnTo>
                  <a:lnTo>
                    <a:pt x="338" y="529"/>
                  </a:lnTo>
                  <a:lnTo>
                    <a:pt x="256" y="648"/>
                  </a:lnTo>
                  <a:lnTo>
                    <a:pt x="183" y="766"/>
                  </a:lnTo>
                  <a:lnTo>
                    <a:pt x="119" y="894"/>
                  </a:lnTo>
                  <a:lnTo>
                    <a:pt x="74" y="1031"/>
                  </a:lnTo>
                  <a:lnTo>
                    <a:pt x="37" y="1168"/>
                  </a:lnTo>
                  <a:lnTo>
                    <a:pt x="10" y="1314"/>
                  </a:lnTo>
                  <a:lnTo>
                    <a:pt x="1" y="1459"/>
                  </a:lnTo>
                  <a:lnTo>
                    <a:pt x="1" y="10569"/>
                  </a:lnTo>
                  <a:lnTo>
                    <a:pt x="10" y="10733"/>
                  </a:lnTo>
                  <a:lnTo>
                    <a:pt x="37" y="10906"/>
                  </a:lnTo>
                  <a:lnTo>
                    <a:pt x="83" y="11061"/>
                  </a:lnTo>
                  <a:lnTo>
                    <a:pt x="138" y="11216"/>
                  </a:lnTo>
                  <a:lnTo>
                    <a:pt x="201" y="11362"/>
                  </a:lnTo>
                  <a:lnTo>
                    <a:pt x="293" y="11499"/>
                  </a:lnTo>
                  <a:lnTo>
                    <a:pt x="384" y="11627"/>
                  </a:lnTo>
                  <a:lnTo>
                    <a:pt x="493" y="11745"/>
                  </a:lnTo>
                  <a:lnTo>
                    <a:pt x="612" y="11855"/>
                  </a:lnTo>
                  <a:lnTo>
                    <a:pt x="739" y="11955"/>
                  </a:lnTo>
                  <a:lnTo>
                    <a:pt x="876" y="12037"/>
                  </a:lnTo>
                  <a:lnTo>
                    <a:pt x="1022" y="12110"/>
                  </a:lnTo>
                  <a:lnTo>
                    <a:pt x="1177" y="12165"/>
                  </a:lnTo>
                  <a:lnTo>
                    <a:pt x="1341" y="12201"/>
                  </a:lnTo>
                  <a:lnTo>
                    <a:pt x="1505" y="12229"/>
                  </a:lnTo>
                  <a:lnTo>
                    <a:pt x="1679" y="12238"/>
                  </a:lnTo>
                  <a:lnTo>
                    <a:pt x="1825" y="12229"/>
                  </a:lnTo>
                  <a:lnTo>
                    <a:pt x="1961" y="12210"/>
                  </a:lnTo>
                  <a:lnTo>
                    <a:pt x="2098" y="12183"/>
                  </a:lnTo>
                  <a:lnTo>
                    <a:pt x="2235" y="12137"/>
                  </a:lnTo>
                  <a:lnTo>
                    <a:pt x="2363" y="12092"/>
                  </a:lnTo>
                  <a:lnTo>
                    <a:pt x="2490" y="12028"/>
                  </a:lnTo>
                  <a:lnTo>
                    <a:pt x="2609" y="11955"/>
                  </a:lnTo>
                  <a:lnTo>
                    <a:pt x="2718" y="11873"/>
                  </a:lnTo>
                  <a:lnTo>
                    <a:pt x="2818" y="11782"/>
                  </a:lnTo>
                  <a:lnTo>
                    <a:pt x="2919" y="11691"/>
                  </a:lnTo>
                  <a:lnTo>
                    <a:pt x="3001" y="11581"/>
                  </a:lnTo>
                  <a:lnTo>
                    <a:pt x="3083" y="11472"/>
                  </a:lnTo>
                  <a:lnTo>
                    <a:pt x="3147" y="11353"/>
                  </a:lnTo>
                  <a:lnTo>
                    <a:pt x="3211" y="11225"/>
                  </a:lnTo>
                  <a:lnTo>
                    <a:pt x="3256" y="11098"/>
                  </a:lnTo>
                  <a:lnTo>
                    <a:pt x="3302" y="10961"/>
                  </a:lnTo>
                  <a:lnTo>
                    <a:pt x="3493" y="10943"/>
                  </a:lnTo>
                  <a:lnTo>
                    <a:pt x="3676" y="10906"/>
                  </a:lnTo>
                  <a:lnTo>
                    <a:pt x="3849" y="10852"/>
                  </a:lnTo>
                  <a:lnTo>
                    <a:pt x="4022" y="10779"/>
                  </a:lnTo>
                  <a:lnTo>
                    <a:pt x="4186" y="10687"/>
                  </a:lnTo>
                  <a:lnTo>
                    <a:pt x="4341" y="10587"/>
                  </a:lnTo>
                  <a:lnTo>
                    <a:pt x="4478" y="10478"/>
                  </a:lnTo>
                  <a:lnTo>
                    <a:pt x="4615" y="10350"/>
                  </a:lnTo>
                  <a:lnTo>
                    <a:pt x="4733" y="10213"/>
                  </a:lnTo>
                  <a:lnTo>
                    <a:pt x="4834" y="10067"/>
                  </a:lnTo>
                  <a:lnTo>
                    <a:pt x="4925" y="9903"/>
                  </a:lnTo>
                  <a:lnTo>
                    <a:pt x="5007" y="9739"/>
                  </a:lnTo>
                  <a:lnTo>
                    <a:pt x="5071" y="9566"/>
                  </a:lnTo>
                  <a:lnTo>
                    <a:pt x="5116" y="9384"/>
                  </a:lnTo>
                  <a:lnTo>
                    <a:pt x="5144" y="9192"/>
                  </a:lnTo>
                  <a:lnTo>
                    <a:pt x="5153" y="9001"/>
                  </a:lnTo>
                  <a:lnTo>
                    <a:pt x="5144" y="8836"/>
                  </a:lnTo>
                  <a:lnTo>
                    <a:pt x="5125" y="8681"/>
                  </a:lnTo>
                  <a:lnTo>
                    <a:pt x="5226" y="8608"/>
                  </a:lnTo>
                  <a:lnTo>
                    <a:pt x="5317" y="8535"/>
                  </a:lnTo>
                  <a:lnTo>
                    <a:pt x="5408" y="8453"/>
                  </a:lnTo>
                  <a:lnTo>
                    <a:pt x="5490" y="8371"/>
                  </a:lnTo>
                  <a:lnTo>
                    <a:pt x="5563" y="8280"/>
                  </a:lnTo>
                  <a:lnTo>
                    <a:pt x="5636" y="8189"/>
                  </a:lnTo>
                  <a:lnTo>
                    <a:pt x="5709" y="8089"/>
                  </a:lnTo>
                  <a:lnTo>
                    <a:pt x="5773" y="7988"/>
                  </a:lnTo>
                  <a:lnTo>
                    <a:pt x="5828" y="7879"/>
                  </a:lnTo>
                  <a:lnTo>
                    <a:pt x="5873" y="7770"/>
                  </a:lnTo>
                  <a:lnTo>
                    <a:pt x="5910" y="7651"/>
                  </a:lnTo>
                  <a:lnTo>
                    <a:pt x="5946" y="7532"/>
                  </a:lnTo>
                  <a:lnTo>
                    <a:pt x="5973" y="7414"/>
                  </a:lnTo>
                  <a:lnTo>
                    <a:pt x="6001" y="7295"/>
                  </a:lnTo>
                  <a:lnTo>
                    <a:pt x="6010" y="7168"/>
                  </a:lnTo>
                  <a:lnTo>
                    <a:pt x="6010" y="7040"/>
                  </a:lnTo>
                  <a:lnTo>
                    <a:pt x="6010" y="6931"/>
                  </a:lnTo>
                  <a:lnTo>
                    <a:pt x="6001" y="6830"/>
                  </a:lnTo>
                  <a:lnTo>
                    <a:pt x="5973" y="6630"/>
                  </a:lnTo>
                  <a:lnTo>
                    <a:pt x="5919" y="6429"/>
                  </a:lnTo>
                  <a:lnTo>
                    <a:pt x="5846" y="6247"/>
                  </a:lnTo>
                  <a:lnTo>
                    <a:pt x="5755" y="6064"/>
                  </a:lnTo>
                  <a:lnTo>
                    <a:pt x="5654" y="5900"/>
                  </a:lnTo>
                  <a:lnTo>
                    <a:pt x="5527" y="5745"/>
                  </a:lnTo>
                  <a:lnTo>
                    <a:pt x="5390" y="5608"/>
                  </a:lnTo>
                  <a:lnTo>
                    <a:pt x="5390" y="5563"/>
                  </a:lnTo>
                  <a:lnTo>
                    <a:pt x="5390" y="5417"/>
                  </a:lnTo>
                  <a:lnTo>
                    <a:pt x="5372" y="5280"/>
                  </a:lnTo>
                  <a:lnTo>
                    <a:pt x="5353" y="5143"/>
                  </a:lnTo>
                  <a:lnTo>
                    <a:pt x="5317" y="5016"/>
                  </a:lnTo>
                  <a:lnTo>
                    <a:pt x="5271" y="4888"/>
                  </a:lnTo>
                  <a:lnTo>
                    <a:pt x="5226" y="4760"/>
                  </a:lnTo>
                  <a:lnTo>
                    <a:pt x="5162" y="4642"/>
                  </a:lnTo>
                  <a:lnTo>
                    <a:pt x="5098" y="4523"/>
                  </a:lnTo>
                  <a:lnTo>
                    <a:pt x="5162" y="4405"/>
                  </a:lnTo>
                  <a:lnTo>
                    <a:pt x="5217" y="4286"/>
                  </a:lnTo>
                  <a:lnTo>
                    <a:pt x="5262" y="4159"/>
                  </a:lnTo>
                  <a:lnTo>
                    <a:pt x="5308" y="4031"/>
                  </a:lnTo>
                  <a:lnTo>
                    <a:pt x="5335" y="3894"/>
                  </a:lnTo>
                  <a:lnTo>
                    <a:pt x="5363" y="3766"/>
                  </a:lnTo>
                  <a:lnTo>
                    <a:pt x="5372" y="3621"/>
                  </a:lnTo>
                  <a:lnTo>
                    <a:pt x="5381" y="3484"/>
                  </a:lnTo>
                  <a:lnTo>
                    <a:pt x="5363" y="3274"/>
                  </a:lnTo>
                  <a:lnTo>
                    <a:pt x="5335" y="3064"/>
                  </a:lnTo>
                  <a:lnTo>
                    <a:pt x="5280" y="2864"/>
                  </a:lnTo>
                  <a:lnTo>
                    <a:pt x="5217" y="2672"/>
                  </a:lnTo>
                  <a:lnTo>
                    <a:pt x="5125" y="2490"/>
                  </a:lnTo>
                  <a:lnTo>
                    <a:pt x="5025" y="2326"/>
                  </a:lnTo>
                  <a:lnTo>
                    <a:pt x="4907" y="2162"/>
                  </a:lnTo>
                  <a:lnTo>
                    <a:pt x="4770" y="2016"/>
                  </a:lnTo>
                  <a:lnTo>
                    <a:pt x="4624" y="1879"/>
                  </a:lnTo>
                  <a:lnTo>
                    <a:pt x="4460" y="1760"/>
                  </a:lnTo>
                  <a:lnTo>
                    <a:pt x="4287" y="1660"/>
                  </a:lnTo>
                  <a:lnTo>
                    <a:pt x="4113" y="1569"/>
                  </a:lnTo>
                  <a:lnTo>
                    <a:pt x="3922" y="1496"/>
                  </a:lnTo>
                  <a:lnTo>
                    <a:pt x="3721" y="1450"/>
                  </a:lnTo>
                  <a:lnTo>
                    <a:pt x="3511" y="1414"/>
                  </a:lnTo>
                  <a:lnTo>
                    <a:pt x="3302" y="1405"/>
                  </a:lnTo>
                  <a:lnTo>
                    <a:pt x="3110" y="1414"/>
                  </a:lnTo>
                  <a:lnTo>
                    <a:pt x="2928" y="1441"/>
                  </a:lnTo>
                  <a:lnTo>
                    <a:pt x="2919" y="1295"/>
                  </a:lnTo>
                  <a:lnTo>
                    <a:pt x="2891" y="1149"/>
                  </a:lnTo>
                  <a:lnTo>
                    <a:pt x="2855" y="1013"/>
                  </a:lnTo>
                  <a:lnTo>
                    <a:pt x="2809" y="876"/>
                  </a:lnTo>
                  <a:lnTo>
                    <a:pt x="2745" y="757"/>
                  </a:lnTo>
                  <a:lnTo>
                    <a:pt x="2673" y="639"/>
                  </a:lnTo>
                  <a:lnTo>
                    <a:pt x="2590" y="520"/>
                  </a:lnTo>
                  <a:lnTo>
                    <a:pt x="2490" y="420"/>
                  </a:lnTo>
                  <a:lnTo>
                    <a:pt x="2390" y="329"/>
                  </a:lnTo>
                  <a:lnTo>
                    <a:pt x="2280" y="247"/>
                  </a:lnTo>
                  <a:lnTo>
                    <a:pt x="2162" y="174"/>
                  </a:lnTo>
                  <a:lnTo>
                    <a:pt x="2034" y="110"/>
                  </a:lnTo>
                  <a:lnTo>
                    <a:pt x="1897" y="64"/>
                  </a:lnTo>
                  <a:lnTo>
                    <a:pt x="1761" y="28"/>
                  </a:lnTo>
                  <a:lnTo>
                    <a:pt x="1615" y="10"/>
                  </a:lnTo>
                  <a:lnTo>
                    <a:pt x="14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5"/>
            <p:cNvSpPr/>
            <p:nvPr/>
          </p:nvSpPr>
          <p:spPr>
            <a:xfrm>
              <a:off x="7209885" y="2374865"/>
              <a:ext cx="495748" cy="989908"/>
            </a:xfrm>
            <a:custGeom>
              <a:rect b="b" l="l" r="r" t="t"/>
              <a:pathLst>
                <a:path extrusionOk="0" h="12476" w="6248">
                  <a:moveTo>
                    <a:pt x="4806" y="238"/>
                  </a:moveTo>
                  <a:lnTo>
                    <a:pt x="4934" y="265"/>
                  </a:lnTo>
                  <a:lnTo>
                    <a:pt x="5071" y="293"/>
                  </a:lnTo>
                  <a:lnTo>
                    <a:pt x="5189" y="338"/>
                  </a:lnTo>
                  <a:lnTo>
                    <a:pt x="5308" y="402"/>
                  </a:lnTo>
                  <a:lnTo>
                    <a:pt x="5417" y="466"/>
                  </a:lnTo>
                  <a:lnTo>
                    <a:pt x="5527" y="539"/>
                  </a:lnTo>
                  <a:lnTo>
                    <a:pt x="5618" y="630"/>
                  </a:lnTo>
                  <a:lnTo>
                    <a:pt x="5709" y="730"/>
                  </a:lnTo>
                  <a:lnTo>
                    <a:pt x="5782" y="831"/>
                  </a:lnTo>
                  <a:lnTo>
                    <a:pt x="5855" y="940"/>
                  </a:lnTo>
                  <a:lnTo>
                    <a:pt x="5910" y="1059"/>
                  </a:lnTo>
                  <a:lnTo>
                    <a:pt x="5955" y="1186"/>
                  </a:lnTo>
                  <a:lnTo>
                    <a:pt x="5983" y="1314"/>
                  </a:lnTo>
                  <a:lnTo>
                    <a:pt x="6010" y="1442"/>
                  </a:lnTo>
                  <a:lnTo>
                    <a:pt x="6010" y="1578"/>
                  </a:lnTo>
                  <a:lnTo>
                    <a:pt x="6010" y="10688"/>
                  </a:lnTo>
                  <a:lnTo>
                    <a:pt x="6010" y="10843"/>
                  </a:lnTo>
                  <a:lnTo>
                    <a:pt x="5983" y="10998"/>
                  </a:lnTo>
                  <a:lnTo>
                    <a:pt x="5946" y="11144"/>
                  </a:lnTo>
                  <a:lnTo>
                    <a:pt x="5892" y="11290"/>
                  </a:lnTo>
                  <a:lnTo>
                    <a:pt x="5828" y="11427"/>
                  </a:lnTo>
                  <a:lnTo>
                    <a:pt x="5746" y="11554"/>
                  </a:lnTo>
                  <a:lnTo>
                    <a:pt x="5655" y="11673"/>
                  </a:lnTo>
                  <a:lnTo>
                    <a:pt x="5554" y="11782"/>
                  </a:lnTo>
                  <a:lnTo>
                    <a:pt x="5445" y="11882"/>
                  </a:lnTo>
                  <a:lnTo>
                    <a:pt x="5326" y="11974"/>
                  </a:lnTo>
                  <a:lnTo>
                    <a:pt x="5199" y="12056"/>
                  </a:lnTo>
                  <a:lnTo>
                    <a:pt x="5062" y="12120"/>
                  </a:lnTo>
                  <a:lnTo>
                    <a:pt x="4916" y="12174"/>
                  </a:lnTo>
                  <a:lnTo>
                    <a:pt x="4770" y="12211"/>
                  </a:lnTo>
                  <a:lnTo>
                    <a:pt x="4615" y="12229"/>
                  </a:lnTo>
                  <a:lnTo>
                    <a:pt x="4460" y="12238"/>
                  </a:lnTo>
                  <a:lnTo>
                    <a:pt x="4323" y="12238"/>
                  </a:lnTo>
                  <a:lnTo>
                    <a:pt x="4196" y="12220"/>
                  </a:lnTo>
                  <a:lnTo>
                    <a:pt x="4068" y="12193"/>
                  </a:lnTo>
                  <a:lnTo>
                    <a:pt x="3940" y="12156"/>
                  </a:lnTo>
                  <a:lnTo>
                    <a:pt x="3822" y="12110"/>
                  </a:lnTo>
                  <a:lnTo>
                    <a:pt x="3703" y="12047"/>
                  </a:lnTo>
                  <a:lnTo>
                    <a:pt x="3603" y="11983"/>
                  </a:lnTo>
                  <a:lnTo>
                    <a:pt x="3493" y="11910"/>
                  </a:lnTo>
                  <a:lnTo>
                    <a:pt x="3402" y="11828"/>
                  </a:lnTo>
                  <a:lnTo>
                    <a:pt x="3311" y="11737"/>
                  </a:lnTo>
                  <a:lnTo>
                    <a:pt x="3229" y="11636"/>
                  </a:lnTo>
                  <a:lnTo>
                    <a:pt x="3156" y="11536"/>
                  </a:lnTo>
                  <a:lnTo>
                    <a:pt x="3083" y="11417"/>
                  </a:lnTo>
                  <a:lnTo>
                    <a:pt x="3028" y="11308"/>
                  </a:lnTo>
                  <a:lnTo>
                    <a:pt x="2983" y="11180"/>
                  </a:lnTo>
                  <a:lnTo>
                    <a:pt x="2946" y="11053"/>
                  </a:lnTo>
                  <a:lnTo>
                    <a:pt x="2928" y="10971"/>
                  </a:lnTo>
                  <a:lnTo>
                    <a:pt x="2837" y="10961"/>
                  </a:lnTo>
                  <a:lnTo>
                    <a:pt x="2664" y="10943"/>
                  </a:lnTo>
                  <a:lnTo>
                    <a:pt x="2481" y="10907"/>
                  </a:lnTo>
                  <a:lnTo>
                    <a:pt x="2317" y="10861"/>
                  </a:lnTo>
                  <a:lnTo>
                    <a:pt x="2153" y="10788"/>
                  </a:lnTo>
                  <a:lnTo>
                    <a:pt x="2007" y="10706"/>
                  </a:lnTo>
                  <a:lnTo>
                    <a:pt x="1861" y="10615"/>
                  </a:lnTo>
                  <a:lnTo>
                    <a:pt x="1724" y="10506"/>
                  </a:lnTo>
                  <a:lnTo>
                    <a:pt x="1606" y="10387"/>
                  </a:lnTo>
                  <a:lnTo>
                    <a:pt x="1487" y="10259"/>
                  </a:lnTo>
                  <a:lnTo>
                    <a:pt x="1396" y="10123"/>
                  </a:lnTo>
                  <a:lnTo>
                    <a:pt x="1305" y="9968"/>
                  </a:lnTo>
                  <a:lnTo>
                    <a:pt x="1232" y="9813"/>
                  </a:lnTo>
                  <a:lnTo>
                    <a:pt x="1177" y="9648"/>
                  </a:lnTo>
                  <a:lnTo>
                    <a:pt x="1132" y="9475"/>
                  </a:lnTo>
                  <a:lnTo>
                    <a:pt x="1104" y="9302"/>
                  </a:lnTo>
                  <a:lnTo>
                    <a:pt x="1095" y="9120"/>
                  </a:lnTo>
                  <a:lnTo>
                    <a:pt x="1104" y="8965"/>
                  </a:lnTo>
                  <a:lnTo>
                    <a:pt x="1123" y="8819"/>
                  </a:lnTo>
                  <a:lnTo>
                    <a:pt x="1132" y="8746"/>
                  </a:lnTo>
                  <a:lnTo>
                    <a:pt x="1068" y="8700"/>
                  </a:lnTo>
                  <a:lnTo>
                    <a:pt x="977" y="8636"/>
                  </a:lnTo>
                  <a:lnTo>
                    <a:pt x="885" y="8563"/>
                  </a:lnTo>
                  <a:lnTo>
                    <a:pt x="803" y="8490"/>
                  </a:lnTo>
                  <a:lnTo>
                    <a:pt x="721" y="8408"/>
                  </a:lnTo>
                  <a:lnTo>
                    <a:pt x="648" y="8317"/>
                  </a:lnTo>
                  <a:lnTo>
                    <a:pt x="575" y="8226"/>
                  </a:lnTo>
                  <a:lnTo>
                    <a:pt x="512" y="8135"/>
                  </a:lnTo>
                  <a:lnTo>
                    <a:pt x="457" y="8034"/>
                  </a:lnTo>
                  <a:lnTo>
                    <a:pt x="402" y="7934"/>
                  </a:lnTo>
                  <a:lnTo>
                    <a:pt x="366" y="7834"/>
                  </a:lnTo>
                  <a:lnTo>
                    <a:pt x="320" y="7724"/>
                  </a:lnTo>
                  <a:lnTo>
                    <a:pt x="293" y="7615"/>
                  </a:lnTo>
                  <a:lnTo>
                    <a:pt x="265" y="7506"/>
                  </a:lnTo>
                  <a:lnTo>
                    <a:pt x="247" y="7387"/>
                  </a:lnTo>
                  <a:lnTo>
                    <a:pt x="238" y="7278"/>
                  </a:lnTo>
                  <a:lnTo>
                    <a:pt x="238" y="7159"/>
                  </a:lnTo>
                  <a:lnTo>
                    <a:pt x="247" y="6968"/>
                  </a:lnTo>
                  <a:lnTo>
                    <a:pt x="275" y="6776"/>
                  </a:lnTo>
                  <a:lnTo>
                    <a:pt x="320" y="6594"/>
                  </a:lnTo>
                  <a:lnTo>
                    <a:pt x="384" y="6420"/>
                  </a:lnTo>
                  <a:lnTo>
                    <a:pt x="466" y="6256"/>
                  </a:lnTo>
                  <a:lnTo>
                    <a:pt x="566" y="6092"/>
                  </a:lnTo>
                  <a:lnTo>
                    <a:pt x="685" y="5946"/>
                  </a:lnTo>
                  <a:lnTo>
                    <a:pt x="822" y="5810"/>
                  </a:lnTo>
                  <a:lnTo>
                    <a:pt x="858" y="5773"/>
                  </a:lnTo>
                  <a:lnTo>
                    <a:pt x="858" y="5682"/>
                  </a:lnTo>
                  <a:lnTo>
                    <a:pt x="858" y="5545"/>
                  </a:lnTo>
                  <a:lnTo>
                    <a:pt x="876" y="5417"/>
                  </a:lnTo>
                  <a:lnTo>
                    <a:pt x="895" y="5299"/>
                  </a:lnTo>
                  <a:lnTo>
                    <a:pt x="922" y="5171"/>
                  </a:lnTo>
                  <a:lnTo>
                    <a:pt x="968" y="5053"/>
                  </a:lnTo>
                  <a:lnTo>
                    <a:pt x="1013" y="4934"/>
                  </a:lnTo>
                  <a:lnTo>
                    <a:pt x="1068" y="4816"/>
                  </a:lnTo>
                  <a:lnTo>
                    <a:pt x="1132" y="4706"/>
                  </a:lnTo>
                  <a:lnTo>
                    <a:pt x="1168" y="4642"/>
                  </a:lnTo>
                  <a:lnTo>
                    <a:pt x="1132" y="4588"/>
                  </a:lnTo>
                  <a:lnTo>
                    <a:pt x="1077" y="4469"/>
                  </a:lnTo>
                  <a:lnTo>
                    <a:pt x="1022" y="4351"/>
                  </a:lnTo>
                  <a:lnTo>
                    <a:pt x="977" y="4232"/>
                  </a:lnTo>
                  <a:lnTo>
                    <a:pt x="940" y="4113"/>
                  </a:lnTo>
                  <a:lnTo>
                    <a:pt x="913" y="3986"/>
                  </a:lnTo>
                  <a:lnTo>
                    <a:pt x="885" y="3858"/>
                  </a:lnTo>
                  <a:lnTo>
                    <a:pt x="876" y="3730"/>
                  </a:lnTo>
                  <a:lnTo>
                    <a:pt x="867" y="3603"/>
                  </a:lnTo>
                  <a:lnTo>
                    <a:pt x="876" y="3402"/>
                  </a:lnTo>
                  <a:lnTo>
                    <a:pt x="913" y="3211"/>
                  </a:lnTo>
                  <a:lnTo>
                    <a:pt x="958" y="3019"/>
                  </a:lnTo>
                  <a:lnTo>
                    <a:pt x="1022" y="2837"/>
                  </a:lnTo>
                  <a:lnTo>
                    <a:pt x="1104" y="2664"/>
                  </a:lnTo>
                  <a:lnTo>
                    <a:pt x="1205" y="2509"/>
                  </a:lnTo>
                  <a:lnTo>
                    <a:pt x="1323" y="2354"/>
                  </a:lnTo>
                  <a:lnTo>
                    <a:pt x="1442" y="2217"/>
                  </a:lnTo>
                  <a:lnTo>
                    <a:pt x="1588" y="2089"/>
                  </a:lnTo>
                  <a:lnTo>
                    <a:pt x="1734" y="1980"/>
                  </a:lnTo>
                  <a:lnTo>
                    <a:pt x="1898" y="1879"/>
                  </a:lnTo>
                  <a:lnTo>
                    <a:pt x="2071" y="1797"/>
                  </a:lnTo>
                  <a:lnTo>
                    <a:pt x="2253" y="1724"/>
                  </a:lnTo>
                  <a:lnTo>
                    <a:pt x="2436" y="1679"/>
                  </a:lnTo>
                  <a:lnTo>
                    <a:pt x="2636" y="1651"/>
                  </a:lnTo>
                  <a:lnTo>
                    <a:pt x="2828" y="1642"/>
                  </a:lnTo>
                  <a:lnTo>
                    <a:pt x="3010" y="1651"/>
                  </a:lnTo>
                  <a:lnTo>
                    <a:pt x="3183" y="1670"/>
                  </a:lnTo>
                  <a:lnTo>
                    <a:pt x="3320" y="1697"/>
                  </a:lnTo>
                  <a:lnTo>
                    <a:pt x="3320" y="1560"/>
                  </a:lnTo>
                  <a:lnTo>
                    <a:pt x="3329" y="1423"/>
                  </a:lnTo>
                  <a:lnTo>
                    <a:pt x="3348" y="1296"/>
                  </a:lnTo>
                  <a:lnTo>
                    <a:pt x="3384" y="1168"/>
                  </a:lnTo>
                  <a:lnTo>
                    <a:pt x="3430" y="1050"/>
                  </a:lnTo>
                  <a:lnTo>
                    <a:pt x="3493" y="931"/>
                  </a:lnTo>
                  <a:lnTo>
                    <a:pt x="3557" y="822"/>
                  </a:lnTo>
                  <a:lnTo>
                    <a:pt x="3639" y="721"/>
                  </a:lnTo>
                  <a:lnTo>
                    <a:pt x="3721" y="621"/>
                  </a:lnTo>
                  <a:lnTo>
                    <a:pt x="3822" y="539"/>
                  </a:lnTo>
                  <a:lnTo>
                    <a:pt x="3922" y="466"/>
                  </a:lnTo>
                  <a:lnTo>
                    <a:pt x="4031" y="393"/>
                  </a:lnTo>
                  <a:lnTo>
                    <a:pt x="4150" y="338"/>
                  </a:lnTo>
                  <a:lnTo>
                    <a:pt x="4268" y="293"/>
                  </a:lnTo>
                  <a:lnTo>
                    <a:pt x="4396" y="265"/>
                  </a:lnTo>
                  <a:lnTo>
                    <a:pt x="4533" y="238"/>
                  </a:lnTo>
                  <a:close/>
                  <a:moveTo>
                    <a:pt x="4670" y="1"/>
                  </a:moveTo>
                  <a:lnTo>
                    <a:pt x="4515" y="10"/>
                  </a:lnTo>
                  <a:lnTo>
                    <a:pt x="4369" y="28"/>
                  </a:lnTo>
                  <a:lnTo>
                    <a:pt x="4223" y="65"/>
                  </a:lnTo>
                  <a:lnTo>
                    <a:pt x="4086" y="110"/>
                  </a:lnTo>
                  <a:lnTo>
                    <a:pt x="3958" y="174"/>
                  </a:lnTo>
                  <a:lnTo>
                    <a:pt x="3831" y="247"/>
                  </a:lnTo>
                  <a:lnTo>
                    <a:pt x="3712" y="329"/>
                  </a:lnTo>
                  <a:lnTo>
                    <a:pt x="3603" y="420"/>
                  </a:lnTo>
                  <a:lnTo>
                    <a:pt x="3503" y="521"/>
                  </a:lnTo>
                  <a:lnTo>
                    <a:pt x="3411" y="630"/>
                  </a:lnTo>
                  <a:lnTo>
                    <a:pt x="3329" y="740"/>
                  </a:lnTo>
                  <a:lnTo>
                    <a:pt x="3265" y="867"/>
                  </a:lnTo>
                  <a:lnTo>
                    <a:pt x="3202" y="995"/>
                  </a:lnTo>
                  <a:lnTo>
                    <a:pt x="3156" y="1141"/>
                  </a:lnTo>
                  <a:lnTo>
                    <a:pt x="3120" y="1278"/>
                  </a:lnTo>
                  <a:lnTo>
                    <a:pt x="3101" y="1423"/>
                  </a:lnTo>
                  <a:lnTo>
                    <a:pt x="2965" y="1414"/>
                  </a:lnTo>
                  <a:lnTo>
                    <a:pt x="2828" y="1405"/>
                  </a:lnTo>
                  <a:lnTo>
                    <a:pt x="2718" y="1414"/>
                  </a:lnTo>
                  <a:lnTo>
                    <a:pt x="2609" y="1423"/>
                  </a:lnTo>
                  <a:lnTo>
                    <a:pt x="2499" y="1433"/>
                  </a:lnTo>
                  <a:lnTo>
                    <a:pt x="2390" y="1451"/>
                  </a:lnTo>
                  <a:lnTo>
                    <a:pt x="2180" y="1506"/>
                  </a:lnTo>
                  <a:lnTo>
                    <a:pt x="1980" y="1578"/>
                  </a:lnTo>
                  <a:lnTo>
                    <a:pt x="1788" y="1670"/>
                  </a:lnTo>
                  <a:lnTo>
                    <a:pt x="1606" y="1788"/>
                  </a:lnTo>
                  <a:lnTo>
                    <a:pt x="1442" y="1907"/>
                  </a:lnTo>
                  <a:lnTo>
                    <a:pt x="1287" y="2053"/>
                  </a:lnTo>
                  <a:lnTo>
                    <a:pt x="1141" y="2208"/>
                  </a:lnTo>
                  <a:lnTo>
                    <a:pt x="1013" y="2381"/>
                  </a:lnTo>
                  <a:lnTo>
                    <a:pt x="904" y="2554"/>
                  </a:lnTo>
                  <a:lnTo>
                    <a:pt x="813" y="2746"/>
                  </a:lnTo>
                  <a:lnTo>
                    <a:pt x="740" y="2946"/>
                  </a:lnTo>
                  <a:lnTo>
                    <a:pt x="685" y="3165"/>
                  </a:lnTo>
                  <a:lnTo>
                    <a:pt x="667" y="3265"/>
                  </a:lnTo>
                  <a:lnTo>
                    <a:pt x="648" y="3375"/>
                  </a:lnTo>
                  <a:lnTo>
                    <a:pt x="639" y="3493"/>
                  </a:lnTo>
                  <a:lnTo>
                    <a:pt x="639" y="3603"/>
                  </a:lnTo>
                  <a:lnTo>
                    <a:pt x="648" y="3740"/>
                  </a:lnTo>
                  <a:lnTo>
                    <a:pt x="658" y="3876"/>
                  </a:lnTo>
                  <a:lnTo>
                    <a:pt x="676" y="4004"/>
                  </a:lnTo>
                  <a:lnTo>
                    <a:pt x="703" y="4141"/>
                  </a:lnTo>
                  <a:lnTo>
                    <a:pt x="740" y="4268"/>
                  </a:lnTo>
                  <a:lnTo>
                    <a:pt x="785" y="4396"/>
                  </a:lnTo>
                  <a:lnTo>
                    <a:pt x="840" y="4524"/>
                  </a:lnTo>
                  <a:lnTo>
                    <a:pt x="904" y="4642"/>
                  </a:lnTo>
                  <a:lnTo>
                    <a:pt x="840" y="4761"/>
                  </a:lnTo>
                  <a:lnTo>
                    <a:pt x="785" y="4889"/>
                  </a:lnTo>
                  <a:lnTo>
                    <a:pt x="730" y="5007"/>
                  </a:lnTo>
                  <a:lnTo>
                    <a:pt x="694" y="5144"/>
                  </a:lnTo>
                  <a:lnTo>
                    <a:pt x="667" y="5272"/>
                  </a:lnTo>
                  <a:lnTo>
                    <a:pt x="639" y="5408"/>
                  </a:lnTo>
                  <a:lnTo>
                    <a:pt x="630" y="5536"/>
                  </a:lnTo>
                  <a:lnTo>
                    <a:pt x="621" y="5673"/>
                  </a:lnTo>
                  <a:lnTo>
                    <a:pt x="484" y="5828"/>
                  </a:lnTo>
                  <a:lnTo>
                    <a:pt x="366" y="5992"/>
                  </a:lnTo>
                  <a:lnTo>
                    <a:pt x="256" y="6174"/>
                  </a:lnTo>
                  <a:lnTo>
                    <a:pt x="165" y="6357"/>
                  </a:lnTo>
                  <a:lnTo>
                    <a:pt x="101" y="6548"/>
                  </a:lnTo>
                  <a:lnTo>
                    <a:pt x="47" y="6749"/>
                  </a:lnTo>
                  <a:lnTo>
                    <a:pt x="19" y="6949"/>
                  </a:lnTo>
                  <a:lnTo>
                    <a:pt x="1" y="7159"/>
                  </a:lnTo>
                  <a:lnTo>
                    <a:pt x="10" y="7287"/>
                  </a:lnTo>
                  <a:lnTo>
                    <a:pt x="19" y="7405"/>
                  </a:lnTo>
                  <a:lnTo>
                    <a:pt x="37" y="7533"/>
                  </a:lnTo>
                  <a:lnTo>
                    <a:pt x="65" y="7651"/>
                  </a:lnTo>
                  <a:lnTo>
                    <a:pt x="101" y="7770"/>
                  </a:lnTo>
                  <a:lnTo>
                    <a:pt x="138" y="7889"/>
                  </a:lnTo>
                  <a:lnTo>
                    <a:pt x="183" y="7998"/>
                  </a:lnTo>
                  <a:lnTo>
                    <a:pt x="238" y="8117"/>
                  </a:lnTo>
                  <a:lnTo>
                    <a:pt x="302" y="8217"/>
                  </a:lnTo>
                  <a:lnTo>
                    <a:pt x="366" y="8326"/>
                  </a:lnTo>
                  <a:lnTo>
                    <a:pt x="439" y="8427"/>
                  </a:lnTo>
                  <a:lnTo>
                    <a:pt x="512" y="8518"/>
                  </a:lnTo>
                  <a:lnTo>
                    <a:pt x="603" y="8609"/>
                  </a:lnTo>
                  <a:lnTo>
                    <a:pt x="685" y="8700"/>
                  </a:lnTo>
                  <a:lnTo>
                    <a:pt x="785" y="8782"/>
                  </a:lnTo>
                  <a:lnTo>
                    <a:pt x="885" y="8855"/>
                  </a:lnTo>
                  <a:lnTo>
                    <a:pt x="876" y="8983"/>
                  </a:lnTo>
                  <a:lnTo>
                    <a:pt x="867" y="9120"/>
                  </a:lnTo>
                  <a:lnTo>
                    <a:pt x="876" y="9320"/>
                  </a:lnTo>
                  <a:lnTo>
                    <a:pt x="904" y="9512"/>
                  </a:lnTo>
                  <a:lnTo>
                    <a:pt x="949" y="9703"/>
                  </a:lnTo>
                  <a:lnTo>
                    <a:pt x="1013" y="9886"/>
                  </a:lnTo>
                  <a:lnTo>
                    <a:pt x="1086" y="10059"/>
                  </a:lnTo>
                  <a:lnTo>
                    <a:pt x="1186" y="10223"/>
                  </a:lnTo>
                  <a:lnTo>
                    <a:pt x="1287" y="10378"/>
                  </a:lnTo>
                  <a:lnTo>
                    <a:pt x="1405" y="10515"/>
                  </a:lnTo>
                  <a:lnTo>
                    <a:pt x="1542" y="10651"/>
                  </a:lnTo>
                  <a:lnTo>
                    <a:pt x="1688" y="10770"/>
                  </a:lnTo>
                  <a:lnTo>
                    <a:pt x="1843" y="10879"/>
                  </a:lnTo>
                  <a:lnTo>
                    <a:pt x="2007" y="10971"/>
                  </a:lnTo>
                  <a:lnTo>
                    <a:pt x="2180" y="11053"/>
                  </a:lnTo>
                  <a:lnTo>
                    <a:pt x="2363" y="11117"/>
                  </a:lnTo>
                  <a:lnTo>
                    <a:pt x="2545" y="11162"/>
                  </a:lnTo>
                  <a:lnTo>
                    <a:pt x="2746" y="11189"/>
                  </a:lnTo>
                  <a:lnTo>
                    <a:pt x="2791" y="11326"/>
                  </a:lnTo>
                  <a:lnTo>
                    <a:pt x="2846" y="11463"/>
                  </a:lnTo>
                  <a:lnTo>
                    <a:pt x="2919" y="11591"/>
                  </a:lnTo>
                  <a:lnTo>
                    <a:pt x="2992" y="11709"/>
                  </a:lnTo>
                  <a:lnTo>
                    <a:pt x="3083" y="11819"/>
                  </a:lnTo>
                  <a:lnTo>
                    <a:pt x="3174" y="11928"/>
                  </a:lnTo>
                  <a:lnTo>
                    <a:pt x="3275" y="12028"/>
                  </a:lnTo>
                  <a:lnTo>
                    <a:pt x="3384" y="12110"/>
                  </a:lnTo>
                  <a:lnTo>
                    <a:pt x="3503" y="12193"/>
                  </a:lnTo>
                  <a:lnTo>
                    <a:pt x="3621" y="12265"/>
                  </a:lnTo>
                  <a:lnTo>
                    <a:pt x="3749" y="12329"/>
                  </a:lnTo>
                  <a:lnTo>
                    <a:pt x="3886" y="12375"/>
                  </a:lnTo>
                  <a:lnTo>
                    <a:pt x="4022" y="12420"/>
                  </a:lnTo>
                  <a:lnTo>
                    <a:pt x="4168" y="12448"/>
                  </a:lnTo>
                  <a:lnTo>
                    <a:pt x="4305" y="12466"/>
                  </a:lnTo>
                  <a:lnTo>
                    <a:pt x="4460" y="12475"/>
                  </a:lnTo>
                  <a:lnTo>
                    <a:pt x="4642" y="12466"/>
                  </a:lnTo>
                  <a:lnTo>
                    <a:pt x="4816" y="12439"/>
                  </a:lnTo>
                  <a:lnTo>
                    <a:pt x="4989" y="12393"/>
                  </a:lnTo>
                  <a:lnTo>
                    <a:pt x="5153" y="12329"/>
                  </a:lnTo>
                  <a:lnTo>
                    <a:pt x="5308" y="12256"/>
                  </a:lnTo>
                  <a:lnTo>
                    <a:pt x="5454" y="12165"/>
                  </a:lnTo>
                  <a:lnTo>
                    <a:pt x="5591" y="12065"/>
                  </a:lnTo>
                  <a:lnTo>
                    <a:pt x="5718" y="11946"/>
                  </a:lnTo>
                  <a:lnTo>
                    <a:pt x="5837" y="11819"/>
                  </a:lnTo>
                  <a:lnTo>
                    <a:pt x="5937" y="11682"/>
                  </a:lnTo>
                  <a:lnTo>
                    <a:pt x="6028" y="11536"/>
                  </a:lnTo>
                  <a:lnTo>
                    <a:pt x="6101" y="11381"/>
                  </a:lnTo>
                  <a:lnTo>
                    <a:pt x="6165" y="11217"/>
                  </a:lnTo>
                  <a:lnTo>
                    <a:pt x="6211" y="11044"/>
                  </a:lnTo>
                  <a:lnTo>
                    <a:pt x="6238" y="10870"/>
                  </a:lnTo>
                  <a:lnTo>
                    <a:pt x="6247" y="10688"/>
                  </a:lnTo>
                  <a:lnTo>
                    <a:pt x="6247" y="1578"/>
                  </a:lnTo>
                  <a:lnTo>
                    <a:pt x="6238" y="1423"/>
                  </a:lnTo>
                  <a:lnTo>
                    <a:pt x="6211" y="1268"/>
                  </a:lnTo>
                  <a:lnTo>
                    <a:pt x="6174" y="1113"/>
                  </a:lnTo>
                  <a:lnTo>
                    <a:pt x="6120" y="968"/>
                  </a:lnTo>
                  <a:lnTo>
                    <a:pt x="6056" y="831"/>
                  </a:lnTo>
                  <a:lnTo>
                    <a:pt x="5974" y="703"/>
                  </a:lnTo>
                  <a:lnTo>
                    <a:pt x="5882" y="575"/>
                  </a:lnTo>
                  <a:lnTo>
                    <a:pt x="5782" y="466"/>
                  </a:lnTo>
                  <a:lnTo>
                    <a:pt x="5673" y="366"/>
                  </a:lnTo>
                  <a:lnTo>
                    <a:pt x="5545" y="275"/>
                  </a:lnTo>
                  <a:lnTo>
                    <a:pt x="5417" y="192"/>
                  </a:lnTo>
                  <a:lnTo>
                    <a:pt x="5281" y="129"/>
                  </a:lnTo>
                  <a:lnTo>
                    <a:pt x="5135" y="74"/>
                  </a:lnTo>
                  <a:lnTo>
                    <a:pt x="4980" y="37"/>
                  </a:lnTo>
                  <a:lnTo>
                    <a:pt x="4825" y="10"/>
                  </a:lnTo>
                  <a:lnTo>
                    <a:pt x="46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5"/>
            <p:cNvSpPr/>
            <p:nvPr/>
          </p:nvSpPr>
          <p:spPr>
            <a:xfrm>
              <a:off x="7260586" y="2486343"/>
              <a:ext cx="348087" cy="306827"/>
            </a:xfrm>
            <a:custGeom>
              <a:rect b="b" l="l" r="r" t="t"/>
              <a:pathLst>
                <a:path extrusionOk="0" h="3867" w="4387">
                  <a:moveTo>
                    <a:pt x="2189" y="0"/>
                  </a:moveTo>
                  <a:lnTo>
                    <a:pt x="2079" y="9"/>
                  </a:lnTo>
                  <a:lnTo>
                    <a:pt x="1970" y="18"/>
                  </a:lnTo>
                  <a:lnTo>
                    <a:pt x="1860" y="28"/>
                  </a:lnTo>
                  <a:lnTo>
                    <a:pt x="1751" y="46"/>
                  </a:lnTo>
                  <a:lnTo>
                    <a:pt x="1541" y="101"/>
                  </a:lnTo>
                  <a:lnTo>
                    <a:pt x="1341" y="173"/>
                  </a:lnTo>
                  <a:lnTo>
                    <a:pt x="1149" y="265"/>
                  </a:lnTo>
                  <a:lnTo>
                    <a:pt x="967" y="383"/>
                  </a:lnTo>
                  <a:lnTo>
                    <a:pt x="803" y="502"/>
                  </a:lnTo>
                  <a:lnTo>
                    <a:pt x="648" y="648"/>
                  </a:lnTo>
                  <a:lnTo>
                    <a:pt x="502" y="803"/>
                  </a:lnTo>
                  <a:lnTo>
                    <a:pt x="374" y="976"/>
                  </a:lnTo>
                  <a:lnTo>
                    <a:pt x="265" y="1149"/>
                  </a:lnTo>
                  <a:lnTo>
                    <a:pt x="174" y="1341"/>
                  </a:lnTo>
                  <a:lnTo>
                    <a:pt x="101" y="1541"/>
                  </a:lnTo>
                  <a:lnTo>
                    <a:pt x="46" y="1760"/>
                  </a:lnTo>
                  <a:lnTo>
                    <a:pt x="28" y="1860"/>
                  </a:lnTo>
                  <a:lnTo>
                    <a:pt x="9" y="1970"/>
                  </a:lnTo>
                  <a:lnTo>
                    <a:pt x="0" y="2088"/>
                  </a:lnTo>
                  <a:lnTo>
                    <a:pt x="0" y="2198"/>
                  </a:lnTo>
                  <a:lnTo>
                    <a:pt x="228" y="2198"/>
                  </a:lnTo>
                  <a:lnTo>
                    <a:pt x="237" y="1997"/>
                  </a:lnTo>
                  <a:lnTo>
                    <a:pt x="274" y="1806"/>
                  </a:lnTo>
                  <a:lnTo>
                    <a:pt x="319" y="1614"/>
                  </a:lnTo>
                  <a:lnTo>
                    <a:pt x="383" y="1432"/>
                  </a:lnTo>
                  <a:lnTo>
                    <a:pt x="465" y="1259"/>
                  </a:lnTo>
                  <a:lnTo>
                    <a:pt x="566" y="1104"/>
                  </a:lnTo>
                  <a:lnTo>
                    <a:pt x="684" y="949"/>
                  </a:lnTo>
                  <a:lnTo>
                    <a:pt x="803" y="812"/>
                  </a:lnTo>
                  <a:lnTo>
                    <a:pt x="949" y="684"/>
                  </a:lnTo>
                  <a:lnTo>
                    <a:pt x="1095" y="575"/>
                  </a:lnTo>
                  <a:lnTo>
                    <a:pt x="1259" y="474"/>
                  </a:lnTo>
                  <a:lnTo>
                    <a:pt x="1432" y="392"/>
                  </a:lnTo>
                  <a:lnTo>
                    <a:pt x="1614" y="319"/>
                  </a:lnTo>
                  <a:lnTo>
                    <a:pt x="1797" y="274"/>
                  </a:lnTo>
                  <a:lnTo>
                    <a:pt x="1997" y="246"/>
                  </a:lnTo>
                  <a:lnTo>
                    <a:pt x="2189" y="237"/>
                  </a:lnTo>
                  <a:lnTo>
                    <a:pt x="2389" y="246"/>
                  </a:lnTo>
                  <a:lnTo>
                    <a:pt x="2590" y="274"/>
                  </a:lnTo>
                  <a:lnTo>
                    <a:pt x="2772" y="319"/>
                  </a:lnTo>
                  <a:lnTo>
                    <a:pt x="2955" y="392"/>
                  </a:lnTo>
                  <a:lnTo>
                    <a:pt x="3128" y="474"/>
                  </a:lnTo>
                  <a:lnTo>
                    <a:pt x="3292" y="575"/>
                  </a:lnTo>
                  <a:lnTo>
                    <a:pt x="3438" y="684"/>
                  </a:lnTo>
                  <a:lnTo>
                    <a:pt x="3584" y="812"/>
                  </a:lnTo>
                  <a:lnTo>
                    <a:pt x="3702" y="949"/>
                  </a:lnTo>
                  <a:lnTo>
                    <a:pt x="3821" y="1104"/>
                  </a:lnTo>
                  <a:lnTo>
                    <a:pt x="3921" y="1259"/>
                  </a:lnTo>
                  <a:lnTo>
                    <a:pt x="4003" y="1432"/>
                  </a:lnTo>
                  <a:lnTo>
                    <a:pt x="4067" y="1614"/>
                  </a:lnTo>
                  <a:lnTo>
                    <a:pt x="4113" y="1806"/>
                  </a:lnTo>
                  <a:lnTo>
                    <a:pt x="4149" y="1997"/>
                  </a:lnTo>
                  <a:lnTo>
                    <a:pt x="4158" y="2198"/>
                  </a:lnTo>
                  <a:lnTo>
                    <a:pt x="4149" y="2307"/>
                  </a:lnTo>
                  <a:lnTo>
                    <a:pt x="4140" y="2408"/>
                  </a:lnTo>
                  <a:lnTo>
                    <a:pt x="4131" y="2517"/>
                  </a:lnTo>
                  <a:lnTo>
                    <a:pt x="4113" y="2617"/>
                  </a:lnTo>
                  <a:lnTo>
                    <a:pt x="4085" y="2718"/>
                  </a:lnTo>
                  <a:lnTo>
                    <a:pt x="4049" y="2827"/>
                  </a:lnTo>
                  <a:lnTo>
                    <a:pt x="4012" y="2918"/>
                  </a:lnTo>
                  <a:lnTo>
                    <a:pt x="3976" y="3018"/>
                  </a:lnTo>
                  <a:lnTo>
                    <a:pt x="3930" y="3110"/>
                  </a:lnTo>
                  <a:lnTo>
                    <a:pt x="3876" y="3201"/>
                  </a:lnTo>
                  <a:lnTo>
                    <a:pt x="3821" y="3292"/>
                  </a:lnTo>
                  <a:lnTo>
                    <a:pt x="3757" y="3374"/>
                  </a:lnTo>
                  <a:lnTo>
                    <a:pt x="3693" y="3465"/>
                  </a:lnTo>
                  <a:lnTo>
                    <a:pt x="3620" y="3538"/>
                  </a:lnTo>
                  <a:lnTo>
                    <a:pt x="3547" y="3620"/>
                  </a:lnTo>
                  <a:lnTo>
                    <a:pt x="3465" y="3684"/>
                  </a:lnTo>
                  <a:lnTo>
                    <a:pt x="3620" y="3867"/>
                  </a:lnTo>
                  <a:lnTo>
                    <a:pt x="3702" y="3784"/>
                  </a:lnTo>
                  <a:lnTo>
                    <a:pt x="3794" y="3702"/>
                  </a:lnTo>
                  <a:lnTo>
                    <a:pt x="3867" y="3611"/>
                  </a:lnTo>
                  <a:lnTo>
                    <a:pt x="3940" y="3520"/>
                  </a:lnTo>
                  <a:lnTo>
                    <a:pt x="4012" y="3420"/>
                  </a:lnTo>
                  <a:lnTo>
                    <a:pt x="4076" y="3319"/>
                  </a:lnTo>
                  <a:lnTo>
                    <a:pt x="4131" y="3219"/>
                  </a:lnTo>
                  <a:lnTo>
                    <a:pt x="4186" y="3119"/>
                  </a:lnTo>
                  <a:lnTo>
                    <a:pt x="4231" y="3009"/>
                  </a:lnTo>
                  <a:lnTo>
                    <a:pt x="4268" y="2900"/>
                  </a:lnTo>
                  <a:lnTo>
                    <a:pt x="4304" y="2781"/>
                  </a:lnTo>
                  <a:lnTo>
                    <a:pt x="4332" y="2672"/>
                  </a:lnTo>
                  <a:lnTo>
                    <a:pt x="4359" y="2553"/>
                  </a:lnTo>
                  <a:lnTo>
                    <a:pt x="4368" y="2435"/>
                  </a:lnTo>
                  <a:lnTo>
                    <a:pt x="4386" y="2316"/>
                  </a:lnTo>
                  <a:lnTo>
                    <a:pt x="4386" y="2198"/>
                  </a:lnTo>
                  <a:lnTo>
                    <a:pt x="4386" y="2088"/>
                  </a:lnTo>
                  <a:lnTo>
                    <a:pt x="4377" y="1970"/>
                  </a:lnTo>
                  <a:lnTo>
                    <a:pt x="4359" y="1860"/>
                  </a:lnTo>
                  <a:lnTo>
                    <a:pt x="4341" y="1760"/>
                  </a:lnTo>
                  <a:lnTo>
                    <a:pt x="4286" y="1541"/>
                  </a:lnTo>
                  <a:lnTo>
                    <a:pt x="4213" y="1341"/>
                  </a:lnTo>
                  <a:lnTo>
                    <a:pt x="4122" y="1149"/>
                  </a:lnTo>
                  <a:lnTo>
                    <a:pt x="4012" y="976"/>
                  </a:lnTo>
                  <a:lnTo>
                    <a:pt x="3885" y="803"/>
                  </a:lnTo>
                  <a:lnTo>
                    <a:pt x="3739" y="648"/>
                  </a:lnTo>
                  <a:lnTo>
                    <a:pt x="3584" y="502"/>
                  </a:lnTo>
                  <a:lnTo>
                    <a:pt x="3420" y="383"/>
                  </a:lnTo>
                  <a:lnTo>
                    <a:pt x="3237" y="265"/>
                  </a:lnTo>
                  <a:lnTo>
                    <a:pt x="3046" y="173"/>
                  </a:lnTo>
                  <a:lnTo>
                    <a:pt x="2845" y="101"/>
                  </a:lnTo>
                  <a:lnTo>
                    <a:pt x="2636" y="46"/>
                  </a:lnTo>
                  <a:lnTo>
                    <a:pt x="2526" y="28"/>
                  </a:lnTo>
                  <a:lnTo>
                    <a:pt x="2417" y="18"/>
                  </a:lnTo>
                  <a:lnTo>
                    <a:pt x="2307" y="9"/>
                  </a:lnTo>
                  <a:lnTo>
                    <a:pt x="21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5"/>
            <p:cNvSpPr/>
            <p:nvPr/>
          </p:nvSpPr>
          <p:spPr>
            <a:xfrm>
              <a:off x="7557968" y="2479122"/>
              <a:ext cx="63714" cy="94103"/>
            </a:xfrm>
            <a:custGeom>
              <a:rect b="b" l="l" r="r" t="t"/>
              <a:pathLst>
                <a:path extrusionOk="0" h="1186" w="803">
                  <a:moveTo>
                    <a:pt x="565" y="0"/>
                  </a:moveTo>
                  <a:lnTo>
                    <a:pt x="547" y="146"/>
                  </a:lnTo>
                  <a:lnTo>
                    <a:pt x="520" y="292"/>
                  </a:lnTo>
                  <a:lnTo>
                    <a:pt x="465" y="429"/>
                  </a:lnTo>
                  <a:lnTo>
                    <a:pt x="401" y="556"/>
                  </a:lnTo>
                  <a:lnTo>
                    <a:pt x="319" y="684"/>
                  </a:lnTo>
                  <a:lnTo>
                    <a:pt x="228" y="802"/>
                  </a:lnTo>
                  <a:lnTo>
                    <a:pt x="119" y="903"/>
                  </a:lnTo>
                  <a:lnTo>
                    <a:pt x="0" y="994"/>
                  </a:lnTo>
                  <a:lnTo>
                    <a:pt x="137" y="1185"/>
                  </a:lnTo>
                  <a:lnTo>
                    <a:pt x="274" y="1076"/>
                  </a:lnTo>
                  <a:lnTo>
                    <a:pt x="401" y="948"/>
                  </a:lnTo>
                  <a:lnTo>
                    <a:pt x="511" y="821"/>
                  </a:lnTo>
                  <a:lnTo>
                    <a:pt x="602" y="675"/>
                  </a:lnTo>
                  <a:lnTo>
                    <a:pt x="675" y="520"/>
                  </a:lnTo>
                  <a:lnTo>
                    <a:pt x="739" y="356"/>
                  </a:lnTo>
                  <a:lnTo>
                    <a:pt x="775" y="192"/>
                  </a:lnTo>
                  <a:lnTo>
                    <a:pt x="802" y="18"/>
                  </a:lnTo>
                  <a:lnTo>
                    <a:pt x="5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5"/>
            <p:cNvSpPr/>
            <p:nvPr/>
          </p:nvSpPr>
          <p:spPr>
            <a:xfrm>
              <a:off x="7259872" y="2686766"/>
              <a:ext cx="223594" cy="163530"/>
            </a:xfrm>
            <a:custGeom>
              <a:rect b="b" l="l" r="r" t="t"/>
              <a:pathLst>
                <a:path extrusionOk="0" h="2061" w="2818">
                  <a:moveTo>
                    <a:pt x="2590" y="0"/>
                  </a:moveTo>
                  <a:lnTo>
                    <a:pt x="2581" y="119"/>
                  </a:lnTo>
                  <a:lnTo>
                    <a:pt x="2572" y="246"/>
                  </a:lnTo>
                  <a:lnTo>
                    <a:pt x="2544" y="374"/>
                  </a:lnTo>
                  <a:lnTo>
                    <a:pt x="2517" y="492"/>
                  </a:lnTo>
                  <a:lnTo>
                    <a:pt x="2453" y="666"/>
                  </a:lnTo>
                  <a:lnTo>
                    <a:pt x="2380" y="839"/>
                  </a:lnTo>
                  <a:lnTo>
                    <a:pt x="2280" y="994"/>
                  </a:lnTo>
                  <a:lnTo>
                    <a:pt x="2170" y="1149"/>
                  </a:lnTo>
                  <a:lnTo>
                    <a:pt x="2034" y="1286"/>
                  </a:lnTo>
                  <a:lnTo>
                    <a:pt x="1897" y="1404"/>
                  </a:lnTo>
                  <a:lnTo>
                    <a:pt x="1733" y="1523"/>
                  </a:lnTo>
                  <a:lnTo>
                    <a:pt x="1569" y="1614"/>
                  </a:lnTo>
                  <a:lnTo>
                    <a:pt x="1386" y="1696"/>
                  </a:lnTo>
                  <a:lnTo>
                    <a:pt x="1195" y="1760"/>
                  </a:lnTo>
                  <a:lnTo>
                    <a:pt x="1012" y="1806"/>
                  </a:lnTo>
                  <a:lnTo>
                    <a:pt x="821" y="1824"/>
                  </a:lnTo>
                  <a:lnTo>
                    <a:pt x="629" y="1833"/>
                  </a:lnTo>
                  <a:lnTo>
                    <a:pt x="447" y="1815"/>
                  </a:lnTo>
                  <a:lnTo>
                    <a:pt x="265" y="1778"/>
                  </a:lnTo>
                  <a:lnTo>
                    <a:pt x="82" y="1723"/>
                  </a:lnTo>
                  <a:lnTo>
                    <a:pt x="0" y="1942"/>
                  </a:lnTo>
                  <a:lnTo>
                    <a:pt x="173" y="1997"/>
                  </a:lnTo>
                  <a:lnTo>
                    <a:pt x="338" y="2034"/>
                  </a:lnTo>
                  <a:lnTo>
                    <a:pt x="511" y="2052"/>
                  </a:lnTo>
                  <a:lnTo>
                    <a:pt x="693" y="2061"/>
                  </a:lnTo>
                  <a:lnTo>
                    <a:pt x="812" y="2061"/>
                  </a:lnTo>
                  <a:lnTo>
                    <a:pt x="939" y="2043"/>
                  </a:lnTo>
                  <a:lnTo>
                    <a:pt x="1058" y="2024"/>
                  </a:lnTo>
                  <a:lnTo>
                    <a:pt x="1186" y="1997"/>
                  </a:lnTo>
                  <a:lnTo>
                    <a:pt x="1313" y="1970"/>
                  </a:lnTo>
                  <a:lnTo>
                    <a:pt x="1432" y="1924"/>
                  </a:lnTo>
                  <a:lnTo>
                    <a:pt x="1550" y="1879"/>
                  </a:lnTo>
                  <a:lnTo>
                    <a:pt x="1669" y="1824"/>
                  </a:lnTo>
                  <a:lnTo>
                    <a:pt x="1769" y="1769"/>
                  </a:lnTo>
                  <a:lnTo>
                    <a:pt x="1860" y="1714"/>
                  </a:lnTo>
                  <a:lnTo>
                    <a:pt x="2034" y="1587"/>
                  </a:lnTo>
                  <a:lnTo>
                    <a:pt x="2198" y="1450"/>
                  </a:lnTo>
                  <a:lnTo>
                    <a:pt x="2344" y="1295"/>
                  </a:lnTo>
                  <a:lnTo>
                    <a:pt x="2471" y="1122"/>
                  </a:lnTo>
                  <a:lnTo>
                    <a:pt x="2526" y="1030"/>
                  </a:lnTo>
                  <a:lnTo>
                    <a:pt x="2581" y="939"/>
                  </a:lnTo>
                  <a:lnTo>
                    <a:pt x="2626" y="848"/>
                  </a:lnTo>
                  <a:lnTo>
                    <a:pt x="2672" y="757"/>
                  </a:lnTo>
                  <a:lnTo>
                    <a:pt x="2708" y="657"/>
                  </a:lnTo>
                  <a:lnTo>
                    <a:pt x="2736" y="556"/>
                  </a:lnTo>
                  <a:lnTo>
                    <a:pt x="2772" y="420"/>
                  </a:lnTo>
                  <a:lnTo>
                    <a:pt x="2800" y="283"/>
                  </a:lnTo>
                  <a:lnTo>
                    <a:pt x="2809" y="137"/>
                  </a:lnTo>
                  <a:lnTo>
                    <a:pt x="2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15"/>
            <p:cNvSpPr/>
            <p:nvPr/>
          </p:nvSpPr>
          <p:spPr>
            <a:xfrm>
              <a:off x="7425543" y="2782930"/>
              <a:ext cx="210582" cy="135442"/>
            </a:xfrm>
            <a:custGeom>
              <a:rect b="b" l="l" r="r" t="t"/>
              <a:pathLst>
                <a:path extrusionOk="0" h="1707" w="2654">
                  <a:moveTo>
                    <a:pt x="9" y="1"/>
                  </a:moveTo>
                  <a:lnTo>
                    <a:pt x="0" y="147"/>
                  </a:lnTo>
                  <a:lnTo>
                    <a:pt x="0" y="302"/>
                  </a:lnTo>
                  <a:lnTo>
                    <a:pt x="19" y="448"/>
                  </a:lnTo>
                  <a:lnTo>
                    <a:pt x="55" y="594"/>
                  </a:lnTo>
                  <a:lnTo>
                    <a:pt x="101" y="730"/>
                  </a:lnTo>
                  <a:lnTo>
                    <a:pt x="155" y="867"/>
                  </a:lnTo>
                  <a:lnTo>
                    <a:pt x="228" y="995"/>
                  </a:lnTo>
                  <a:lnTo>
                    <a:pt x="319" y="1122"/>
                  </a:lnTo>
                  <a:lnTo>
                    <a:pt x="420" y="1232"/>
                  </a:lnTo>
                  <a:lnTo>
                    <a:pt x="529" y="1332"/>
                  </a:lnTo>
                  <a:lnTo>
                    <a:pt x="639" y="1423"/>
                  </a:lnTo>
                  <a:lnTo>
                    <a:pt x="766" y="1505"/>
                  </a:lnTo>
                  <a:lnTo>
                    <a:pt x="894" y="1569"/>
                  </a:lnTo>
                  <a:lnTo>
                    <a:pt x="1040" y="1624"/>
                  </a:lnTo>
                  <a:lnTo>
                    <a:pt x="1177" y="1670"/>
                  </a:lnTo>
                  <a:lnTo>
                    <a:pt x="1332" y="1688"/>
                  </a:lnTo>
                  <a:lnTo>
                    <a:pt x="1423" y="1697"/>
                  </a:lnTo>
                  <a:lnTo>
                    <a:pt x="1514" y="1706"/>
                  </a:lnTo>
                  <a:lnTo>
                    <a:pt x="1678" y="1697"/>
                  </a:lnTo>
                  <a:lnTo>
                    <a:pt x="1833" y="1670"/>
                  </a:lnTo>
                  <a:lnTo>
                    <a:pt x="1988" y="1624"/>
                  </a:lnTo>
                  <a:lnTo>
                    <a:pt x="2143" y="1569"/>
                  </a:lnTo>
                  <a:lnTo>
                    <a:pt x="2280" y="1496"/>
                  </a:lnTo>
                  <a:lnTo>
                    <a:pt x="2417" y="1405"/>
                  </a:lnTo>
                  <a:lnTo>
                    <a:pt x="2544" y="1305"/>
                  </a:lnTo>
                  <a:lnTo>
                    <a:pt x="2654" y="1186"/>
                  </a:lnTo>
                  <a:lnTo>
                    <a:pt x="2481" y="1031"/>
                  </a:lnTo>
                  <a:lnTo>
                    <a:pt x="2371" y="1150"/>
                  </a:lnTo>
                  <a:lnTo>
                    <a:pt x="2253" y="1241"/>
                  </a:lnTo>
                  <a:lnTo>
                    <a:pt x="2116" y="1323"/>
                  </a:lnTo>
                  <a:lnTo>
                    <a:pt x="1970" y="1387"/>
                  </a:lnTo>
                  <a:lnTo>
                    <a:pt x="1824" y="1432"/>
                  </a:lnTo>
                  <a:lnTo>
                    <a:pt x="1669" y="1460"/>
                  </a:lnTo>
                  <a:lnTo>
                    <a:pt x="1514" y="1469"/>
                  </a:lnTo>
                  <a:lnTo>
                    <a:pt x="1359" y="1460"/>
                  </a:lnTo>
                  <a:lnTo>
                    <a:pt x="1222" y="1442"/>
                  </a:lnTo>
                  <a:lnTo>
                    <a:pt x="1104" y="1405"/>
                  </a:lnTo>
                  <a:lnTo>
                    <a:pt x="985" y="1360"/>
                  </a:lnTo>
                  <a:lnTo>
                    <a:pt x="876" y="1305"/>
                  </a:lnTo>
                  <a:lnTo>
                    <a:pt x="766" y="1232"/>
                  </a:lnTo>
                  <a:lnTo>
                    <a:pt x="666" y="1159"/>
                  </a:lnTo>
                  <a:lnTo>
                    <a:pt x="584" y="1068"/>
                  </a:lnTo>
                  <a:lnTo>
                    <a:pt x="502" y="977"/>
                  </a:lnTo>
                  <a:lnTo>
                    <a:pt x="429" y="876"/>
                  </a:lnTo>
                  <a:lnTo>
                    <a:pt x="365" y="767"/>
                  </a:lnTo>
                  <a:lnTo>
                    <a:pt x="319" y="657"/>
                  </a:lnTo>
                  <a:lnTo>
                    <a:pt x="274" y="539"/>
                  </a:lnTo>
                  <a:lnTo>
                    <a:pt x="247" y="411"/>
                  </a:lnTo>
                  <a:lnTo>
                    <a:pt x="237" y="293"/>
                  </a:lnTo>
                  <a:lnTo>
                    <a:pt x="228" y="156"/>
                  </a:lnTo>
                  <a:lnTo>
                    <a:pt x="237" y="28"/>
                  </a:lnTo>
                  <a:lnTo>
                    <a:pt x="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15"/>
            <p:cNvSpPr/>
            <p:nvPr/>
          </p:nvSpPr>
          <p:spPr>
            <a:xfrm>
              <a:off x="7466802" y="3055001"/>
              <a:ext cx="238114" cy="246049"/>
            </a:xfrm>
            <a:custGeom>
              <a:rect b="b" l="l" r="r" t="t"/>
              <a:pathLst>
                <a:path extrusionOk="0" h="3101" w="3001">
                  <a:moveTo>
                    <a:pt x="857" y="0"/>
                  </a:moveTo>
                  <a:lnTo>
                    <a:pt x="730" y="10"/>
                  </a:lnTo>
                  <a:lnTo>
                    <a:pt x="602" y="28"/>
                  </a:lnTo>
                  <a:lnTo>
                    <a:pt x="483" y="46"/>
                  </a:lnTo>
                  <a:lnTo>
                    <a:pt x="356" y="82"/>
                  </a:lnTo>
                  <a:lnTo>
                    <a:pt x="237" y="119"/>
                  </a:lnTo>
                  <a:lnTo>
                    <a:pt x="119" y="165"/>
                  </a:lnTo>
                  <a:lnTo>
                    <a:pt x="0" y="219"/>
                  </a:lnTo>
                  <a:lnTo>
                    <a:pt x="100" y="429"/>
                  </a:lnTo>
                  <a:lnTo>
                    <a:pt x="201" y="374"/>
                  </a:lnTo>
                  <a:lnTo>
                    <a:pt x="310" y="338"/>
                  </a:lnTo>
                  <a:lnTo>
                    <a:pt x="420" y="301"/>
                  </a:lnTo>
                  <a:lnTo>
                    <a:pt x="529" y="274"/>
                  </a:lnTo>
                  <a:lnTo>
                    <a:pt x="638" y="256"/>
                  </a:lnTo>
                  <a:lnTo>
                    <a:pt x="748" y="238"/>
                  </a:lnTo>
                  <a:lnTo>
                    <a:pt x="866" y="228"/>
                  </a:lnTo>
                  <a:lnTo>
                    <a:pt x="976" y="228"/>
                  </a:lnTo>
                  <a:lnTo>
                    <a:pt x="1085" y="238"/>
                  </a:lnTo>
                  <a:lnTo>
                    <a:pt x="1195" y="247"/>
                  </a:lnTo>
                  <a:lnTo>
                    <a:pt x="1304" y="265"/>
                  </a:lnTo>
                  <a:lnTo>
                    <a:pt x="1413" y="292"/>
                  </a:lnTo>
                  <a:lnTo>
                    <a:pt x="1523" y="329"/>
                  </a:lnTo>
                  <a:lnTo>
                    <a:pt x="1632" y="365"/>
                  </a:lnTo>
                  <a:lnTo>
                    <a:pt x="1733" y="420"/>
                  </a:lnTo>
                  <a:lnTo>
                    <a:pt x="1833" y="465"/>
                  </a:lnTo>
                  <a:lnTo>
                    <a:pt x="1997" y="575"/>
                  </a:lnTo>
                  <a:lnTo>
                    <a:pt x="2143" y="684"/>
                  </a:lnTo>
                  <a:lnTo>
                    <a:pt x="2271" y="812"/>
                  </a:lnTo>
                  <a:lnTo>
                    <a:pt x="2389" y="949"/>
                  </a:lnTo>
                  <a:lnTo>
                    <a:pt x="2489" y="1095"/>
                  </a:lnTo>
                  <a:lnTo>
                    <a:pt x="2581" y="1250"/>
                  </a:lnTo>
                  <a:lnTo>
                    <a:pt x="2654" y="1414"/>
                  </a:lnTo>
                  <a:lnTo>
                    <a:pt x="2708" y="1587"/>
                  </a:lnTo>
                  <a:lnTo>
                    <a:pt x="2745" y="1760"/>
                  </a:lnTo>
                  <a:lnTo>
                    <a:pt x="2772" y="1934"/>
                  </a:lnTo>
                  <a:lnTo>
                    <a:pt x="2772" y="2107"/>
                  </a:lnTo>
                  <a:lnTo>
                    <a:pt x="2763" y="2289"/>
                  </a:lnTo>
                  <a:lnTo>
                    <a:pt x="2736" y="2472"/>
                  </a:lnTo>
                  <a:lnTo>
                    <a:pt x="2690" y="2645"/>
                  </a:lnTo>
                  <a:lnTo>
                    <a:pt x="2617" y="2818"/>
                  </a:lnTo>
                  <a:lnTo>
                    <a:pt x="2535" y="2991"/>
                  </a:lnTo>
                  <a:lnTo>
                    <a:pt x="2736" y="3101"/>
                  </a:lnTo>
                  <a:lnTo>
                    <a:pt x="2836" y="2909"/>
                  </a:lnTo>
                  <a:lnTo>
                    <a:pt x="2909" y="2718"/>
                  </a:lnTo>
                  <a:lnTo>
                    <a:pt x="2955" y="2517"/>
                  </a:lnTo>
                  <a:lnTo>
                    <a:pt x="2991" y="2317"/>
                  </a:lnTo>
                  <a:lnTo>
                    <a:pt x="3000" y="2116"/>
                  </a:lnTo>
                  <a:lnTo>
                    <a:pt x="3000" y="1915"/>
                  </a:lnTo>
                  <a:lnTo>
                    <a:pt x="2973" y="1715"/>
                  </a:lnTo>
                  <a:lnTo>
                    <a:pt x="2927" y="1523"/>
                  </a:lnTo>
                  <a:lnTo>
                    <a:pt x="2863" y="1332"/>
                  </a:lnTo>
                  <a:lnTo>
                    <a:pt x="2781" y="1149"/>
                  </a:lnTo>
                  <a:lnTo>
                    <a:pt x="2690" y="976"/>
                  </a:lnTo>
                  <a:lnTo>
                    <a:pt x="2572" y="812"/>
                  </a:lnTo>
                  <a:lnTo>
                    <a:pt x="2444" y="657"/>
                  </a:lnTo>
                  <a:lnTo>
                    <a:pt x="2289" y="511"/>
                  </a:lnTo>
                  <a:lnTo>
                    <a:pt x="2125" y="383"/>
                  </a:lnTo>
                  <a:lnTo>
                    <a:pt x="1951" y="265"/>
                  </a:lnTo>
                  <a:lnTo>
                    <a:pt x="1833" y="210"/>
                  </a:lnTo>
                  <a:lnTo>
                    <a:pt x="1714" y="155"/>
                  </a:lnTo>
                  <a:lnTo>
                    <a:pt x="1596" y="110"/>
                  </a:lnTo>
                  <a:lnTo>
                    <a:pt x="1477" y="73"/>
                  </a:lnTo>
                  <a:lnTo>
                    <a:pt x="1359" y="46"/>
                  </a:lnTo>
                  <a:lnTo>
                    <a:pt x="1231" y="19"/>
                  </a:lnTo>
                  <a:lnTo>
                    <a:pt x="1103" y="10"/>
                  </a:lnTo>
                  <a:lnTo>
                    <a:pt x="9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5"/>
            <p:cNvSpPr/>
            <p:nvPr/>
          </p:nvSpPr>
          <p:spPr>
            <a:xfrm>
              <a:off x="7424829" y="3138233"/>
              <a:ext cx="94103" cy="116558"/>
            </a:xfrm>
            <a:custGeom>
              <a:rect b="b" l="l" r="r" t="t"/>
              <a:pathLst>
                <a:path extrusionOk="0" h="1469" w="1186">
                  <a:moveTo>
                    <a:pt x="1158" y="0"/>
                  </a:moveTo>
                  <a:lnTo>
                    <a:pt x="1031" y="18"/>
                  </a:lnTo>
                  <a:lnTo>
                    <a:pt x="912" y="55"/>
                  </a:lnTo>
                  <a:lnTo>
                    <a:pt x="794" y="100"/>
                  </a:lnTo>
                  <a:lnTo>
                    <a:pt x="675" y="155"/>
                  </a:lnTo>
                  <a:lnTo>
                    <a:pt x="575" y="228"/>
                  </a:lnTo>
                  <a:lnTo>
                    <a:pt x="474" y="310"/>
                  </a:lnTo>
                  <a:lnTo>
                    <a:pt x="383" y="392"/>
                  </a:lnTo>
                  <a:lnTo>
                    <a:pt x="301" y="492"/>
                  </a:lnTo>
                  <a:lnTo>
                    <a:pt x="228" y="593"/>
                  </a:lnTo>
                  <a:lnTo>
                    <a:pt x="155" y="702"/>
                  </a:lnTo>
                  <a:lnTo>
                    <a:pt x="110" y="821"/>
                  </a:lnTo>
                  <a:lnTo>
                    <a:pt x="64" y="948"/>
                  </a:lnTo>
                  <a:lnTo>
                    <a:pt x="28" y="1067"/>
                  </a:lnTo>
                  <a:lnTo>
                    <a:pt x="9" y="1204"/>
                  </a:lnTo>
                  <a:lnTo>
                    <a:pt x="0" y="1331"/>
                  </a:lnTo>
                  <a:lnTo>
                    <a:pt x="9" y="1468"/>
                  </a:lnTo>
                  <a:lnTo>
                    <a:pt x="237" y="1450"/>
                  </a:lnTo>
                  <a:lnTo>
                    <a:pt x="237" y="1331"/>
                  </a:lnTo>
                  <a:lnTo>
                    <a:pt x="237" y="1222"/>
                  </a:lnTo>
                  <a:lnTo>
                    <a:pt x="256" y="1113"/>
                  </a:lnTo>
                  <a:lnTo>
                    <a:pt x="283" y="1012"/>
                  </a:lnTo>
                  <a:lnTo>
                    <a:pt x="319" y="912"/>
                  </a:lnTo>
                  <a:lnTo>
                    <a:pt x="365" y="812"/>
                  </a:lnTo>
                  <a:lnTo>
                    <a:pt x="411" y="720"/>
                  </a:lnTo>
                  <a:lnTo>
                    <a:pt x="474" y="638"/>
                  </a:lnTo>
                  <a:lnTo>
                    <a:pt x="547" y="556"/>
                  </a:lnTo>
                  <a:lnTo>
                    <a:pt x="620" y="483"/>
                  </a:lnTo>
                  <a:lnTo>
                    <a:pt x="702" y="420"/>
                  </a:lnTo>
                  <a:lnTo>
                    <a:pt x="784" y="356"/>
                  </a:lnTo>
                  <a:lnTo>
                    <a:pt x="876" y="310"/>
                  </a:lnTo>
                  <a:lnTo>
                    <a:pt x="976" y="274"/>
                  </a:lnTo>
                  <a:lnTo>
                    <a:pt x="1076" y="246"/>
                  </a:lnTo>
                  <a:lnTo>
                    <a:pt x="1186" y="228"/>
                  </a:lnTo>
                  <a:lnTo>
                    <a:pt x="11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15"/>
            <p:cNvSpPr/>
            <p:nvPr/>
          </p:nvSpPr>
          <p:spPr>
            <a:xfrm>
              <a:off x="7278677" y="2933446"/>
              <a:ext cx="165038" cy="165038"/>
            </a:xfrm>
            <a:custGeom>
              <a:rect b="b" l="l" r="r" t="t"/>
              <a:pathLst>
                <a:path extrusionOk="0" h="2080" w="2080">
                  <a:moveTo>
                    <a:pt x="2079" y="1"/>
                  </a:moveTo>
                  <a:lnTo>
                    <a:pt x="1870" y="10"/>
                  </a:lnTo>
                  <a:lnTo>
                    <a:pt x="1660" y="46"/>
                  </a:lnTo>
                  <a:lnTo>
                    <a:pt x="1459" y="92"/>
                  </a:lnTo>
                  <a:lnTo>
                    <a:pt x="1268" y="165"/>
                  </a:lnTo>
                  <a:lnTo>
                    <a:pt x="1085" y="256"/>
                  </a:lnTo>
                  <a:lnTo>
                    <a:pt x="921" y="356"/>
                  </a:lnTo>
                  <a:lnTo>
                    <a:pt x="757" y="475"/>
                  </a:lnTo>
                  <a:lnTo>
                    <a:pt x="611" y="611"/>
                  </a:lnTo>
                  <a:lnTo>
                    <a:pt x="474" y="757"/>
                  </a:lnTo>
                  <a:lnTo>
                    <a:pt x="356" y="921"/>
                  </a:lnTo>
                  <a:lnTo>
                    <a:pt x="256" y="1086"/>
                  </a:lnTo>
                  <a:lnTo>
                    <a:pt x="164" y="1268"/>
                  </a:lnTo>
                  <a:lnTo>
                    <a:pt x="91" y="1459"/>
                  </a:lnTo>
                  <a:lnTo>
                    <a:pt x="46" y="1660"/>
                  </a:lnTo>
                  <a:lnTo>
                    <a:pt x="9" y="1870"/>
                  </a:lnTo>
                  <a:lnTo>
                    <a:pt x="0" y="2080"/>
                  </a:lnTo>
                  <a:lnTo>
                    <a:pt x="228" y="2080"/>
                  </a:lnTo>
                  <a:lnTo>
                    <a:pt x="237" y="1888"/>
                  </a:lnTo>
                  <a:lnTo>
                    <a:pt x="265" y="1706"/>
                  </a:lnTo>
                  <a:lnTo>
                    <a:pt x="310" y="1532"/>
                  </a:lnTo>
                  <a:lnTo>
                    <a:pt x="374" y="1359"/>
                  </a:lnTo>
                  <a:lnTo>
                    <a:pt x="456" y="1195"/>
                  </a:lnTo>
                  <a:lnTo>
                    <a:pt x="547" y="1049"/>
                  </a:lnTo>
                  <a:lnTo>
                    <a:pt x="657" y="903"/>
                  </a:lnTo>
                  <a:lnTo>
                    <a:pt x="775" y="776"/>
                  </a:lnTo>
                  <a:lnTo>
                    <a:pt x="903" y="657"/>
                  </a:lnTo>
                  <a:lnTo>
                    <a:pt x="1049" y="548"/>
                  </a:lnTo>
                  <a:lnTo>
                    <a:pt x="1195" y="456"/>
                  </a:lnTo>
                  <a:lnTo>
                    <a:pt x="1359" y="374"/>
                  </a:lnTo>
                  <a:lnTo>
                    <a:pt x="1532" y="311"/>
                  </a:lnTo>
                  <a:lnTo>
                    <a:pt x="1705" y="265"/>
                  </a:lnTo>
                  <a:lnTo>
                    <a:pt x="1888" y="238"/>
                  </a:lnTo>
                  <a:lnTo>
                    <a:pt x="2079" y="228"/>
                  </a:lnTo>
                  <a:lnTo>
                    <a:pt x="20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5"/>
            <p:cNvSpPr/>
            <p:nvPr/>
          </p:nvSpPr>
          <p:spPr>
            <a:xfrm>
              <a:off x="7547098" y="2968199"/>
              <a:ext cx="94817" cy="95531"/>
            </a:xfrm>
            <a:custGeom>
              <a:rect b="b" l="l" r="r" t="t"/>
              <a:pathLst>
                <a:path extrusionOk="0" h="1204" w="1195">
                  <a:moveTo>
                    <a:pt x="1195" y="0"/>
                  </a:moveTo>
                  <a:lnTo>
                    <a:pt x="1076" y="9"/>
                  </a:lnTo>
                  <a:lnTo>
                    <a:pt x="958" y="28"/>
                  </a:lnTo>
                  <a:lnTo>
                    <a:pt x="839" y="55"/>
                  </a:lnTo>
                  <a:lnTo>
                    <a:pt x="730" y="101"/>
                  </a:lnTo>
                  <a:lnTo>
                    <a:pt x="629" y="146"/>
                  </a:lnTo>
                  <a:lnTo>
                    <a:pt x="529" y="210"/>
                  </a:lnTo>
                  <a:lnTo>
                    <a:pt x="438" y="274"/>
                  </a:lnTo>
                  <a:lnTo>
                    <a:pt x="347" y="356"/>
                  </a:lnTo>
                  <a:lnTo>
                    <a:pt x="274" y="438"/>
                  </a:lnTo>
                  <a:lnTo>
                    <a:pt x="201" y="529"/>
                  </a:lnTo>
                  <a:lnTo>
                    <a:pt x="146" y="629"/>
                  </a:lnTo>
                  <a:lnTo>
                    <a:pt x="91" y="739"/>
                  </a:lnTo>
                  <a:lnTo>
                    <a:pt x="55" y="848"/>
                  </a:lnTo>
                  <a:lnTo>
                    <a:pt x="18" y="958"/>
                  </a:lnTo>
                  <a:lnTo>
                    <a:pt x="0" y="1076"/>
                  </a:lnTo>
                  <a:lnTo>
                    <a:pt x="0" y="1204"/>
                  </a:lnTo>
                  <a:lnTo>
                    <a:pt x="228" y="1204"/>
                  </a:lnTo>
                  <a:lnTo>
                    <a:pt x="237" y="1104"/>
                  </a:lnTo>
                  <a:lnTo>
                    <a:pt x="246" y="1003"/>
                  </a:lnTo>
                  <a:lnTo>
                    <a:pt x="274" y="912"/>
                  </a:lnTo>
                  <a:lnTo>
                    <a:pt x="301" y="821"/>
                  </a:lnTo>
                  <a:lnTo>
                    <a:pt x="347" y="739"/>
                  </a:lnTo>
                  <a:lnTo>
                    <a:pt x="392" y="657"/>
                  </a:lnTo>
                  <a:lnTo>
                    <a:pt x="447" y="584"/>
                  </a:lnTo>
                  <a:lnTo>
                    <a:pt x="511" y="520"/>
                  </a:lnTo>
                  <a:lnTo>
                    <a:pt x="584" y="456"/>
                  </a:lnTo>
                  <a:lnTo>
                    <a:pt x="657" y="401"/>
                  </a:lnTo>
                  <a:lnTo>
                    <a:pt x="739" y="347"/>
                  </a:lnTo>
                  <a:lnTo>
                    <a:pt x="821" y="310"/>
                  </a:lnTo>
                  <a:lnTo>
                    <a:pt x="912" y="274"/>
                  </a:lnTo>
                  <a:lnTo>
                    <a:pt x="1003" y="256"/>
                  </a:lnTo>
                  <a:lnTo>
                    <a:pt x="1094" y="237"/>
                  </a:lnTo>
                  <a:lnTo>
                    <a:pt x="1195" y="237"/>
                  </a:lnTo>
                  <a:lnTo>
                    <a:pt x="11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5"/>
            <p:cNvSpPr/>
            <p:nvPr/>
          </p:nvSpPr>
          <p:spPr>
            <a:xfrm>
              <a:off x="7343739" y="2513796"/>
              <a:ext cx="75378" cy="116558"/>
            </a:xfrm>
            <a:custGeom>
              <a:rect b="b" l="l" r="r" t="t"/>
              <a:pathLst>
                <a:path extrusionOk="0" h="1469" w="950">
                  <a:moveTo>
                    <a:pt x="65" y="1"/>
                  </a:moveTo>
                  <a:lnTo>
                    <a:pt x="1" y="229"/>
                  </a:lnTo>
                  <a:lnTo>
                    <a:pt x="92" y="256"/>
                  </a:lnTo>
                  <a:lnTo>
                    <a:pt x="183" y="293"/>
                  </a:lnTo>
                  <a:lnTo>
                    <a:pt x="265" y="338"/>
                  </a:lnTo>
                  <a:lnTo>
                    <a:pt x="347" y="393"/>
                  </a:lnTo>
                  <a:lnTo>
                    <a:pt x="411" y="448"/>
                  </a:lnTo>
                  <a:lnTo>
                    <a:pt x="484" y="520"/>
                  </a:lnTo>
                  <a:lnTo>
                    <a:pt x="539" y="593"/>
                  </a:lnTo>
                  <a:lnTo>
                    <a:pt x="594" y="676"/>
                  </a:lnTo>
                  <a:lnTo>
                    <a:pt x="639" y="758"/>
                  </a:lnTo>
                  <a:lnTo>
                    <a:pt x="676" y="849"/>
                  </a:lnTo>
                  <a:lnTo>
                    <a:pt x="694" y="940"/>
                  </a:lnTo>
                  <a:lnTo>
                    <a:pt x="712" y="1031"/>
                  </a:lnTo>
                  <a:lnTo>
                    <a:pt x="721" y="1122"/>
                  </a:lnTo>
                  <a:lnTo>
                    <a:pt x="721" y="1223"/>
                  </a:lnTo>
                  <a:lnTo>
                    <a:pt x="712" y="1314"/>
                  </a:lnTo>
                  <a:lnTo>
                    <a:pt x="685" y="1405"/>
                  </a:lnTo>
                  <a:lnTo>
                    <a:pt x="913" y="1469"/>
                  </a:lnTo>
                  <a:lnTo>
                    <a:pt x="940" y="1350"/>
                  </a:lnTo>
                  <a:lnTo>
                    <a:pt x="949" y="1232"/>
                  </a:lnTo>
                  <a:lnTo>
                    <a:pt x="949" y="1122"/>
                  </a:lnTo>
                  <a:lnTo>
                    <a:pt x="940" y="1004"/>
                  </a:lnTo>
                  <a:lnTo>
                    <a:pt x="922" y="885"/>
                  </a:lnTo>
                  <a:lnTo>
                    <a:pt x="885" y="776"/>
                  </a:lnTo>
                  <a:lnTo>
                    <a:pt x="849" y="666"/>
                  </a:lnTo>
                  <a:lnTo>
                    <a:pt x="794" y="557"/>
                  </a:lnTo>
                  <a:lnTo>
                    <a:pt x="730" y="457"/>
                  </a:lnTo>
                  <a:lnTo>
                    <a:pt x="657" y="365"/>
                  </a:lnTo>
                  <a:lnTo>
                    <a:pt x="575" y="283"/>
                  </a:lnTo>
                  <a:lnTo>
                    <a:pt x="484" y="210"/>
                  </a:lnTo>
                  <a:lnTo>
                    <a:pt x="384" y="138"/>
                  </a:lnTo>
                  <a:lnTo>
                    <a:pt x="284" y="83"/>
                  </a:lnTo>
                  <a:lnTo>
                    <a:pt x="174" y="37"/>
                  </a:lnTo>
                  <a:lnTo>
                    <a:pt x="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5"/>
            <p:cNvSpPr/>
            <p:nvPr/>
          </p:nvSpPr>
          <p:spPr>
            <a:xfrm>
              <a:off x="7573123" y="3210515"/>
              <a:ext cx="44909" cy="151311"/>
            </a:xfrm>
            <a:custGeom>
              <a:rect b="b" l="l" r="r" t="t"/>
              <a:pathLst>
                <a:path extrusionOk="0" h="1907" w="566">
                  <a:moveTo>
                    <a:pt x="165" y="1"/>
                  </a:moveTo>
                  <a:lnTo>
                    <a:pt x="1" y="165"/>
                  </a:lnTo>
                  <a:lnTo>
                    <a:pt x="73" y="247"/>
                  </a:lnTo>
                  <a:lnTo>
                    <a:pt x="146" y="329"/>
                  </a:lnTo>
                  <a:lnTo>
                    <a:pt x="201" y="429"/>
                  </a:lnTo>
                  <a:lnTo>
                    <a:pt x="247" y="521"/>
                  </a:lnTo>
                  <a:lnTo>
                    <a:pt x="283" y="621"/>
                  </a:lnTo>
                  <a:lnTo>
                    <a:pt x="311" y="730"/>
                  </a:lnTo>
                  <a:lnTo>
                    <a:pt x="329" y="840"/>
                  </a:lnTo>
                  <a:lnTo>
                    <a:pt x="329" y="949"/>
                  </a:lnTo>
                  <a:lnTo>
                    <a:pt x="329" y="1059"/>
                  </a:lnTo>
                  <a:lnTo>
                    <a:pt x="311" y="1168"/>
                  </a:lnTo>
                  <a:lnTo>
                    <a:pt x="283" y="1278"/>
                  </a:lnTo>
                  <a:lnTo>
                    <a:pt x="247" y="1378"/>
                  </a:lnTo>
                  <a:lnTo>
                    <a:pt x="201" y="1478"/>
                  </a:lnTo>
                  <a:lnTo>
                    <a:pt x="146" y="1569"/>
                  </a:lnTo>
                  <a:lnTo>
                    <a:pt x="83" y="1661"/>
                  </a:lnTo>
                  <a:lnTo>
                    <a:pt x="10" y="1743"/>
                  </a:lnTo>
                  <a:lnTo>
                    <a:pt x="165" y="1907"/>
                  </a:lnTo>
                  <a:lnTo>
                    <a:pt x="256" y="1806"/>
                  </a:lnTo>
                  <a:lnTo>
                    <a:pt x="338" y="1697"/>
                  </a:lnTo>
                  <a:lnTo>
                    <a:pt x="402" y="1588"/>
                  </a:lnTo>
                  <a:lnTo>
                    <a:pt x="456" y="1469"/>
                  </a:lnTo>
                  <a:lnTo>
                    <a:pt x="502" y="1341"/>
                  </a:lnTo>
                  <a:lnTo>
                    <a:pt x="539" y="1214"/>
                  </a:lnTo>
                  <a:lnTo>
                    <a:pt x="557" y="1086"/>
                  </a:lnTo>
                  <a:lnTo>
                    <a:pt x="566" y="949"/>
                  </a:lnTo>
                  <a:lnTo>
                    <a:pt x="557" y="822"/>
                  </a:lnTo>
                  <a:lnTo>
                    <a:pt x="539" y="685"/>
                  </a:lnTo>
                  <a:lnTo>
                    <a:pt x="502" y="557"/>
                  </a:lnTo>
                  <a:lnTo>
                    <a:pt x="456" y="439"/>
                  </a:lnTo>
                  <a:lnTo>
                    <a:pt x="402" y="320"/>
                  </a:lnTo>
                  <a:lnTo>
                    <a:pt x="338" y="202"/>
                  </a:lnTo>
                  <a:lnTo>
                    <a:pt x="256" y="101"/>
                  </a:lnTo>
                  <a:lnTo>
                    <a:pt x="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5"/>
            <p:cNvSpPr/>
            <p:nvPr/>
          </p:nvSpPr>
          <p:spPr>
            <a:xfrm>
              <a:off x="7592642" y="2460239"/>
              <a:ext cx="39196" cy="39196"/>
            </a:xfrm>
            <a:custGeom>
              <a:rect b="b" l="l" r="r" t="t"/>
              <a:pathLst>
                <a:path extrusionOk="0" h="494" w="494">
                  <a:moveTo>
                    <a:pt x="247" y="1"/>
                  </a:moveTo>
                  <a:lnTo>
                    <a:pt x="192" y="10"/>
                  </a:lnTo>
                  <a:lnTo>
                    <a:pt x="147" y="19"/>
                  </a:lnTo>
                  <a:lnTo>
                    <a:pt x="110" y="47"/>
                  </a:lnTo>
                  <a:lnTo>
                    <a:pt x="74" y="74"/>
                  </a:lnTo>
                  <a:lnTo>
                    <a:pt x="46" y="110"/>
                  </a:lnTo>
                  <a:lnTo>
                    <a:pt x="19" y="156"/>
                  </a:lnTo>
                  <a:lnTo>
                    <a:pt x="1" y="202"/>
                  </a:lnTo>
                  <a:lnTo>
                    <a:pt x="1" y="247"/>
                  </a:lnTo>
                  <a:lnTo>
                    <a:pt x="1" y="302"/>
                  </a:lnTo>
                  <a:lnTo>
                    <a:pt x="19" y="347"/>
                  </a:lnTo>
                  <a:lnTo>
                    <a:pt x="46" y="384"/>
                  </a:lnTo>
                  <a:lnTo>
                    <a:pt x="74" y="420"/>
                  </a:lnTo>
                  <a:lnTo>
                    <a:pt x="110" y="448"/>
                  </a:lnTo>
                  <a:lnTo>
                    <a:pt x="147" y="475"/>
                  </a:lnTo>
                  <a:lnTo>
                    <a:pt x="192" y="493"/>
                  </a:lnTo>
                  <a:lnTo>
                    <a:pt x="293" y="493"/>
                  </a:lnTo>
                  <a:lnTo>
                    <a:pt x="338" y="475"/>
                  </a:lnTo>
                  <a:lnTo>
                    <a:pt x="384" y="448"/>
                  </a:lnTo>
                  <a:lnTo>
                    <a:pt x="420" y="420"/>
                  </a:lnTo>
                  <a:lnTo>
                    <a:pt x="448" y="384"/>
                  </a:lnTo>
                  <a:lnTo>
                    <a:pt x="475" y="347"/>
                  </a:lnTo>
                  <a:lnTo>
                    <a:pt x="484" y="302"/>
                  </a:lnTo>
                  <a:lnTo>
                    <a:pt x="493" y="247"/>
                  </a:lnTo>
                  <a:lnTo>
                    <a:pt x="484" y="202"/>
                  </a:lnTo>
                  <a:lnTo>
                    <a:pt x="475" y="156"/>
                  </a:lnTo>
                  <a:lnTo>
                    <a:pt x="448" y="110"/>
                  </a:lnTo>
                  <a:lnTo>
                    <a:pt x="420" y="74"/>
                  </a:lnTo>
                  <a:lnTo>
                    <a:pt x="384" y="47"/>
                  </a:lnTo>
                  <a:lnTo>
                    <a:pt x="338" y="19"/>
                  </a:lnTo>
                  <a:lnTo>
                    <a:pt x="293" y="10"/>
                  </a:lnTo>
                  <a:lnTo>
                    <a:pt x="2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5"/>
            <p:cNvSpPr/>
            <p:nvPr/>
          </p:nvSpPr>
          <p:spPr>
            <a:xfrm>
              <a:off x="7384998" y="2610754"/>
              <a:ext cx="39196" cy="39196"/>
            </a:xfrm>
            <a:custGeom>
              <a:rect b="b" l="l" r="r" t="t"/>
              <a:pathLst>
                <a:path extrusionOk="0" h="494" w="494">
                  <a:moveTo>
                    <a:pt x="247" y="1"/>
                  </a:moveTo>
                  <a:lnTo>
                    <a:pt x="201" y="10"/>
                  </a:lnTo>
                  <a:lnTo>
                    <a:pt x="156" y="19"/>
                  </a:lnTo>
                  <a:lnTo>
                    <a:pt x="110" y="46"/>
                  </a:lnTo>
                  <a:lnTo>
                    <a:pt x="74" y="74"/>
                  </a:lnTo>
                  <a:lnTo>
                    <a:pt x="46" y="110"/>
                  </a:lnTo>
                  <a:lnTo>
                    <a:pt x="19" y="147"/>
                  </a:lnTo>
                  <a:lnTo>
                    <a:pt x="10" y="201"/>
                  </a:lnTo>
                  <a:lnTo>
                    <a:pt x="1" y="247"/>
                  </a:lnTo>
                  <a:lnTo>
                    <a:pt x="10" y="292"/>
                  </a:lnTo>
                  <a:lnTo>
                    <a:pt x="19" y="338"/>
                  </a:lnTo>
                  <a:lnTo>
                    <a:pt x="46" y="384"/>
                  </a:lnTo>
                  <a:lnTo>
                    <a:pt x="74" y="420"/>
                  </a:lnTo>
                  <a:lnTo>
                    <a:pt x="110" y="447"/>
                  </a:lnTo>
                  <a:lnTo>
                    <a:pt x="156" y="475"/>
                  </a:lnTo>
                  <a:lnTo>
                    <a:pt x="201" y="484"/>
                  </a:lnTo>
                  <a:lnTo>
                    <a:pt x="247" y="493"/>
                  </a:lnTo>
                  <a:lnTo>
                    <a:pt x="292" y="484"/>
                  </a:lnTo>
                  <a:lnTo>
                    <a:pt x="347" y="475"/>
                  </a:lnTo>
                  <a:lnTo>
                    <a:pt x="384" y="447"/>
                  </a:lnTo>
                  <a:lnTo>
                    <a:pt x="420" y="420"/>
                  </a:lnTo>
                  <a:lnTo>
                    <a:pt x="447" y="384"/>
                  </a:lnTo>
                  <a:lnTo>
                    <a:pt x="475" y="338"/>
                  </a:lnTo>
                  <a:lnTo>
                    <a:pt x="484" y="292"/>
                  </a:lnTo>
                  <a:lnTo>
                    <a:pt x="493" y="247"/>
                  </a:lnTo>
                  <a:lnTo>
                    <a:pt x="484" y="201"/>
                  </a:lnTo>
                  <a:lnTo>
                    <a:pt x="475" y="147"/>
                  </a:lnTo>
                  <a:lnTo>
                    <a:pt x="447" y="110"/>
                  </a:lnTo>
                  <a:lnTo>
                    <a:pt x="420" y="74"/>
                  </a:lnTo>
                  <a:lnTo>
                    <a:pt x="384" y="46"/>
                  </a:lnTo>
                  <a:lnTo>
                    <a:pt x="347" y="19"/>
                  </a:lnTo>
                  <a:lnTo>
                    <a:pt x="292" y="10"/>
                  </a:lnTo>
                  <a:lnTo>
                    <a:pt x="2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5"/>
            <p:cNvSpPr/>
            <p:nvPr/>
          </p:nvSpPr>
          <p:spPr>
            <a:xfrm>
              <a:off x="7516709" y="2769204"/>
              <a:ext cx="39117" cy="39117"/>
            </a:xfrm>
            <a:custGeom>
              <a:rect b="b" l="l" r="r" t="t"/>
              <a:pathLst>
                <a:path extrusionOk="0" h="493" w="493">
                  <a:moveTo>
                    <a:pt x="246" y="1"/>
                  </a:moveTo>
                  <a:lnTo>
                    <a:pt x="201" y="10"/>
                  </a:lnTo>
                  <a:lnTo>
                    <a:pt x="155" y="28"/>
                  </a:lnTo>
                  <a:lnTo>
                    <a:pt x="110" y="46"/>
                  </a:lnTo>
                  <a:lnTo>
                    <a:pt x="73" y="74"/>
                  </a:lnTo>
                  <a:lnTo>
                    <a:pt x="46" y="110"/>
                  </a:lnTo>
                  <a:lnTo>
                    <a:pt x="19" y="156"/>
                  </a:lnTo>
                  <a:lnTo>
                    <a:pt x="9" y="201"/>
                  </a:lnTo>
                  <a:lnTo>
                    <a:pt x="0" y="247"/>
                  </a:lnTo>
                  <a:lnTo>
                    <a:pt x="9" y="302"/>
                  </a:lnTo>
                  <a:lnTo>
                    <a:pt x="19" y="347"/>
                  </a:lnTo>
                  <a:lnTo>
                    <a:pt x="46" y="384"/>
                  </a:lnTo>
                  <a:lnTo>
                    <a:pt x="73" y="420"/>
                  </a:lnTo>
                  <a:lnTo>
                    <a:pt x="110" y="457"/>
                  </a:lnTo>
                  <a:lnTo>
                    <a:pt x="155" y="475"/>
                  </a:lnTo>
                  <a:lnTo>
                    <a:pt x="201" y="493"/>
                  </a:lnTo>
                  <a:lnTo>
                    <a:pt x="301" y="493"/>
                  </a:lnTo>
                  <a:lnTo>
                    <a:pt x="347" y="475"/>
                  </a:lnTo>
                  <a:lnTo>
                    <a:pt x="383" y="457"/>
                  </a:lnTo>
                  <a:lnTo>
                    <a:pt x="420" y="420"/>
                  </a:lnTo>
                  <a:lnTo>
                    <a:pt x="456" y="384"/>
                  </a:lnTo>
                  <a:lnTo>
                    <a:pt x="474" y="347"/>
                  </a:lnTo>
                  <a:lnTo>
                    <a:pt x="493" y="302"/>
                  </a:lnTo>
                  <a:lnTo>
                    <a:pt x="493" y="247"/>
                  </a:lnTo>
                  <a:lnTo>
                    <a:pt x="493" y="201"/>
                  </a:lnTo>
                  <a:lnTo>
                    <a:pt x="474" y="156"/>
                  </a:lnTo>
                  <a:lnTo>
                    <a:pt x="456" y="110"/>
                  </a:lnTo>
                  <a:lnTo>
                    <a:pt x="420" y="74"/>
                  </a:lnTo>
                  <a:lnTo>
                    <a:pt x="383" y="46"/>
                  </a:lnTo>
                  <a:lnTo>
                    <a:pt x="347" y="28"/>
                  </a:lnTo>
                  <a:lnTo>
                    <a:pt x="301" y="10"/>
                  </a:lnTo>
                  <a:lnTo>
                    <a:pt x="2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5"/>
            <p:cNvSpPr/>
            <p:nvPr/>
          </p:nvSpPr>
          <p:spPr>
            <a:xfrm>
              <a:off x="7608590" y="2850214"/>
              <a:ext cx="38403" cy="39196"/>
            </a:xfrm>
            <a:custGeom>
              <a:rect b="b" l="l" r="r" t="t"/>
              <a:pathLst>
                <a:path extrusionOk="0" h="494" w="484">
                  <a:moveTo>
                    <a:pt x="247" y="1"/>
                  </a:moveTo>
                  <a:lnTo>
                    <a:pt x="192" y="10"/>
                  </a:lnTo>
                  <a:lnTo>
                    <a:pt x="146" y="19"/>
                  </a:lnTo>
                  <a:lnTo>
                    <a:pt x="101" y="46"/>
                  </a:lnTo>
                  <a:lnTo>
                    <a:pt x="64" y="74"/>
                  </a:lnTo>
                  <a:lnTo>
                    <a:pt x="37" y="110"/>
                  </a:lnTo>
                  <a:lnTo>
                    <a:pt x="19" y="147"/>
                  </a:lnTo>
                  <a:lnTo>
                    <a:pt x="0" y="201"/>
                  </a:lnTo>
                  <a:lnTo>
                    <a:pt x="0" y="247"/>
                  </a:lnTo>
                  <a:lnTo>
                    <a:pt x="0" y="293"/>
                  </a:lnTo>
                  <a:lnTo>
                    <a:pt x="19" y="338"/>
                  </a:lnTo>
                  <a:lnTo>
                    <a:pt x="37" y="384"/>
                  </a:lnTo>
                  <a:lnTo>
                    <a:pt x="64" y="420"/>
                  </a:lnTo>
                  <a:lnTo>
                    <a:pt x="101" y="448"/>
                  </a:lnTo>
                  <a:lnTo>
                    <a:pt x="146" y="475"/>
                  </a:lnTo>
                  <a:lnTo>
                    <a:pt x="192" y="484"/>
                  </a:lnTo>
                  <a:lnTo>
                    <a:pt x="247" y="493"/>
                  </a:lnTo>
                  <a:lnTo>
                    <a:pt x="292" y="484"/>
                  </a:lnTo>
                  <a:lnTo>
                    <a:pt x="338" y="475"/>
                  </a:lnTo>
                  <a:lnTo>
                    <a:pt x="383" y="448"/>
                  </a:lnTo>
                  <a:lnTo>
                    <a:pt x="420" y="420"/>
                  </a:lnTo>
                  <a:lnTo>
                    <a:pt x="447" y="384"/>
                  </a:lnTo>
                  <a:lnTo>
                    <a:pt x="465" y="338"/>
                  </a:lnTo>
                  <a:lnTo>
                    <a:pt x="484" y="293"/>
                  </a:lnTo>
                  <a:lnTo>
                    <a:pt x="484" y="247"/>
                  </a:lnTo>
                  <a:lnTo>
                    <a:pt x="484" y="201"/>
                  </a:lnTo>
                  <a:lnTo>
                    <a:pt x="465" y="147"/>
                  </a:lnTo>
                  <a:lnTo>
                    <a:pt x="447" y="110"/>
                  </a:lnTo>
                  <a:lnTo>
                    <a:pt x="420" y="74"/>
                  </a:lnTo>
                  <a:lnTo>
                    <a:pt x="383" y="46"/>
                  </a:lnTo>
                  <a:lnTo>
                    <a:pt x="338" y="19"/>
                  </a:lnTo>
                  <a:lnTo>
                    <a:pt x="292" y="10"/>
                  </a:lnTo>
                  <a:lnTo>
                    <a:pt x="2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5"/>
            <p:cNvSpPr/>
            <p:nvPr/>
          </p:nvSpPr>
          <p:spPr>
            <a:xfrm>
              <a:off x="7454504" y="2666454"/>
              <a:ext cx="39117" cy="39196"/>
            </a:xfrm>
            <a:custGeom>
              <a:rect b="b" l="l" r="r" t="t"/>
              <a:pathLst>
                <a:path extrusionOk="0" h="494" w="493">
                  <a:moveTo>
                    <a:pt x="246" y="1"/>
                  </a:moveTo>
                  <a:lnTo>
                    <a:pt x="201" y="10"/>
                  </a:lnTo>
                  <a:lnTo>
                    <a:pt x="155" y="28"/>
                  </a:lnTo>
                  <a:lnTo>
                    <a:pt x="109" y="46"/>
                  </a:lnTo>
                  <a:lnTo>
                    <a:pt x="73" y="74"/>
                  </a:lnTo>
                  <a:lnTo>
                    <a:pt x="46" y="110"/>
                  </a:lnTo>
                  <a:lnTo>
                    <a:pt x="18" y="156"/>
                  </a:lnTo>
                  <a:lnTo>
                    <a:pt x="9" y="201"/>
                  </a:lnTo>
                  <a:lnTo>
                    <a:pt x="0" y="256"/>
                  </a:lnTo>
                  <a:lnTo>
                    <a:pt x="9" y="302"/>
                  </a:lnTo>
                  <a:lnTo>
                    <a:pt x="18" y="347"/>
                  </a:lnTo>
                  <a:lnTo>
                    <a:pt x="46" y="393"/>
                  </a:lnTo>
                  <a:lnTo>
                    <a:pt x="73" y="429"/>
                  </a:lnTo>
                  <a:lnTo>
                    <a:pt x="109" y="457"/>
                  </a:lnTo>
                  <a:lnTo>
                    <a:pt x="155" y="475"/>
                  </a:lnTo>
                  <a:lnTo>
                    <a:pt x="201" y="493"/>
                  </a:lnTo>
                  <a:lnTo>
                    <a:pt x="301" y="493"/>
                  </a:lnTo>
                  <a:lnTo>
                    <a:pt x="347" y="475"/>
                  </a:lnTo>
                  <a:lnTo>
                    <a:pt x="383" y="457"/>
                  </a:lnTo>
                  <a:lnTo>
                    <a:pt x="420" y="429"/>
                  </a:lnTo>
                  <a:lnTo>
                    <a:pt x="447" y="393"/>
                  </a:lnTo>
                  <a:lnTo>
                    <a:pt x="474" y="347"/>
                  </a:lnTo>
                  <a:lnTo>
                    <a:pt x="492" y="302"/>
                  </a:lnTo>
                  <a:lnTo>
                    <a:pt x="492" y="256"/>
                  </a:lnTo>
                  <a:lnTo>
                    <a:pt x="492" y="201"/>
                  </a:lnTo>
                  <a:lnTo>
                    <a:pt x="474" y="156"/>
                  </a:lnTo>
                  <a:lnTo>
                    <a:pt x="447" y="110"/>
                  </a:lnTo>
                  <a:lnTo>
                    <a:pt x="420" y="74"/>
                  </a:lnTo>
                  <a:lnTo>
                    <a:pt x="383" y="46"/>
                  </a:lnTo>
                  <a:lnTo>
                    <a:pt x="347" y="28"/>
                  </a:lnTo>
                  <a:lnTo>
                    <a:pt x="301" y="10"/>
                  </a:lnTo>
                  <a:lnTo>
                    <a:pt x="2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15"/>
            <p:cNvSpPr/>
            <p:nvPr/>
          </p:nvSpPr>
          <p:spPr>
            <a:xfrm>
              <a:off x="7424115" y="2923290"/>
              <a:ext cx="39117" cy="39196"/>
            </a:xfrm>
            <a:custGeom>
              <a:rect b="b" l="l" r="r" t="t"/>
              <a:pathLst>
                <a:path extrusionOk="0" h="494" w="493">
                  <a:moveTo>
                    <a:pt x="201" y="1"/>
                  </a:moveTo>
                  <a:lnTo>
                    <a:pt x="146" y="19"/>
                  </a:lnTo>
                  <a:lnTo>
                    <a:pt x="110" y="37"/>
                  </a:lnTo>
                  <a:lnTo>
                    <a:pt x="73" y="74"/>
                  </a:lnTo>
                  <a:lnTo>
                    <a:pt x="46" y="110"/>
                  </a:lnTo>
                  <a:lnTo>
                    <a:pt x="18" y="147"/>
                  </a:lnTo>
                  <a:lnTo>
                    <a:pt x="9" y="192"/>
                  </a:lnTo>
                  <a:lnTo>
                    <a:pt x="0" y="247"/>
                  </a:lnTo>
                  <a:lnTo>
                    <a:pt x="9" y="293"/>
                  </a:lnTo>
                  <a:lnTo>
                    <a:pt x="18" y="338"/>
                  </a:lnTo>
                  <a:lnTo>
                    <a:pt x="46" y="384"/>
                  </a:lnTo>
                  <a:lnTo>
                    <a:pt x="73" y="420"/>
                  </a:lnTo>
                  <a:lnTo>
                    <a:pt x="110" y="448"/>
                  </a:lnTo>
                  <a:lnTo>
                    <a:pt x="146" y="475"/>
                  </a:lnTo>
                  <a:lnTo>
                    <a:pt x="201" y="484"/>
                  </a:lnTo>
                  <a:lnTo>
                    <a:pt x="246" y="493"/>
                  </a:lnTo>
                  <a:lnTo>
                    <a:pt x="292" y="484"/>
                  </a:lnTo>
                  <a:lnTo>
                    <a:pt x="337" y="475"/>
                  </a:lnTo>
                  <a:lnTo>
                    <a:pt x="383" y="448"/>
                  </a:lnTo>
                  <a:lnTo>
                    <a:pt x="420" y="420"/>
                  </a:lnTo>
                  <a:lnTo>
                    <a:pt x="447" y="384"/>
                  </a:lnTo>
                  <a:lnTo>
                    <a:pt x="474" y="338"/>
                  </a:lnTo>
                  <a:lnTo>
                    <a:pt x="483" y="293"/>
                  </a:lnTo>
                  <a:lnTo>
                    <a:pt x="492" y="247"/>
                  </a:lnTo>
                  <a:lnTo>
                    <a:pt x="483" y="192"/>
                  </a:lnTo>
                  <a:lnTo>
                    <a:pt x="474" y="147"/>
                  </a:lnTo>
                  <a:lnTo>
                    <a:pt x="447" y="110"/>
                  </a:lnTo>
                  <a:lnTo>
                    <a:pt x="420" y="74"/>
                  </a:lnTo>
                  <a:lnTo>
                    <a:pt x="383" y="37"/>
                  </a:lnTo>
                  <a:lnTo>
                    <a:pt x="337" y="19"/>
                  </a:lnTo>
                  <a:lnTo>
                    <a:pt x="2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15"/>
            <p:cNvSpPr/>
            <p:nvPr/>
          </p:nvSpPr>
          <p:spPr>
            <a:xfrm>
              <a:off x="7455218" y="3060079"/>
              <a:ext cx="39117" cy="39117"/>
            </a:xfrm>
            <a:custGeom>
              <a:rect b="b" l="l" r="r" t="t"/>
              <a:pathLst>
                <a:path extrusionOk="0" h="493" w="493">
                  <a:moveTo>
                    <a:pt x="246" y="0"/>
                  </a:moveTo>
                  <a:lnTo>
                    <a:pt x="201" y="9"/>
                  </a:lnTo>
                  <a:lnTo>
                    <a:pt x="155" y="18"/>
                  </a:lnTo>
                  <a:lnTo>
                    <a:pt x="110" y="46"/>
                  </a:lnTo>
                  <a:lnTo>
                    <a:pt x="73" y="73"/>
                  </a:lnTo>
                  <a:lnTo>
                    <a:pt x="46" y="110"/>
                  </a:lnTo>
                  <a:lnTo>
                    <a:pt x="28" y="146"/>
                  </a:lnTo>
                  <a:lnTo>
                    <a:pt x="9" y="201"/>
                  </a:lnTo>
                  <a:lnTo>
                    <a:pt x="0" y="246"/>
                  </a:lnTo>
                  <a:lnTo>
                    <a:pt x="9" y="292"/>
                  </a:lnTo>
                  <a:lnTo>
                    <a:pt x="28" y="338"/>
                  </a:lnTo>
                  <a:lnTo>
                    <a:pt x="46" y="383"/>
                  </a:lnTo>
                  <a:lnTo>
                    <a:pt x="73" y="420"/>
                  </a:lnTo>
                  <a:lnTo>
                    <a:pt x="110" y="447"/>
                  </a:lnTo>
                  <a:lnTo>
                    <a:pt x="155" y="474"/>
                  </a:lnTo>
                  <a:lnTo>
                    <a:pt x="201" y="484"/>
                  </a:lnTo>
                  <a:lnTo>
                    <a:pt x="246" y="493"/>
                  </a:lnTo>
                  <a:lnTo>
                    <a:pt x="301" y="484"/>
                  </a:lnTo>
                  <a:lnTo>
                    <a:pt x="347" y="474"/>
                  </a:lnTo>
                  <a:lnTo>
                    <a:pt x="392" y="447"/>
                  </a:lnTo>
                  <a:lnTo>
                    <a:pt x="429" y="420"/>
                  </a:lnTo>
                  <a:lnTo>
                    <a:pt x="456" y="383"/>
                  </a:lnTo>
                  <a:lnTo>
                    <a:pt x="474" y="338"/>
                  </a:lnTo>
                  <a:lnTo>
                    <a:pt x="493" y="292"/>
                  </a:lnTo>
                  <a:lnTo>
                    <a:pt x="493" y="246"/>
                  </a:lnTo>
                  <a:lnTo>
                    <a:pt x="493" y="201"/>
                  </a:lnTo>
                  <a:lnTo>
                    <a:pt x="474" y="146"/>
                  </a:lnTo>
                  <a:lnTo>
                    <a:pt x="456" y="110"/>
                  </a:lnTo>
                  <a:lnTo>
                    <a:pt x="429" y="73"/>
                  </a:lnTo>
                  <a:lnTo>
                    <a:pt x="392" y="46"/>
                  </a:lnTo>
                  <a:lnTo>
                    <a:pt x="347" y="18"/>
                  </a:lnTo>
                  <a:lnTo>
                    <a:pt x="301" y="9"/>
                  </a:lnTo>
                  <a:lnTo>
                    <a:pt x="2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5"/>
            <p:cNvSpPr/>
            <p:nvPr/>
          </p:nvSpPr>
          <p:spPr>
            <a:xfrm>
              <a:off x="7496397" y="3128077"/>
              <a:ext cx="39196" cy="39117"/>
            </a:xfrm>
            <a:custGeom>
              <a:rect b="b" l="l" r="r" t="t"/>
              <a:pathLst>
                <a:path extrusionOk="0" h="493" w="494">
                  <a:moveTo>
                    <a:pt x="202" y="0"/>
                  </a:moveTo>
                  <a:lnTo>
                    <a:pt x="156" y="19"/>
                  </a:lnTo>
                  <a:lnTo>
                    <a:pt x="110" y="37"/>
                  </a:lnTo>
                  <a:lnTo>
                    <a:pt x="74" y="73"/>
                  </a:lnTo>
                  <a:lnTo>
                    <a:pt x="47" y="110"/>
                  </a:lnTo>
                  <a:lnTo>
                    <a:pt x="19" y="146"/>
                  </a:lnTo>
                  <a:lnTo>
                    <a:pt x="10" y="192"/>
                  </a:lnTo>
                  <a:lnTo>
                    <a:pt x="1" y="247"/>
                  </a:lnTo>
                  <a:lnTo>
                    <a:pt x="10" y="292"/>
                  </a:lnTo>
                  <a:lnTo>
                    <a:pt x="19" y="338"/>
                  </a:lnTo>
                  <a:lnTo>
                    <a:pt x="47" y="383"/>
                  </a:lnTo>
                  <a:lnTo>
                    <a:pt x="74" y="420"/>
                  </a:lnTo>
                  <a:lnTo>
                    <a:pt x="110" y="447"/>
                  </a:lnTo>
                  <a:lnTo>
                    <a:pt x="156" y="475"/>
                  </a:lnTo>
                  <a:lnTo>
                    <a:pt x="202" y="484"/>
                  </a:lnTo>
                  <a:lnTo>
                    <a:pt x="247" y="493"/>
                  </a:lnTo>
                  <a:lnTo>
                    <a:pt x="302" y="484"/>
                  </a:lnTo>
                  <a:lnTo>
                    <a:pt x="347" y="475"/>
                  </a:lnTo>
                  <a:lnTo>
                    <a:pt x="384" y="447"/>
                  </a:lnTo>
                  <a:lnTo>
                    <a:pt x="420" y="420"/>
                  </a:lnTo>
                  <a:lnTo>
                    <a:pt x="457" y="383"/>
                  </a:lnTo>
                  <a:lnTo>
                    <a:pt x="475" y="338"/>
                  </a:lnTo>
                  <a:lnTo>
                    <a:pt x="493" y="292"/>
                  </a:lnTo>
                  <a:lnTo>
                    <a:pt x="493" y="247"/>
                  </a:lnTo>
                  <a:lnTo>
                    <a:pt x="493" y="192"/>
                  </a:lnTo>
                  <a:lnTo>
                    <a:pt x="475" y="146"/>
                  </a:lnTo>
                  <a:lnTo>
                    <a:pt x="457" y="110"/>
                  </a:lnTo>
                  <a:lnTo>
                    <a:pt x="420" y="73"/>
                  </a:lnTo>
                  <a:lnTo>
                    <a:pt x="384" y="37"/>
                  </a:lnTo>
                  <a:lnTo>
                    <a:pt x="347" y="19"/>
                  </a:lnTo>
                  <a:lnTo>
                    <a:pt x="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5"/>
            <p:cNvSpPr/>
            <p:nvPr/>
          </p:nvSpPr>
          <p:spPr>
            <a:xfrm>
              <a:off x="7563681" y="3200438"/>
              <a:ext cx="39196" cy="39117"/>
            </a:xfrm>
            <a:custGeom>
              <a:rect b="b" l="l" r="r" t="t"/>
              <a:pathLst>
                <a:path extrusionOk="0" h="493" w="494">
                  <a:moveTo>
                    <a:pt x="247" y="0"/>
                  </a:moveTo>
                  <a:lnTo>
                    <a:pt x="202" y="9"/>
                  </a:lnTo>
                  <a:lnTo>
                    <a:pt x="156" y="18"/>
                  </a:lnTo>
                  <a:lnTo>
                    <a:pt x="110" y="46"/>
                  </a:lnTo>
                  <a:lnTo>
                    <a:pt x="74" y="73"/>
                  </a:lnTo>
                  <a:lnTo>
                    <a:pt x="47" y="110"/>
                  </a:lnTo>
                  <a:lnTo>
                    <a:pt x="19" y="155"/>
                  </a:lnTo>
                  <a:lnTo>
                    <a:pt x="10" y="201"/>
                  </a:lnTo>
                  <a:lnTo>
                    <a:pt x="1" y="246"/>
                  </a:lnTo>
                  <a:lnTo>
                    <a:pt x="10" y="301"/>
                  </a:lnTo>
                  <a:lnTo>
                    <a:pt x="19" y="347"/>
                  </a:lnTo>
                  <a:lnTo>
                    <a:pt x="47" y="383"/>
                  </a:lnTo>
                  <a:lnTo>
                    <a:pt x="74" y="420"/>
                  </a:lnTo>
                  <a:lnTo>
                    <a:pt x="110" y="456"/>
                  </a:lnTo>
                  <a:lnTo>
                    <a:pt x="156" y="474"/>
                  </a:lnTo>
                  <a:lnTo>
                    <a:pt x="202" y="493"/>
                  </a:lnTo>
                  <a:lnTo>
                    <a:pt x="302" y="493"/>
                  </a:lnTo>
                  <a:lnTo>
                    <a:pt x="347" y="474"/>
                  </a:lnTo>
                  <a:lnTo>
                    <a:pt x="384" y="456"/>
                  </a:lnTo>
                  <a:lnTo>
                    <a:pt x="420" y="420"/>
                  </a:lnTo>
                  <a:lnTo>
                    <a:pt x="457" y="383"/>
                  </a:lnTo>
                  <a:lnTo>
                    <a:pt x="475" y="347"/>
                  </a:lnTo>
                  <a:lnTo>
                    <a:pt x="493" y="301"/>
                  </a:lnTo>
                  <a:lnTo>
                    <a:pt x="493" y="246"/>
                  </a:lnTo>
                  <a:lnTo>
                    <a:pt x="493" y="201"/>
                  </a:lnTo>
                  <a:lnTo>
                    <a:pt x="475" y="155"/>
                  </a:lnTo>
                  <a:lnTo>
                    <a:pt x="457" y="110"/>
                  </a:lnTo>
                  <a:lnTo>
                    <a:pt x="420" y="73"/>
                  </a:lnTo>
                  <a:lnTo>
                    <a:pt x="384" y="46"/>
                  </a:lnTo>
                  <a:lnTo>
                    <a:pt x="347" y="18"/>
                  </a:lnTo>
                  <a:lnTo>
                    <a:pt x="302" y="9"/>
                  </a:lnTo>
                  <a:lnTo>
                    <a:pt x="2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5"/>
            <p:cNvSpPr/>
            <p:nvPr/>
          </p:nvSpPr>
          <p:spPr>
            <a:xfrm>
              <a:off x="7618667" y="2958043"/>
              <a:ext cx="39196" cy="39117"/>
            </a:xfrm>
            <a:custGeom>
              <a:rect b="b" l="l" r="r" t="t"/>
              <a:pathLst>
                <a:path extrusionOk="0" h="493" w="494">
                  <a:moveTo>
                    <a:pt x="202" y="1"/>
                  </a:moveTo>
                  <a:lnTo>
                    <a:pt x="156" y="19"/>
                  </a:lnTo>
                  <a:lnTo>
                    <a:pt x="110" y="46"/>
                  </a:lnTo>
                  <a:lnTo>
                    <a:pt x="74" y="73"/>
                  </a:lnTo>
                  <a:lnTo>
                    <a:pt x="47" y="110"/>
                  </a:lnTo>
                  <a:lnTo>
                    <a:pt x="19" y="146"/>
                  </a:lnTo>
                  <a:lnTo>
                    <a:pt x="10" y="201"/>
                  </a:lnTo>
                  <a:lnTo>
                    <a:pt x="1" y="247"/>
                  </a:lnTo>
                  <a:lnTo>
                    <a:pt x="10" y="292"/>
                  </a:lnTo>
                  <a:lnTo>
                    <a:pt x="19" y="338"/>
                  </a:lnTo>
                  <a:lnTo>
                    <a:pt x="47" y="384"/>
                  </a:lnTo>
                  <a:lnTo>
                    <a:pt x="74" y="420"/>
                  </a:lnTo>
                  <a:lnTo>
                    <a:pt x="110" y="447"/>
                  </a:lnTo>
                  <a:lnTo>
                    <a:pt x="156" y="475"/>
                  </a:lnTo>
                  <a:lnTo>
                    <a:pt x="202" y="484"/>
                  </a:lnTo>
                  <a:lnTo>
                    <a:pt x="247" y="493"/>
                  </a:lnTo>
                  <a:lnTo>
                    <a:pt x="293" y="484"/>
                  </a:lnTo>
                  <a:lnTo>
                    <a:pt x="348" y="475"/>
                  </a:lnTo>
                  <a:lnTo>
                    <a:pt x="384" y="447"/>
                  </a:lnTo>
                  <a:lnTo>
                    <a:pt x="420" y="420"/>
                  </a:lnTo>
                  <a:lnTo>
                    <a:pt x="448" y="384"/>
                  </a:lnTo>
                  <a:lnTo>
                    <a:pt x="475" y="338"/>
                  </a:lnTo>
                  <a:lnTo>
                    <a:pt x="493" y="292"/>
                  </a:lnTo>
                  <a:lnTo>
                    <a:pt x="493" y="247"/>
                  </a:lnTo>
                  <a:lnTo>
                    <a:pt x="493" y="201"/>
                  </a:lnTo>
                  <a:lnTo>
                    <a:pt x="475" y="146"/>
                  </a:lnTo>
                  <a:lnTo>
                    <a:pt x="448" y="110"/>
                  </a:lnTo>
                  <a:lnTo>
                    <a:pt x="420" y="73"/>
                  </a:lnTo>
                  <a:lnTo>
                    <a:pt x="384" y="46"/>
                  </a:lnTo>
                  <a:lnTo>
                    <a:pt x="348" y="19"/>
                  </a:lnTo>
                  <a:lnTo>
                    <a:pt x="2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5"/>
            <p:cNvSpPr/>
            <p:nvPr/>
          </p:nvSpPr>
          <p:spPr>
            <a:xfrm>
              <a:off x="7718561" y="2374865"/>
              <a:ext cx="494954" cy="989908"/>
            </a:xfrm>
            <a:custGeom>
              <a:rect b="b" l="l" r="r" t="t"/>
              <a:pathLst>
                <a:path extrusionOk="0" h="12476" w="6238">
                  <a:moveTo>
                    <a:pt x="1715" y="238"/>
                  </a:moveTo>
                  <a:lnTo>
                    <a:pt x="1842" y="265"/>
                  </a:lnTo>
                  <a:lnTo>
                    <a:pt x="1970" y="293"/>
                  </a:lnTo>
                  <a:lnTo>
                    <a:pt x="2089" y="338"/>
                  </a:lnTo>
                  <a:lnTo>
                    <a:pt x="2207" y="393"/>
                  </a:lnTo>
                  <a:lnTo>
                    <a:pt x="2316" y="466"/>
                  </a:lnTo>
                  <a:lnTo>
                    <a:pt x="2426" y="539"/>
                  </a:lnTo>
                  <a:lnTo>
                    <a:pt x="2517" y="621"/>
                  </a:lnTo>
                  <a:lnTo>
                    <a:pt x="2608" y="721"/>
                  </a:lnTo>
                  <a:lnTo>
                    <a:pt x="2681" y="822"/>
                  </a:lnTo>
                  <a:lnTo>
                    <a:pt x="2754" y="931"/>
                  </a:lnTo>
                  <a:lnTo>
                    <a:pt x="2809" y="1050"/>
                  </a:lnTo>
                  <a:lnTo>
                    <a:pt x="2854" y="1168"/>
                  </a:lnTo>
                  <a:lnTo>
                    <a:pt x="2891" y="1296"/>
                  </a:lnTo>
                  <a:lnTo>
                    <a:pt x="2909" y="1423"/>
                  </a:lnTo>
                  <a:lnTo>
                    <a:pt x="2918" y="1560"/>
                  </a:lnTo>
                  <a:lnTo>
                    <a:pt x="2927" y="1697"/>
                  </a:lnTo>
                  <a:lnTo>
                    <a:pt x="3055" y="1670"/>
                  </a:lnTo>
                  <a:lnTo>
                    <a:pt x="3237" y="1651"/>
                  </a:lnTo>
                  <a:lnTo>
                    <a:pt x="3411" y="1642"/>
                  </a:lnTo>
                  <a:lnTo>
                    <a:pt x="3611" y="1651"/>
                  </a:lnTo>
                  <a:lnTo>
                    <a:pt x="3803" y="1679"/>
                  </a:lnTo>
                  <a:lnTo>
                    <a:pt x="3994" y="1724"/>
                  </a:lnTo>
                  <a:lnTo>
                    <a:pt x="4177" y="1797"/>
                  </a:lnTo>
                  <a:lnTo>
                    <a:pt x="4341" y="1879"/>
                  </a:lnTo>
                  <a:lnTo>
                    <a:pt x="4505" y="1980"/>
                  </a:lnTo>
                  <a:lnTo>
                    <a:pt x="4660" y="2089"/>
                  </a:lnTo>
                  <a:lnTo>
                    <a:pt x="4797" y="2217"/>
                  </a:lnTo>
                  <a:lnTo>
                    <a:pt x="4924" y="2354"/>
                  </a:lnTo>
                  <a:lnTo>
                    <a:pt x="5034" y="2509"/>
                  </a:lnTo>
                  <a:lnTo>
                    <a:pt x="5134" y="2664"/>
                  </a:lnTo>
                  <a:lnTo>
                    <a:pt x="5216" y="2837"/>
                  </a:lnTo>
                  <a:lnTo>
                    <a:pt x="5280" y="3019"/>
                  </a:lnTo>
                  <a:lnTo>
                    <a:pt x="5335" y="3211"/>
                  </a:lnTo>
                  <a:lnTo>
                    <a:pt x="5362" y="3402"/>
                  </a:lnTo>
                  <a:lnTo>
                    <a:pt x="5371" y="3603"/>
                  </a:lnTo>
                  <a:lnTo>
                    <a:pt x="5371" y="3730"/>
                  </a:lnTo>
                  <a:lnTo>
                    <a:pt x="5353" y="3858"/>
                  </a:lnTo>
                  <a:lnTo>
                    <a:pt x="5335" y="3986"/>
                  </a:lnTo>
                  <a:lnTo>
                    <a:pt x="5307" y="4113"/>
                  </a:lnTo>
                  <a:lnTo>
                    <a:pt x="5271" y="4232"/>
                  </a:lnTo>
                  <a:lnTo>
                    <a:pt x="5225" y="4351"/>
                  </a:lnTo>
                  <a:lnTo>
                    <a:pt x="5171" y="4469"/>
                  </a:lnTo>
                  <a:lnTo>
                    <a:pt x="5107" y="4588"/>
                  </a:lnTo>
                  <a:lnTo>
                    <a:pt x="5070" y="4642"/>
                  </a:lnTo>
                  <a:lnTo>
                    <a:pt x="5107" y="4706"/>
                  </a:lnTo>
                  <a:lnTo>
                    <a:pt x="5171" y="4816"/>
                  </a:lnTo>
                  <a:lnTo>
                    <a:pt x="5225" y="4934"/>
                  </a:lnTo>
                  <a:lnTo>
                    <a:pt x="5280" y="5053"/>
                  </a:lnTo>
                  <a:lnTo>
                    <a:pt x="5317" y="5171"/>
                  </a:lnTo>
                  <a:lnTo>
                    <a:pt x="5344" y="5299"/>
                  </a:lnTo>
                  <a:lnTo>
                    <a:pt x="5371" y="5417"/>
                  </a:lnTo>
                  <a:lnTo>
                    <a:pt x="5380" y="5545"/>
                  </a:lnTo>
                  <a:lnTo>
                    <a:pt x="5389" y="5682"/>
                  </a:lnTo>
                  <a:lnTo>
                    <a:pt x="5389" y="5700"/>
                  </a:lnTo>
                  <a:lnTo>
                    <a:pt x="5380" y="5773"/>
                  </a:lnTo>
                  <a:lnTo>
                    <a:pt x="5426" y="5810"/>
                  </a:lnTo>
                  <a:lnTo>
                    <a:pt x="5554" y="5946"/>
                  </a:lnTo>
                  <a:lnTo>
                    <a:pt x="5672" y="6092"/>
                  </a:lnTo>
                  <a:lnTo>
                    <a:pt x="5772" y="6256"/>
                  </a:lnTo>
                  <a:lnTo>
                    <a:pt x="5855" y="6420"/>
                  </a:lnTo>
                  <a:lnTo>
                    <a:pt x="5918" y="6594"/>
                  </a:lnTo>
                  <a:lnTo>
                    <a:pt x="5964" y="6776"/>
                  </a:lnTo>
                  <a:lnTo>
                    <a:pt x="6000" y="6968"/>
                  </a:lnTo>
                  <a:lnTo>
                    <a:pt x="6010" y="7159"/>
                  </a:lnTo>
                  <a:lnTo>
                    <a:pt x="6000" y="7278"/>
                  </a:lnTo>
                  <a:lnTo>
                    <a:pt x="5991" y="7387"/>
                  </a:lnTo>
                  <a:lnTo>
                    <a:pt x="5973" y="7506"/>
                  </a:lnTo>
                  <a:lnTo>
                    <a:pt x="5946" y="7615"/>
                  </a:lnTo>
                  <a:lnTo>
                    <a:pt x="5918" y="7724"/>
                  </a:lnTo>
                  <a:lnTo>
                    <a:pt x="5882" y="7834"/>
                  </a:lnTo>
                  <a:lnTo>
                    <a:pt x="5836" y="7934"/>
                  </a:lnTo>
                  <a:lnTo>
                    <a:pt x="5782" y="8034"/>
                  </a:lnTo>
                  <a:lnTo>
                    <a:pt x="5727" y="8135"/>
                  </a:lnTo>
                  <a:lnTo>
                    <a:pt x="5663" y="8226"/>
                  </a:lnTo>
                  <a:lnTo>
                    <a:pt x="5599" y="8317"/>
                  </a:lnTo>
                  <a:lnTo>
                    <a:pt x="5517" y="8408"/>
                  </a:lnTo>
                  <a:lnTo>
                    <a:pt x="5444" y="8490"/>
                  </a:lnTo>
                  <a:lnTo>
                    <a:pt x="5353" y="8563"/>
                  </a:lnTo>
                  <a:lnTo>
                    <a:pt x="5262" y="8636"/>
                  </a:lnTo>
                  <a:lnTo>
                    <a:pt x="5171" y="8700"/>
                  </a:lnTo>
                  <a:lnTo>
                    <a:pt x="5107" y="8746"/>
                  </a:lnTo>
                  <a:lnTo>
                    <a:pt x="5116" y="8819"/>
                  </a:lnTo>
                  <a:lnTo>
                    <a:pt x="5134" y="8965"/>
                  </a:lnTo>
                  <a:lnTo>
                    <a:pt x="5143" y="9120"/>
                  </a:lnTo>
                  <a:lnTo>
                    <a:pt x="5134" y="9302"/>
                  </a:lnTo>
                  <a:lnTo>
                    <a:pt x="5107" y="9475"/>
                  </a:lnTo>
                  <a:lnTo>
                    <a:pt x="5070" y="9648"/>
                  </a:lnTo>
                  <a:lnTo>
                    <a:pt x="5006" y="9813"/>
                  </a:lnTo>
                  <a:lnTo>
                    <a:pt x="4934" y="9968"/>
                  </a:lnTo>
                  <a:lnTo>
                    <a:pt x="4851" y="10123"/>
                  </a:lnTo>
                  <a:lnTo>
                    <a:pt x="4751" y="10259"/>
                  </a:lnTo>
                  <a:lnTo>
                    <a:pt x="4642" y="10387"/>
                  </a:lnTo>
                  <a:lnTo>
                    <a:pt x="4514" y="10506"/>
                  </a:lnTo>
                  <a:lnTo>
                    <a:pt x="4386" y="10615"/>
                  </a:lnTo>
                  <a:lnTo>
                    <a:pt x="4241" y="10706"/>
                  </a:lnTo>
                  <a:lnTo>
                    <a:pt x="4086" y="10788"/>
                  </a:lnTo>
                  <a:lnTo>
                    <a:pt x="3921" y="10861"/>
                  </a:lnTo>
                  <a:lnTo>
                    <a:pt x="3757" y="10907"/>
                  </a:lnTo>
                  <a:lnTo>
                    <a:pt x="3584" y="10943"/>
                  </a:lnTo>
                  <a:lnTo>
                    <a:pt x="3402" y="10961"/>
                  </a:lnTo>
                  <a:lnTo>
                    <a:pt x="3320" y="10971"/>
                  </a:lnTo>
                  <a:lnTo>
                    <a:pt x="3292" y="11053"/>
                  </a:lnTo>
                  <a:lnTo>
                    <a:pt x="3256" y="11180"/>
                  </a:lnTo>
                  <a:lnTo>
                    <a:pt x="3210" y="11308"/>
                  </a:lnTo>
                  <a:lnTo>
                    <a:pt x="3155" y="11417"/>
                  </a:lnTo>
                  <a:lnTo>
                    <a:pt x="3092" y="11536"/>
                  </a:lnTo>
                  <a:lnTo>
                    <a:pt x="3019" y="11636"/>
                  </a:lnTo>
                  <a:lnTo>
                    <a:pt x="2937" y="11737"/>
                  </a:lnTo>
                  <a:lnTo>
                    <a:pt x="2845" y="11828"/>
                  </a:lnTo>
                  <a:lnTo>
                    <a:pt x="2745" y="11910"/>
                  </a:lnTo>
                  <a:lnTo>
                    <a:pt x="2645" y="11983"/>
                  </a:lnTo>
                  <a:lnTo>
                    <a:pt x="2535" y="12047"/>
                  </a:lnTo>
                  <a:lnTo>
                    <a:pt x="2417" y="12110"/>
                  </a:lnTo>
                  <a:lnTo>
                    <a:pt x="2298" y="12156"/>
                  </a:lnTo>
                  <a:lnTo>
                    <a:pt x="2180" y="12193"/>
                  </a:lnTo>
                  <a:lnTo>
                    <a:pt x="2052" y="12220"/>
                  </a:lnTo>
                  <a:lnTo>
                    <a:pt x="1915" y="12238"/>
                  </a:lnTo>
                  <a:lnTo>
                    <a:pt x="1788" y="12238"/>
                  </a:lnTo>
                  <a:lnTo>
                    <a:pt x="1623" y="12229"/>
                  </a:lnTo>
                  <a:lnTo>
                    <a:pt x="1468" y="12211"/>
                  </a:lnTo>
                  <a:lnTo>
                    <a:pt x="1323" y="12174"/>
                  </a:lnTo>
                  <a:lnTo>
                    <a:pt x="1177" y="12120"/>
                  </a:lnTo>
                  <a:lnTo>
                    <a:pt x="1040" y="12056"/>
                  </a:lnTo>
                  <a:lnTo>
                    <a:pt x="912" y="11974"/>
                  </a:lnTo>
                  <a:lnTo>
                    <a:pt x="794" y="11882"/>
                  </a:lnTo>
                  <a:lnTo>
                    <a:pt x="684" y="11782"/>
                  </a:lnTo>
                  <a:lnTo>
                    <a:pt x="584" y="11673"/>
                  </a:lnTo>
                  <a:lnTo>
                    <a:pt x="493" y="11554"/>
                  </a:lnTo>
                  <a:lnTo>
                    <a:pt x="420" y="11427"/>
                  </a:lnTo>
                  <a:lnTo>
                    <a:pt x="347" y="11290"/>
                  </a:lnTo>
                  <a:lnTo>
                    <a:pt x="301" y="11144"/>
                  </a:lnTo>
                  <a:lnTo>
                    <a:pt x="256" y="10998"/>
                  </a:lnTo>
                  <a:lnTo>
                    <a:pt x="237" y="10843"/>
                  </a:lnTo>
                  <a:lnTo>
                    <a:pt x="228" y="10688"/>
                  </a:lnTo>
                  <a:lnTo>
                    <a:pt x="228" y="1578"/>
                  </a:lnTo>
                  <a:lnTo>
                    <a:pt x="237" y="1442"/>
                  </a:lnTo>
                  <a:lnTo>
                    <a:pt x="256" y="1314"/>
                  </a:lnTo>
                  <a:lnTo>
                    <a:pt x="292" y="1186"/>
                  </a:lnTo>
                  <a:lnTo>
                    <a:pt x="338" y="1059"/>
                  </a:lnTo>
                  <a:lnTo>
                    <a:pt x="392" y="940"/>
                  </a:lnTo>
                  <a:lnTo>
                    <a:pt x="456" y="831"/>
                  </a:lnTo>
                  <a:lnTo>
                    <a:pt x="538" y="730"/>
                  </a:lnTo>
                  <a:lnTo>
                    <a:pt x="620" y="630"/>
                  </a:lnTo>
                  <a:lnTo>
                    <a:pt x="721" y="539"/>
                  </a:lnTo>
                  <a:lnTo>
                    <a:pt x="821" y="466"/>
                  </a:lnTo>
                  <a:lnTo>
                    <a:pt x="930" y="402"/>
                  </a:lnTo>
                  <a:lnTo>
                    <a:pt x="1049" y="338"/>
                  </a:lnTo>
                  <a:lnTo>
                    <a:pt x="1177" y="293"/>
                  </a:lnTo>
                  <a:lnTo>
                    <a:pt x="1304" y="265"/>
                  </a:lnTo>
                  <a:lnTo>
                    <a:pt x="1441" y="238"/>
                  </a:lnTo>
                  <a:close/>
                  <a:moveTo>
                    <a:pt x="1578" y="1"/>
                  </a:moveTo>
                  <a:lnTo>
                    <a:pt x="1414" y="10"/>
                  </a:lnTo>
                  <a:lnTo>
                    <a:pt x="1259" y="37"/>
                  </a:lnTo>
                  <a:lnTo>
                    <a:pt x="1104" y="74"/>
                  </a:lnTo>
                  <a:lnTo>
                    <a:pt x="958" y="129"/>
                  </a:lnTo>
                  <a:lnTo>
                    <a:pt x="821" y="192"/>
                  </a:lnTo>
                  <a:lnTo>
                    <a:pt x="693" y="275"/>
                  </a:lnTo>
                  <a:lnTo>
                    <a:pt x="575" y="366"/>
                  </a:lnTo>
                  <a:lnTo>
                    <a:pt x="456" y="466"/>
                  </a:lnTo>
                  <a:lnTo>
                    <a:pt x="356" y="575"/>
                  </a:lnTo>
                  <a:lnTo>
                    <a:pt x="265" y="703"/>
                  </a:lnTo>
                  <a:lnTo>
                    <a:pt x="192" y="831"/>
                  </a:lnTo>
                  <a:lnTo>
                    <a:pt x="119" y="968"/>
                  </a:lnTo>
                  <a:lnTo>
                    <a:pt x="73" y="1113"/>
                  </a:lnTo>
                  <a:lnTo>
                    <a:pt x="28" y="1268"/>
                  </a:lnTo>
                  <a:lnTo>
                    <a:pt x="9" y="1423"/>
                  </a:lnTo>
                  <a:lnTo>
                    <a:pt x="0" y="1578"/>
                  </a:lnTo>
                  <a:lnTo>
                    <a:pt x="0" y="10688"/>
                  </a:lnTo>
                  <a:lnTo>
                    <a:pt x="9" y="10870"/>
                  </a:lnTo>
                  <a:lnTo>
                    <a:pt x="37" y="11044"/>
                  </a:lnTo>
                  <a:lnTo>
                    <a:pt x="82" y="11217"/>
                  </a:lnTo>
                  <a:lnTo>
                    <a:pt x="137" y="11381"/>
                  </a:lnTo>
                  <a:lnTo>
                    <a:pt x="210" y="11536"/>
                  </a:lnTo>
                  <a:lnTo>
                    <a:pt x="301" y="11682"/>
                  </a:lnTo>
                  <a:lnTo>
                    <a:pt x="411" y="11819"/>
                  </a:lnTo>
                  <a:lnTo>
                    <a:pt x="520" y="11946"/>
                  </a:lnTo>
                  <a:lnTo>
                    <a:pt x="648" y="12065"/>
                  </a:lnTo>
                  <a:lnTo>
                    <a:pt x="785" y="12165"/>
                  </a:lnTo>
                  <a:lnTo>
                    <a:pt x="930" y="12256"/>
                  </a:lnTo>
                  <a:lnTo>
                    <a:pt x="1085" y="12329"/>
                  </a:lnTo>
                  <a:lnTo>
                    <a:pt x="1250" y="12393"/>
                  </a:lnTo>
                  <a:lnTo>
                    <a:pt x="1423" y="12439"/>
                  </a:lnTo>
                  <a:lnTo>
                    <a:pt x="1605" y="12466"/>
                  </a:lnTo>
                  <a:lnTo>
                    <a:pt x="1788" y="12475"/>
                  </a:lnTo>
                  <a:lnTo>
                    <a:pt x="1934" y="12466"/>
                  </a:lnTo>
                  <a:lnTo>
                    <a:pt x="2079" y="12448"/>
                  </a:lnTo>
                  <a:lnTo>
                    <a:pt x="2216" y="12420"/>
                  </a:lnTo>
                  <a:lnTo>
                    <a:pt x="2362" y="12375"/>
                  </a:lnTo>
                  <a:lnTo>
                    <a:pt x="2490" y="12329"/>
                  </a:lnTo>
                  <a:lnTo>
                    <a:pt x="2617" y="12265"/>
                  </a:lnTo>
                  <a:lnTo>
                    <a:pt x="2745" y="12193"/>
                  </a:lnTo>
                  <a:lnTo>
                    <a:pt x="2854" y="12110"/>
                  </a:lnTo>
                  <a:lnTo>
                    <a:pt x="2964" y="12028"/>
                  </a:lnTo>
                  <a:lnTo>
                    <a:pt x="3064" y="11928"/>
                  </a:lnTo>
                  <a:lnTo>
                    <a:pt x="3165" y="11819"/>
                  </a:lnTo>
                  <a:lnTo>
                    <a:pt x="3247" y="11709"/>
                  </a:lnTo>
                  <a:lnTo>
                    <a:pt x="3329" y="11591"/>
                  </a:lnTo>
                  <a:lnTo>
                    <a:pt x="3392" y="11463"/>
                  </a:lnTo>
                  <a:lnTo>
                    <a:pt x="3447" y="11326"/>
                  </a:lnTo>
                  <a:lnTo>
                    <a:pt x="3502" y="11189"/>
                  </a:lnTo>
                  <a:lnTo>
                    <a:pt x="3693" y="11162"/>
                  </a:lnTo>
                  <a:lnTo>
                    <a:pt x="3885" y="11117"/>
                  </a:lnTo>
                  <a:lnTo>
                    <a:pt x="4067" y="11053"/>
                  </a:lnTo>
                  <a:lnTo>
                    <a:pt x="4241" y="10971"/>
                  </a:lnTo>
                  <a:lnTo>
                    <a:pt x="4405" y="10879"/>
                  </a:lnTo>
                  <a:lnTo>
                    <a:pt x="4560" y="10770"/>
                  </a:lnTo>
                  <a:lnTo>
                    <a:pt x="4696" y="10651"/>
                  </a:lnTo>
                  <a:lnTo>
                    <a:pt x="4833" y="10515"/>
                  </a:lnTo>
                  <a:lnTo>
                    <a:pt x="4952" y="10378"/>
                  </a:lnTo>
                  <a:lnTo>
                    <a:pt x="5061" y="10223"/>
                  </a:lnTo>
                  <a:lnTo>
                    <a:pt x="5152" y="10059"/>
                  </a:lnTo>
                  <a:lnTo>
                    <a:pt x="5234" y="9886"/>
                  </a:lnTo>
                  <a:lnTo>
                    <a:pt x="5289" y="9703"/>
                  </a:lnTo>
                  <a:lnTo>
                    <a:pt x="5335" y="9512"/>
                  </a:lnTo>
                  <a:lnTo>
                    <a:pt x="5362" y="9320"/>
                  </a:lnTo>
                  <a:lnTo>
                    <a:pt x="5371" y="9120"/>
                  </a:lnTo>
                  <a:lnTo>
                    <a:pt x="5371" y="8983"/>
                  </a:lnTo>
                  <a:lnTo>
                    <a:pt x="5353" y="8855"/>
                  </a:lnTo>
                  <a:lnTo>
                    <a:pt x="5462" y="8782"/>
                  </a:lnTo>
                  <a:lnTo>
                    <a:pt x="5554" y="8700"/>
                  </a:lnTo>
                  <a:lnTo>
                    <a:pt x="5645" y="8609"/>
                  </a:lnTo>
                  <a:lnTo>
                    <a:pt x="5727" y="8518"/>
                  </a:lnTo>
                  <a:lnTo>
                    <a:pt x="5809" y="8427"/>
                  </a:lnTo>
                  <a:lnTo>
                    <a:pt x="5882" y="8326"/>
                  </a:lnTo>
                  <a:lnTo>
                    <a:pt x="5946" y="8217"/>
                  </a:lnTo>
                  <a:lnTo>
                    <a:pt x="6000" y="8117"/>
                  </a:lnTo>
                  <a:lnTo>
                    <a:pt x="6055" y="7998"/>
                  </a:lnTo>
                  <a:lnTo>
                    <a:pt x="6101" y="7889"/>
                  </a:lnTo>
                  <a:lnTo>
                    <a:pt x="6146" y="7770"/>
                  </a:lnTo>
                  <a:lnTo>
                    <a:pt x="6174" y="7651"/>
                  </a:lnTo>
                  <a:lnTo>
                    <a:pt x="6201" y="7533"/>
                  </a:lnTo>
                  <a:lnTo>
                    <a:pt x="6219" y="7405"/>
                  </a:lnTo>
                  <a:lnTo>
                    <a:pt x="6228" y="7287"/>
                  </a:lnTo>
                  <a:lnTo>
                    <a:pt x="6237" y="7159"/>
                  </a:lnTo>
                  <a:lnTo>
                    <a:pt x="6228" y="6949"/>
                  </a:lnTo>
                  <a:lnTo>
                    <a:pt x="6192" y="6749"/>
                  </a:lnTo>
                  <a:lnTo>
                    <a:pt x="6146" y="6548"/>
                  </a:lnTo>
                  <a:lnTo>
                    <a:pt x="6073" y="6357"/>
                  </a:lnTo>
                  <a:lnTo>
                    <a:pt x="5982" y="6174"/>
                  </a:lnTo>
                  <a:lnTo>
                    <a:pt x="5882" y="5992"/>
                  </a:lnTo>
                  <a:lnTo>
                    <a:pt x="5754" y="5828"/>
                  </a:lnTo>
                  <a:lnTo>
                    <a:pt x="5617" y="5673"/>
                  </a:lnTo>
                  <a:lnTo>
                    <a:pt x="5608" y="5545"/>
                  </a:lnTo>
                  <a:lnTo>
                    <a:pt x="5599" y="5408"/>
                  </a:lnTo>
                  <a:lnTo>
                    <a:pt x="5581" y="5272"/>
                  </a:lnTo>
                  <a:lnTo>
                    <a:pt x="5544" y="5144"/>
                  </a:lnTo>
                  <a:lnTo>
                    <a:pt x="5508" y="5007"/>
                  </a:lnTo>
                  <a:lnTo>
                    <a:pt x="5462" y="4889"/>
                  </a:lnTo>
                  <a:lnTo>
                    <a:pt x="5408" y="4761"/>
                  </a:lnTo>
                  <a:lnTo>
                    <a:pt x="5344" y="4642"/>
                  </a:lnTo>
                  <a:lnTo>
                    <a:pt x="5399" y="4524"/>
                  </a:lnTo>
                  <a:lnTo>
                    <a:pt x="5453" y="4396"/>
                  </a:lnTo>
                  <a:lnTo>
                    <a:pt x="5499" y="4268"/>
                  </a:lnTo>
                  <a:lnTo>
                    <a:pt x="5535" y="4141"/>
                  </a:lnTo>
                  <a:lnTo>
                    <a:pt x="5563" y="4004"/>
                  </a:lnTo>
                  <a:lnTo>
                    <a:pt x="5581" y="3876"/>
                  </a:lnTo>
                  <a:lnTo>
                    <a:pt x="5599" y="3740"/>
                  </a:lnTo>
                  <a:lnTo>
                    <a:pt x="5599" y="3603"/>
                  </a:lnTo>
                  <a:lnTo>
                    <a:pt x="5599" y="3493"/>
                  </a:lnTo>
                  <a:lnTo>
                    <a:pt x="5590" y="3375"/>
                  </a:lnTo>
                  <a:lnTo>
                    <a:pt x="5581" y="3265"/>
                  </a:lnTo>
                  <a:lnTo>
                    <a:pt x="5554" y="3165"/>
                  </a:lnTo>
                  <a:lnTo>
                    <a:pt x="5499" y="2946"/>
                  </a:lnTo>
                  <a:lnTo>
                    <a:pt x="5426" y="2746"/>
                  </a:lnTo>
                  <a:lnTo>
                    <a:pt x="5335" y="2554"/>
                  </a:lnTo>
                  <a:lnTo>
                    <a:pt x="5225" y="2381"/>
                  </a:lnTo>
                  <a:lnTo>
                    <a:pt x="5098" y="2208"/>
                  </a:lnTo>
                  <a:lnTo>
                    <a:pt x="4961" y="2053"/>
                  </a:lnTo>
                  <a:lnTo>
                    <a:pt x="4806" y="1907"/>
                  </a:lnTo>
                  <a:lnTo>
                    <a:pt x="4633" y="1788"/>
                  </a:lnTo>
                  <a:lnTo>
                    <a:pt x="4450" y="1670"/>
                  </a:lnTo>
                  <a:lnTo>
                    <a:pt x="4259" y="1578"/>
                  </a:lnTo>
                  <a:lnTo>
                    <a:pt x="4058" y="1506"/>
                  </a:lnTo>
                  <a:lnTo>
                    <a:pt x="3848" y="1451"/>
                  </a:lnTo>
                  <a:lnTo>
                    <a:pt x="3739" y="1433"/>
                  </a:lnTo>
                  <a:lnTo>
                    <a:pt x="3630" y="1423"/>
                  </a:lnTo>
                  <a:lnTo>
                    <a:pt x="3520" y="1414"/>
                  </a:lnTo>
                  <a:lnTo>
                    <a:pt x="3411" y="1405"/>
                  </a:lnTo>
                  <a:lnTo>
                    <a:pt x="3274" y="1414"/>
                  </a:lnTo>
                  <a:lnTo>
                    <a:pt x="3146" y="1423"/>
                  </a:lnTo>
                  <a:lnTo>
                    <a:pt x="3119" y="1278"/>
                  </a:lnTo>
                  <a:lnTo>
                    <a:pt x="3092" y="1141"/>
                  </a:lnTo>
                  <a:lnTo>
                    <a:pt x="3037" y="995"/>
                  </a:lnTo>
                  <a:lnTo>
                    <a:pt x="2982" y="867"/>
                  </a:lnTo>
                  <a:lnTo>
                    <a:pt x="2909" y="740"/>
                  </a:lnTo>
                  <a:lnTo>
                    <a:pt x="2827" y="630"/>
                  </a:lnTo>
                  <a:lnTo>
                    <a:pt x="2736" y="521"/>
                  </a:lnTo>
                  <a:lnTo>
                    <a:pt x="2636" y="420"/>
                  </a:lnTo>
                  <a:lnTo>
                    <a:pt x="2526" y="329"/>
                  </a:lnTo>
                  <a:lnTo>
                    <a:pt x="2408" y="247"/>
                  </a:lnTo>
                  <a:lnTo>
                    <a:pt x="2280" y="174"/>
                  </a:lnTo>
                  <a:lnTo>
                    <a:pt x="2152" y="110"/>
                  </a:lnTo>
                  <a:lnTo>
                    <a:pt x="2016" y="65"/>
                  </a:lnTo>
                  <a:lnTo>
                    <a:pt x="1870" y="28"/>
                  </a:lnTo>
                  <a:lnTo>
                    <a:pt x="1724" y="10"/>
                  </a:lnTo>
                  <a:lnTo>
                    <a:pt x="1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5"/>
            <p:cNvSpPr/>
            <p:nvPr/>
          </p:nvSpPr>
          <p:spPr>
            <a:xfrm>
              <a:off x="7814806" y="2486343"/>
              <a:ext cx="348087" cy="306827"/>
            </a:xfrm>
            <a:custGeom>
              <a:rect b="b" l="l" r="r" t="t"/>
              <a:pathLst>
                <a:path extrusionOk="0" h="3867" w="4387">
                  <a:moveTo>
                    <a:pt x="2198" y="0"/>
                  </a:moveTo>
                  <a:lnTo>
                    <a:pt x="2088" y="9"/>
                  </a:lnTo>
                  <a:lnTo>
                    <a:pt x="1970" y="18"/>
                  </a:lnTo>
                  <a:lnTo>
                    <a:pt x="1860" y="28"/>
                  </a:lnTo>
                  <a:lnTo>
                    <a:pt x="1760" y="46"/>
                  </a:lnTo>
                  <a:lnTo>
                    <a:pt x="1541" y="101"/>
                  </a:lnTo>
                  <a:lnTo>
                    <a:pt x="1341" y="173"/>
                  </a:lnTo>
                  <a:lnTo>
                    <a:pt x="1149" y="265"/>
                  </a:lnTo>
                  <a:lnTo>
                    <a:pt x="976" y="383"/>
                  </a:lnTo>
                  <a:lnTo>
                    <a:pt x="803" y="502"/>
                  </a:lnTo>
                  <a:lnTo>
                    <a:pt x="648" y="648"/>
                  </a:lnTo>
                  <a:lnTo>
                    <a:pt x="502" y="803"/>
                  </a:lnTo>
                  <a:lnTo>
                    <a:pt x="383" y="976"/>
                  </a:lnTo>
                  <a:lnTo>
                    <a:pt x="274" y="1149"/>
                  </a:lnTo>
                  <a:lnTo>
                    <a:pt x="173" y="1341"/>
                  </a:lnTo>
                  <a:lnTo>
                    <a:pt x="100" y="1541"/>
                  </a:lnTo>
                  <a:lnTo>
                    <a:pt x="46" y="1760"/>
                  </a:lnTo>
                  <a:lnTo>
                    <a:pt x="27" y="1860"/>
                  </a:lnTo>
                  <a:lnTo>
                    <a:pt x="18" y="1970"/>
                  </a:lnTo>
                  <a:lnTo>
                    <a:pt x="9" y="2088"/>
                  </a:lnTo>
                  <a:lnTo>
                    <a:pt x="0" y="2198"/>
                  </a:lnTo>
                  <a:lnTo>
                    <a:pt x="9" y="2316"/>
                  </a:lnTo>
                  <a:lnTo>
                    <a:pt x="18" y="2435"/>
                  </a:lnTo>
                  <a:lnTo>
                    <a:pt x="37" y="2553"/>
                  </a:lnTo>
                  <a:lnTo>
                    <a:pt x="55" y="2672"/>
                  </a:lnTo>
                  <a:lnTo>
                    <a:pt x="82" y="2781"/>
                  </a:lnTo>
                  <a:lnTo>
                    <a:pt x="119" y="2900"/>
                  </a:lnTo>
                  <a:lnTo>
                    <a:pt x="155" y="3009"/>
                  </a:lnTo>
                  <a:lnTo>
                    <a:pt x="210" y="3119"/>
                  </a:lnTo>
                  <a:lnTo>
                    <a:pt x="255" y="3219"/>
                  </a:lnTo>
                  <a:lnTo>
                    <a:pt x="319" y="3319"/>
                  </a:lnTo>
                  <a:lnTo>
                    <a:pt x="374" y="3420"/>
                  </a:lnTo>
                  <a:lnTo>
                    <a:pt x="447" y="3520"/>
                  </a:lnTo>
                  <a:lnTo>
                    <a:pt x="520" y="3611"/>
                  </a:lnTo>
                  <a:lnTo>
                    <a:pt x="602" y="3702"/>
                  </a:lnTo>
                  <a:lnTo>
                    <a:pt x="684" y="3784"/>
                  </a:lnTo>
                  <a:lnTo>
                    <a:pt x="775" y="3867"/>
                  </a:lnTo>
                  <a:lnTo>
                    <a:pt x="921" y="3684"/>
                  </a:lnTo>
                  <a:lnTo>
                    <a:pt x="839" y="3620"/>
                  </a:lnTo>
                  <a:lnTo>
                    <a:pt x="766" y="3538"/>
                  </a:lnTo>
                  <a:lnTo>
                    <a:pt x="693" y="3465"/>
                  </a:lnTo>
                  <a:lnTo>
                    <a:pt x="629" y="3374"/>
                  </a:lnTo>
                  <a:lnTo>
                    <a:pt x="565" y="3292"/>
                  </a:lnTo>
                  <a:lnTo>
                    <a:pt x="511" y="3201"/>
                  </a:lnTo>
                  <a:lnTo>
                    <a:pt x="465" y="3110"/>
                  </a:lnTo>
                  <a:lnTo>
                    <a:pt x="410" y="3018"/>
                  </a:lnTo>
                  <a:lnTo>
                    <a:pt x="374" y="2918"/>
                  </a:lnTo>
                  <a:lnTo>
                    <a:pt x="338" y="2827"/>
                  </a:lnTo>
                  <a:lnTo>
                    <a:pt x="310" y="2718"/>
                  </a:lnTo>
                  <a:lnTo>
                    <a:pt x="283" y="2617"/>
                  </a:lnTo>
                  <a:lnTo>
                    <a:pt x="265" y="2517"/>
                  </a:lnTo>
                  <a:lnTo>
                    <a:pt x="246" y="2408"/>
                  </a:lnTo>
                  <a:lnTo>
                    <a:pt x="237" y="2307"/>
                  </a:lnTo>
                  <a:lnTo>
                    <a:pt x="237" y="2198"/>
                  </a:lnTo>
                  <a:lnTo>
                    <a:pt x="246" y="1997"/>
                  </a:lnTo>
                  <a:lnTo>
                    <a:pt x="274" y="1806"/>
                  </a:lnTo>
                  <a:lnTo>
                    <a:pt x="319" y="1614"/>
                  </a:lnTo>
                  <a:lnTo>
                    <a:pt x="392" y="1432"/>
                  </a:lnTo>
                  <a:lnTo>
                    <a:pt x="474" y="1259"/>
                  </a:lnTo>
                  <a:lnTo>
                    <a:pt x="575" y="1104"/>
                  </a:lnTo>
                  <a:lnTo>
                    <a:pt x="684" y="949"/>
                  </a:lnTo>
                  <a:lnTo>
                    <a:pt x="812" y="812"/>
                  </a:lnTo>
                  <a:lnTo>
                    <a:pt x="948" y="684"/>
                  </a:lnTo>
                  <a:lnTo>
                    <a:pt x="1103" y="575"/>
                  </a:lnTo>
                  <a:lnTo>
                    <a:pt x="1259" y="474"/>
                  </a:lnTo>
                  <a:lnTo>
                    <a:pt x="1432" y="392"/>
                  </a:lnTo>
                  <a:lnTo>
                    <a:pt x="1614" y="319"/>
                  </a:lnTo>
                  <a:lnTo>
                    <a:pt x="1806" y="274"/>
                  </a:lnTo>
                  <a:lnTo>
                    <a:pt x="1997" y="246"/>
                  </a:lnTo>
                  <a:lnTo>
                    <a:pt x="2198" y="237"/>
                  </a:lnTo>
                  <a:lnTo>
                    <a:pt x="2398" y="246"/>
                  </a:lnTo>
                  <a:lnTo>
                    <a:pt x="2590" y="274"/>
                  </a:lnTo>
                  <a:lnTo>
                    <a:pt x="2781" y="319"/>
                  </a:lnTo>
                  <a:lnTo>
                    <a:pt x="2964" y="392"/>
                  </a:lnTo>
                  <a:lnTo>
                    <a:pt x="3128" y="474"/>
                  </a:lnTo>
                  <a:lnTo>
                    <a:pt x="3292" y="575"/>
                  </a:lnTo>
                  <a:lnTo>
                    <a:pt x="3447" y="684"/>
                  </a:lnTo>
                  <a:lnTo>
                    <a:pt x="3584" y="812"/>
                  </a:lnTo>
                  <a:lnTo>
                    <a:pt x="3711" y="949"/>
                  </a:lnTo>
                  <a:lnTo>
                    <a:pt x="3821" y="1104"/>
                  </a:lnTo>
                  <a:lnTo>
                    <a:pt x="3921" y="1259"/>
                  </a:lnTo>
                  <a:lnTo>
                    <a:pt x="4003" y="1432"/>
                  </a:lnTo>
                  <a:lnTo>
                    <a:pt x="4067" y="1614"/>
                  </a:lnTo>
                  <a:lnTo>
                    <a:pt x="4122" y="1806"/>
                  </a:lnTo>
                  <a:lnTo>
                    <a:pt x="4149" y="1997"/>
                  </a:lnTo>
                  <a:lnTo>
                    <a:pt x="4158" y="2198"/>
                  </a:lnTo>
                  <a:lnTo>
                    <a:pt x="4386" y="2198"/>
                  </a:lnTo>
                  <a:lnTo>
                    <a:pt x="4386" y="2088"/>
                  </a:lnTo>
                  <a:lnTo>
                    <a:pt x="4377" y="1970"/>
                  </a:lnTo>
                  <a:lnTo>
                    <a:pt x="4368" y="1860"/>
                  </a:lnTo>
                  <a:lnTo>
                    <a:pt x="4341" y="1760"/>
                  </a:lnTo>
                  <a:lnTo>
                    <a:pt x="4286" y="1541"/>
                  </a:lnTo>
                  <a:lnTo>
                    <a:pt x="4213" y="1341"/>
                  </a:lnTo>
                  <a:lnTo>
                    <a:pt x="4122" y="1149"/>
                  </a:lnTo>
                  <a:lnTo>
                    <a:pt x="4012" y="976"/>
                  </a:lnTo>
                  <a:lnTo>
                    <a:pt x="3885" y="803"/>
                  </a:lnTo>
                  <a:lnTo>
                    <a:pt x="3748" y="648"/>
                  </a:lnTo>
                  <a:lnTo>
                    <a:pt x="3593" y="502"/>
                  </a:lnTo>
                  <a:lnTo>
                    <a:pt x="3420" y="383"/>
                  </a:lnTo>
                  <a:lnTo>
                    <a:pt x="3237" y="265"/>
                  </a:lnTo>
                  <a:lnTo>
                    <a:pt x="3046" y="173"/>
                  </a:lnTo>
                  <a:lnTo>
                    <a:pt x="2845" y="101"/>
                  </a:lnTo>
                  <a:lnTo>
                    <a:pt x="2635" y="46"/>
                  </a:lnTo>
                  <a:lnTo>
                    <a:pt x="2526" y="28"/>
                  </a:lnTo>
                  <a:lnTo>
                    <a:pt x="2417" y="18"/>
                  </a:lnTo>
                  <a:lnTo>
                    <a:pt x="2307" y="9"/>
                  </a:lnTo>
                  <a:lnTo>
                    <a:pt x="21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5"/>
            <p:cNvSpPr/>
            <p:nvPr/>
          </p:nvSpPr>
          <p:spPr>
            <a:xfrm>
              <a:off x="7802507" y="2479122"/>
              <a:ext cx="63000" cy="94103"/>
            </a:xfrm>
            <a:custGeom>
              <a:rect b="b" l="l" r="r" t="t"/>
              <a:pathLst>
                <a:path extrusionOk="0" h="1186" w="794">
                  <a:moveTo>
                    <a:pt x="228" y="0"/>
                  </a:moveTo>
                  <a:lnTo>
                    <a:pt x="0" y="18"/>
                  </a:lnTo>
                  <a:lnTo>
                    <a:pt x="18" y="192"/>
                  </a:lnTo>
                  <a:lnTo>
                    <a:pt x="55" y="356"/>
                  </a:lnTo>
                  <a:lnTo>
                    <a:pt x="119" y="520"/>
                  </a:lnTo>
                  <a:lnTo>
                    <a:pt x="192" y="675"/>
                  </a:lnTo>
                  <a:lnTo>
                    <a:pt x="292" y="821"/>
                  </a:lnTo>
                  <a:lnTo>
                    <a:pt x="401" y="948"/>
                  </a:lnTo>
                  <a:lnTo>
                    <a:pt x="529" y="1076"/>
                  </a:lnTo>
                  <a:lnTo>
                    <a:pt x="666" y="1185"/>
                  </a:lnTo>
                  <a:lnTo>
                    <a:pt x="793" y="994"/>
                  </a:lnTo>
                  <a:lnTo>
                    <a:pt x="675" y="903"/>
                  </a:lnTo>
                  <a:lnTo>
                    <a:pt x="565" y="802"/>
                  </a:lnTo>
                  <a:lnTo>
                    <a:pt x="474" y="684"/>
                  </a:lnTo>
                  <a:lnTo>
                    <a:pt x="392" y="556"/>
                  </a:lnTo>
                  <a:lnTo>
                    <a:pt x="328" y="429"/>
                  </a:lnTo>
                  <a:lnTo>
                    <a:pt x="283" y="292"/>
                  </a:lnTo>
                  <a:lnTo>
                    <a:pt x="246" y="146"/>
                  </a:lnTo>
                  <a:lnTo>
                    <a:pt x="2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5"/>
            <p:cNvSpPr/>
            <p:nvPr/>
          </p:nvSpPr>
          <p:spPr>
            <a:xfrm>
              <a:off x="7940646" y="2686766"/>
              <a:ext cx="222959" cy="163530"/>
            </a:xfrm>
            <a:custGeom>
              <a:rect b="b" l="l" r="r" t="t"/>
              <a:pathLst>
                <a:path extrusionOk="0" h="2061" w="2810">
                  <a:moveTo>
                    <a:pt x="1" y="0"/>
                  </a:moveTo>
                  <a:lnTo>
                    <a:pt x="1" y="137"/>
                  </a:lnTo>
                  <a:lnTo>
                    <a:pt x="19" y="283"/>
                  </a:lnTo>
                  <a:lnTo>
                    <a:pt x="37" y="420"/>
                  </a:lnTo>
                  <a:lnTo>
                    <a:pt x="74" y="556"/>
                  </a:lnTo>
                  <a:lnTo>
                    <a:pt x="110" y="657"/>
                  </a:lnTo>
                  <a:lnTo>
                    <a:pt x="147" y="757"/>
                  </a:lnTo>
                  <a:lnTo>
                    <a:pt x="183" y="848"/>
                  </a:lnTo>
                  <a:lnTo>
                    <a:pt x="229" y="939"/>
                  </a:lnTo>
                  <a:lnTo>
                    <a:pt x="283" y="1030"/>
                  </a:lnTo>
                  <a:lnTo>
                    <a:pt x="338" y="1122"/>
                  </a:lnTo>
                  <a:lnTo>
                    <a:pt x="466" y="1295"/>
                  </a:lnTo>
                  <a:lnTo>
                    <a:pt x="612" y="1450"/>
                  </a:lnTo>
                  <a:lnTo>
                    <a:pt x="776" y="1587"/>
                  </a:lnTo>
                  <a:lnTo>
                    <a:pt x="949" y="1714"/>
                  </a:lnTo>
                  <a:lnTo>
                    <a:pt x="1049" y="1769"/>
                  </a:lnTo>
                  <a:lnTo>
                    <a:pt x="1141" y="1824"/>
                  </a:lnTo>
                  <a:lnTo>
                    <a:pt x="1259" y="1879"/>
                  </a:lnTo>
                  <a:lnTo>
                    <a:pt x="1378" y="1924"/>
                  </a:lnTo>
                  <a:lnTo>
                    <a:pt x="1505" y="1970"/>
                  </a:lnTo>
                  <a:lnTo>
                    <a:pt x="1624" y="1997"/>
                  </a:lnTo>
                  <a:lnTo>
                    <a:pt x="1752" y="2024"/>
                  </a:lnTo>
                  <a:lnTo>
                    <a:pt x="1879" y="2043"/>
                  </a:lnTo>
                  <a:lnTo>
                    <a:pt x="1998" y="2061"/>
                  </a:lnTo>
                  <a:lnTo>
                    <a:pt x="2125" y="2061"/>
                  </a:lnTo>
                  <a:lnTo>
                    <a:pt x="2299" y="2052"/>
                  </a:lnTo>
                  <a:lnTo>
                    <a:pt x="2472" y="2034"/>
                  </a:lnTo>
                  <a:lnTo>
                    <a:pt x="2645" y="1997"/>
                  </a:lnTo>
                  <a:lnTo>
                    <a:pt x="2809" y="1942"/>
                  </a:lnTo>
                  <a:lnTo>
                    <a:pt x="2727" y="1723"/>
                  </a:lnTo>
                  <a:lnTo>
                    <a:pt x="2554" y="1778"/>
                  </a:lnTo>
                  <a:lnTo>
                    <a:pt x="2372" y="1815"/>
                  </a:lnTo>
                  <a:lnTo>
                    <a:pt x="2180" y="1833"/>
                  </a:lnTo>
                  <a:lnTo>
                    <a:pt x="1989" y="1824"/>
                  </a:lnTo>
                  <a:lnTo>
                    <a:pt x="1806" y="1806"/>
                  </a:lnTo>
                  <a:lnTo>
                    <a:pt x="1615" y="1760"/>
                  </a:lnTo>
                  <a:lnTo>
                    <a:pt x="1432" y="1696"/>
                  </a:lnTo>
                  <a:lnTo>
                    <a:pt x="1250" y="1614"/>
                  </a:lnTo>
                  <a:lnTo>
                    <a:pt x="1077" y="1523"/>
                  </a:lnTo>
                  <a:lnTo>
                    <a:pt x="922" y="1404"/>
                  </a:lnTo>
                  <a:lnTo>
                    <a:pt x="776" y="1286"/>
                  </a:lnTo>
                  <a:lnTo>
                    <a:pt x="648" y="1149"/>
                  </a:lnTo>
                  <a:lnTo>
                    <a:pt x="530" y="994"/>
                  </a:lnTo>
                  <a:lnTo>
                    <a:pt x="438" y="839"/>
                  </a:lnTo>
                  <a:lnTo>
                    <a:pt x="356" y="666"/>
                  </a:lnTo>
                  <a:lnTo>
                    <a:pt x="293" y="492"/>
                  </a:lnTo>
                  <a:lnTo>
                    <a:pt x="265" y="374"/>
                  </a:lnTo>
                  <a:lnTo>
                    <a:pt x="247" y="246"/>
                  </a:lnTo>
                  <a:lnTo>
                    <a:pt x="229" y="119"/>
                  </a:lnTo>
                  <a:lnTo>
                    <a:pt x="2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15"/>
            <p:cNvSpPr/>
            <p:nvPr/>
          </p:nvSpPr>
          <p:spPr>
            <a:xfrm>
              <a:off x="7787273" y="2782930"/>
              <a:ext cx="210661" cy="135442"/>
            </a:xfrm>
            <a:custGeom>
              <a:rect b="b" l="l" r="r" t="t"/>
              <a:pathLst>
                <a:path extrusionOk="0" h="1707" w="2655">
                  <a:moveTo>
                    <a:pt x="2645" y="1"/>
                  </a:moveTo>
                  <a:lnTo>
                    <a:pt x="2417" y="28"/>
                  </a:lnTo>
                  <a:lnTo>
                    <a:pt x="2426" y="156"/>
                  </a:lnTo>
                  <a:lnTo>
                    <a:pt x="2426" y="284"/>
                  </a:lnTo>
                  <a:lnTo>
                    <a:pt x="2408" y="402"/>
                  </a:lnTo>
                  <a:lnTo>
                    <a:pt x="2381" y="530"/>
                  </a:lnTo>
                  <a:lnTo>
                    <a:pt x="2344" y="648"/>
                  </a:lnTo>
                  <a:lnTo>
                    <a:pt x="2289" y="767"/>
                  </a:lnTo>
                  <a:lnTo>
                    <a:pt x="2235" y="876"/>
                  </a:lnTo>
                  <a:lnTo>
                    <a:pt x="2162" y="977"/>
                  </a:lnTo>
                  <a:lnTo>
                    <a:pt x="2071" y="1077"/>
                  </a:lnTo>
                  <a:lnTo>
                    <a:pt x="1979" y="1159"/>
                  </a:lnTo>
                  <a:lnTo>
                    <a:pt x="1888" y="1241"/>
                  </a:lnTo>
                  <a:lnTo>
                    <a:pt x="1779" y="1305"/>
                  </a:lnTo>
                  <a:lnTo>
                    <a:pt x="1669" y="1360"/>
                  </a:lnTo>
                  <a:lnTo>
                    <a:pt x="1551" y="1405"/>
                  </a:lnTo>
                  <a:lnTo>
                    <a:pt x="1423" y="1442"/>
                  </a:lnTo>
                  <a:lnTo>
                    <a:pt x="1305" y="1460"/>
                  </a:lnTo>
                  <a:lnTo>
                    <a:pt x="1140" y="1469"/>
                  </a:lnTo>
                  <a:lnTo>
                    <a:pt x="985" y="1460"/>
                  </a:lnTo>
                  <a:lnTo>
                    <a:pt x="830" y="1432"/>
                  </a:lnTo>
                  <a:lnTo>
                    <a:pt x="685" y="1387"/>
                  </a:lnTo>
                  <a:lnTo>
                    <a:pt x="539" y="1323"/>
                  </a:lnTo>
                  <a:lnTo>
                    <a:pt x="411" y="1241"/>
                  </a:lnTo>
                  <a:lnTo>
                    <a:pt x="283" y="1150"/>
                  </a:lnTo>
                  <a:lnTo>
                    <a:pt x="174" y="1031"/>
                  </a:lnTo>
                  <a:lnTo>
                    <a:pt x="1" y="1186"/>
                  </a:lnTo>
                  <a:lnTo>
                    <a:pt x="110" y="1305"/>
                  </a:lnTo>
                  <a:lnTo>
                    <a:pt x="238" y="1405"/>
                  </a:lnTo>
                  <a:lnTo>
                    <a:pt x="374" y="1496"/>
                  </a:lnTo>
                  <a:lnTo>
                    <a:pt x="520" y="1569"/>
                  </a:lnTo>
                  <a:lnTo>
                    <a:pt x="666" y="1624"/>
                  </a:lnTo>
                  <a:lnTo>
                    <a:pt x="821" y="1670"/>
                  </a:lnTo>
                  <a:lnTo>
                    <a:pt x="976" y="1697"/>
                  </a:lnTo>
                  <a:lnTo>
                    <a:pt x="1140" y="1706"/>
                  </a:lnTo>
                  <a:lnTo>
                    <a:pt x="1232" y="1697"/>
                  </a:lnTo>
                  <a:lnTo>
                    <a:pt x="1332" y="1688"/>
                  </a:lnTo>
                  <a:lnTo>
                    <a:pt x="1478" y="1670"/>
                  </a:lnTo>
                  <a:lnTo>
                    <a:pt x="1624" y="1624"/>
                  </a:lnTo>
                  <a:lnTo>
                    <a:pt x="1761" y="1569"/>
                  </a:lnTo>
                  <a:lnTo>
                    <a:pt x="1888" y="1505"/>
                  </a:lnTo>
                  <a:lnTo>
                    <a:pt x="2016" y="1423"/>
                  </a:lnTo>
                  <a:lnTo>
                    <a:pt x="2134" y="1332"/>
                  </a:lnTo>
                  <a:lnTo>
                    <a:pt x="2244" y="1232"/>
                  </a:lnTo>
                  <a:lnTo>
                    <a:pt x="2335" y="1122"/>
                  </a:lnTo>
                  <a:lnTo>
                    <a:pt x="2426" y="995"/>
                  </a:lnTo>
                  <a:lnTo>
                    <a:pt x="2499" y="867"/>
                  </a:lnTo>
                  <a:lnTo>
                    <a:pt x="2563" y="730"/>
                  </a:lnTo>
                  <a:lnTo>
                    <a:pt x="2609" y="594"/>
                  </a:lnTo>
                  <a:lnTo>
                    <a:pt x="2636" y="448"/>
                  </a:lnTo>
                  <a:lnTo>
                    <a:pt x="2654" y="302"/>
                  </a:lnTo>
                  <a:lnTo>
                    <a:pt x="2654" y="147"/>
                  </a:lnTo>
                  <a:lnTo>
                    <a:pt x="26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15"/>
            <p:cNvSpPr/>
            <p:nvPr/>
          </p:nvSpPr>
          <p:spPr>
            <a:xfrm>
              <a:off x="7718561" y="3055001"/>
              <a:ext cx="238828" cy="246049"/>
            </a:xfrm>
            <a:custGeom>
              <a:rect b="b" l="l" r="r" t="t"/>
              <a:pathLst>
                <a:path extrusionOk="0" h="3101" w="3010">
                  <a:moveTo>
                    <a:pt x="2025" y="0"/>
                  </a:moveTo>
                  <a:lnTo>
                    <a:pt x="1897" y="10"/>
                  </a:lnTo>
                  <a:lnTo>
                    <a:pt x="1769" y="19"/>
                  </a:lnTo>
                  <a:lnTo>
                    <a:pt x="1651" y="46"/>
                  </a:lnTo>
                  <a:lnTo>
                    <a:pt x="1523" y="73"/>
                  </a:lnTo>
                  <a:lnTo>
                    <a:pt x="1405" y="110"/>
                  </a:lnTo>
                  <a:lnTo>
                    <a:pt x="1286" y="155"/>
                  </a:lnTo>
                  <a:lnTo>
                    <a:pt x="1168" y="210"/>
                  </a:lnTo>
                  <a:lnTo>
                    <a:pt x="1058" y="265"/>
                  </a:lnTo>
                  <a:lnTo>
                    <a:pt x="876" y="383"/>
                  </a:lnTo>
                  <a:lnTo>
                    <a:pt x="712" y="511"/>
                  </a:lnTo>
                  <a:lnTo>
                    <a:pt x="566" y="657"/>
                  </a:lnTo>
                  <a:lnTo>
                    <a:pt x="429" y="812"/>
                  </a:lnTo>
                  <a:lnTo>
                    <a:pt x="320" y="976"/>
                  </a:lnTo>
                  <a:lnTo>
                    <a:pt x="219" y="1149"/>
                  </a:lnTo>
                  <a:lnTo>
                    <a:pt x="137" y="1332"/>
                  </a:lnTo>
                  <a:lnTo>
                    <a:pt x="73" y="1523"/>
                  </a:lnTo>
                  <a:lnTo>
                    <a:pt x="28" y="1715"/>
                  </a:lnTo>
                  <a:lnTo>
                    <a:pt x="9" y="1915"/>
                  </a:lnTo>
                  <a:lnTo>
                    <a:pt x="0" y="2116"/>
                  </a:lnTo>
                  <a:lnTo>
                    <a:pt x="9" y="2317"/>
                  </a:lnTo>
                  <a:lnTo>
                    <a:pt x="46" y="2517"/>
                  </a:lnTo>
                  <a:lnTo>
                    <a:pt x="101" y="2718"/>
                  </a:lnTo>
                  <a:lnTo>
                    <a:pt x="174" y="2909"/>
                  </a:lnTo>
                  <a:lnTo>
                    <a:pt x="265" y="3101"/>
                  </a:lnTo>
                  <a:lnTo>
                    <a:pt x="465" y="2991"/>
                  </a:lnTo>
                  <a:lnTo>
                    <a:pt x="383" y="2818"/>
                  </a:lnTo>
                  <a:lnTo>
                    <a:pt x="320" y="2645"/>
                  </a:lnTo>
                  <a:lnTo>
                    <a:pt x="274" y="2472"/>
                  </a:lnTo>
                  <a:lnTo>
                    <a:pt x="237" y="2289"/>
                  </a:lnTo>
                  <a:lnTo>
                    <a:pt x="228" y="2107"/>
                  </a:lnTo>
                  <a:lnTo>
                    <a:pt x="237" y="1934"/>
                  </a:lnTo>
                  <a:lnTo>
                    <a:pt x="256" y="1760"/>
                  </a:lnTo>
                  <a:lnTo>
                    <a:pt x="301" y="1587"/>
                  </a:lnTo>
                  <a:lnTo>
                    <a:pt x="356" y="1414"/>
                  </a:lnTo>
                  <a:lnTo>
                    <a:pt x="420" y="1250"/>
                  </a:lnTo>
                  <a:lnTo>
                    <a:pt x="511" y="1095"/>
                  </a:lnTo>
                  <a:lnTo>
                    <a:pt x="611" y="949"/>
                  </a:lnTo>
                  <a:lnTo>
                    <a:pt x="730" y="812"/>
                  </a:lnTo>
                  <a:lnTo>
                    <a:pt x="867" y="684"/>
                  </a:lnTo>
                  <a:lnTo>
                    <a:pt x="1013" y="575"/>
                  </a:lnTo>
                  <a:lnTo>
                    <a:pt x="1168" y="465"/>
                  </a:lnTo>
                  <a:lnTo>
                    <a:pt x="1268" y="420"/>
                  </a:lnTo>
                  <a:lnTo>
                    <a:pt x="1377" y="365"/>
                  </a:lnTo>
                  <a:lnTo>
                    <a:pt x="1478" y="329"/>
                  </a:lnTo>
                  <a:lnTo>
                    <a:pt x="1587" y="292"/>
                  </a:lnTo>
                  <a:lnTo>
                    <a:pt x="1696" y="265"/>
                  </a:lnTo>
                  <a:lnTo>
                    <a:pt x="1806" y="247"/>
                  </a:lnTo>
                  <a:lnTo>
                    <a:pt x="1915" y="238"/>
                  </a:lnTo>
                  <a:lnTo>
                    <a:pt x="2034" y="228"/>
                  </a:lnTo>
                  <a:lnTo>
                    <a:pt x="2143" y="228"/>
                  </a:lnTo>
                  <a:lnTo>
                    <a:pt x="2253" y="238"/>
                  </a:lnTo>
                  <a:lnTo>
                    <a:pt x="2362" y="256"/>
                  </a:lnTo>
                  <a:lnTo>
                    <a:pt x="2472" y="274"/>
                  </a:lnTo>
                  <a:lnTo>
                    <a:pt x="2581" y="301"/>
                  </a:lnTo>
                  <a:lnTo>
                    <a:pt x="2690" y="338"/>
                  </a:lnTo>
                  <a:lnTo>
                    <a:pt x="2800" y="374"/>
                  </a:lnTo>
                  <a:lnTo>
                    <a:pt x="2900" y="429"/>
                  </a:lnTo>
                  <a:lnTo>
                    <a:pt x="3010" y="219"/>
                  </a:lnTo>
                  <a:lnTo>
                    <a:pt x="2891" y="165"/>
                  </a:lnTo>
                  <a:lnTo>
                    <a:pt x="2772" y="119"/>
                  </a:lnTo>
                  <a:lnTo>
                    <a:pt x="2645" y="82"/>
                  </a:lnTo>
                  <a:lnTo>
                    <a:pt x="2526" y="46"/>
                  </a:lnTo>
                  <a:lnTo>
                    <a:pt x="2399" y="28"/>
                  </a:lnTo>
                  <a:lnTo>
                    <a:pt x="2271" y="10"/>
                  </a:lnTo>
                  <a:lnTo>
                    <a:pt x="21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5"/>
            <p:cNvSpPr/>
            <p:nvPr/>
          </p:nvSpPr>
          <p:spPr>
            <a:xfrm>
              <a:off x="7904465" y="3138233"/>
              <a:ext cx="94183" cy="116558"/>
            </a:xfrm>
            <a:custGeom>
              <a:rect b="b" l="l" r="r" t="t"/>
              <a:pathLst>
                <a:path extrusionOk="0" h="1469" w="1187">
                  <a:moveTo>
                    <a:pt x="28" y="0"/>
                  </a:moveTo>
                  <a:lnTo>
                    <a:pt x="1" y="228"/>
                  </a:lnTo>
                  <a:lnTo>
                    <a:pt x="110" y="246"/>
                  </a:lnTo>
                  <a:lnTo>
                    <a:pt x="211" y="274"/>
                  </a:lnTo>
                  <a:lnTo>
                    <a:pt x="311" y="310"/>
                  </a:lnTo>
                  <a:lnTo>
                    <a:pt x="402" y="356"/>
                  </a:lnTo>
                  <a:lnTo>
                    <a:pt x="493" y="420"/>
                  </a:lnTo>
                  <a:lnTo>
                    <a:pt x="575" y="483"/>
                  </a:lnTo>
                  <a:lnTo>
                    <a:pt x="648" y="556"/>
                  </a:lnTo>
                  <a:lnTo>
                    <a:pt x="712" y="638"/>
                  </a:lnTo>
                  <a:lnTo>
                    <a:pt x="776" y="720"/>
                  </a:lnTo>
                  <a:lnTo>
                    <a:pt x="831" y="812"/>
                  </a:lnTo>
                  <a:lnTo>
                    <a:pt x="876" y="912"/>
                  </a:lnTo>
                  <a:lnTo>
                    <a:pt x="913" y="1012"/>
                  </a:lnTo>
                  <a:lnTo>
                    <a:pt x="931" y="1113"/>
                  </a:lnTo>
                  <a:lnTo>
                    <a:pt x="949" y="1222"/>
                  </a:lnTo>
                  <a:lnTo>
                    <a:pt x="958" y="1331"/>
                  </a:lnTo>
                  <a:lnTo>
                    <a:pt x="949" y="1450"/>
                  </a:lnTo>
                  <a:lnTo>
                    <a:pt x="1177" y="1468"/>
                  </a:lnTo>
                  <a:lnTo>
                    <a:pt x="1186" y="1331"/>
                  </a:lnTo>
                  <a:lnTo>
                    <a:pt x="1177" y="1204"/>
                  </a:lnTo>
                  <a:lnTo>
                    <a:pt x="1159" y="1067"/>
                  </a:lnTo>
                  <a:lnTo>
                    <a:pt x="1132" y="948"/>
                  </a:lnTo>
                  <a:lnTo>
                    <a:pt x="1086" y="821"/>
                  </a:lnTo>
                  <a:lnTo>
                    <a:pt x="1031" y="702"/>
                  </a:lnTo>
                  <a:lnTo>
                    <a:pt x="967" y="593"/>
                  </a:lnTo>
                  <a:lnTo>
                    <a:pt x="894" y="492"/>
                  </a:lnTo>
                  <a:lnTo>
                    <a:pt x="812" y="392"/>
                  </a:lnTo>
                  <a:lnTo>
                    <a:pt x="721" y="310"/>
                  </a:lnTo>
                  <a:lnTo>
                    <a:pt x="621" y="228"/>
                  </a:lnTo>
                  <a:lnTo>
                    <a:pt x="511" y="155"/>
                  </a:lnTo>
                  <a:lnTo>
                    <a:pt x="402" y="100"/>
                  </a:lnTo>
                  <a:lnTo>
                    <a:pt x="284" y="55"/>
                  </a:lnTo>
                  <a:lnTo>
                    <a:pt x="156" y="18"/>
                  </a:lnTo>
                  <a:lnTo>
                    <a:pt x="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5"/>
            <p:cNvSpPr/>
            <p:nvPr/>
          </p:nvSpPr>
          <p:spPr>
            <a:xfrm>
              <a:off x="7979762" y="2933446"/>
              <a:ext cx="165038" cy="165038"/>
            </a:xfrm>
            <a:custGeom>
              <a:rect b="b" l="l" r="r" t="t"/>
              <a:pathLst>
                <a:path extrusionOk="0" h="2080" w="2080">
                  <a:moveTo>
                    <a:pt x="0" y="1"/>
                  </a:moveTo>
                  <a:lnTo>
                    <a:pt x="0" y="228"/>
                  </a:lnTo>
                  <a:lnTo>
                    <a:pt x="192" y="238"/>
                  </a:lnTo>
                  <a:lnTo>
                    <a:pt x="374" y="265"/>
                  </a:lnTo>
                  <a:lnTo>
                    <a:pt x="556" y="311"/>
                  </a:lnTo>
                  <a:lnTo>
                    <a:pt x="721" y="374"/>
                  </a:lnTo>
                  <a:lnTo>
                    <a:pt x="885" y="456"/>
                  </a:lnTo>
                  <a:lnTo>
                    <a:pt x="1040" y="548"/>
                  </a:lnTo>
                  <a:lnTo>
                    <a:pt x="1176" y="657"/>
                  </a:lnTo>
                  <a:lnTo>
                    <a:pt x="1313" y="776"/>
                  </a:lnTo>
                  <a:lnTo>
                    <a:pt x="1432" y="903"/>
                  </a:lnTo>
                  <a:lnTo>
                    <a:pt x="1532" y="1049"/>
                  </a:lnTo>
                  <a:lnTo>
                    <a:pt x="1632" y="1195"/>
                  </a:lnTo>
                  <a:lnTo>
                    <a:pt x="1705" y="1359"/>
                  </a:lnTo>
                  <a:lnTo>
                    <a:pt x="1769" y="1532"/>
                  </a:lnTo>
                  <a:lnTo>
                    <a:pt x="1815" y="1706"/>
                  </a:lnTo>
                  <a:lnTo>
                    <a:pt x="1842" y="1888"/>
                  </a:lnTo>
                  <a:lnTo>
                    <a:pt x="1851" y="2080"/>
                  </a:lnTo>
                  <a:lnTo>
                    <a:pt x="2079" y="2080"/>
                  </a:lnTo>
                  <a:lnTo>
                    <a:pt x="2070" y="1870"/>
                  </a:lnTo>
                  <a:lnTo>
                    <a:pt x="2043" y="1660"/>
                  </a:lnTo>
                  <a:lnTo>
                    <a:pt x="1988" y="1459"/>
                  </a:lnTo>
                  <a:lnTo>
                    <a:pt x="1915" y="1268"/>
                  </a:lnTo>
                  <a:lnTo>
                    <a:pt x="1833" y="1086"/>
                  </a:lnTo>
                  <a:lnTo>
                    <a:pt x="1724" y="921"/>
                  </a:lnTo>
                  <a:lnTo>
                    <a:pt x="1605" y="757"/>
                  </a:lnTo>
                  <a:lnTo>
                    <a:pt x="1477" y="611"/>
                  </a:lnTo>
                  <a:lnTo>
                    <a:pt x="1322" y="475"/>
                  </a:lnTo>
                  <a:lnTo>
                    <a:pt x="1167" y="356"/>
                  </a:lnTo>
                  <a:lnTo>
                    <a:pt x="994" y="256"/>
                  </a:lnTo>
                  <a:lnTo>
                    <a:pt x="812" y="165"/>
                  </a:lnTo>
                  <a:lnTo>
                    <a:pt x="620" y="92"/>
                  </a:lnTo>
                  <a:lnTo>
                    <a:pt x="420" y="46"/>
                  </a:lnTo>
                  <a:lnTo>
                    <a:pt x="219" y="10"/>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15"/>
            <p:cNvSpPr/>
            <p:nvPr/>
          </p:nvSpPr>
          <p:spPr>
            <a:xfrm>
              <a:off x="7781481" y="2968199"/>
              <a:ext cx="95611" cy="95531"/>
            </a:xfrm>
            <a:custGeom>
              <a:rect b="b" l="l" r="r" t="t"/>
              <a:pathLst>
                <a:path extrusionOk="0" h="1204" w="1205">
                  <a:moveTo>
                    <a:pt x="1" y="0"/>
                  </a:moveTo>
                  <a:lnTo>
                    <a:pt x="1" y="237"/>
                  </a:lnTo>
                  <a:lnTo>
                    <a:pt x="101" y="237"/>
                  </a:lnTo>
                  <a:lnTo>
                    <a:pt x="201" y="256"/>
                  </a:lnTo>
                  <a:lnTo>
                    <a:pt x="292" y="274"/>
                  </a:lnTo>
                  <a:lnTo>
                    <a:pt x="384" y="310"/>
                  </a:lnTo>
                  <a:lnTo>
                    <a:pt x="466" y="347"/>
                  </a:lnTo>
                  <a:lnTo>
                    <a:pt x="548" y="401"/>
                  </a:lnTo>
                  <a:lnTo>
                    <a:pt x="621" y="456"/>
                  </a:lnTo>
                  <a:lnTo>
                    <a:pt x="685" y="520"/>
                  </a:lnTo>
                  <a:lnTo>
                    <a:pt x="748" y="584"/>
                  </a:lnTo>
                  <a:lnTo>
                    <a:pt x="803" y="657"/>
                  </a:lnTo>
                  <a:lnTo>
                    <a:pt x="858" y="739"/>
                  </a:lnTo>
                  <a:lnTo>
                    <a:pt x="894" y="821"/>
                  </a:lnTo>
                  <a:lnTo>
                    <a:pt x="931" y="912"/>
                  </a:lnTo>
                  <a:lnTo>
                    <a:pt x="949" y="1003"/>
                  </a:lnTo>
                  <a:lnTo>
                    <a:pt x="967" y="1104"/>
                  </a:lnTo>
                  <a:lnTo>
                    <a:pt x="967" y="1204"/>
                  </a:lnTo>
                  <a:lnTo>
                    <a:pt x="1204" y="1204"/>
                  </a:lnTo>
                  <a:lnTo>
                    <a:pt x="1195" y="1076"/>
                  </a:lnTo>
                  <a:lnTo>
                    <a:pt x="1177" y="958"/>
                  </a:lnTo>
                  <a:lnTo>
                    <a:pt x="1150" y="848"/>
                  </a:lnTo>
                  <a:lnTo>
                    <a:pt x="1104" y="739"/>
                  </a:lnTo>
                  <a:lnTo>
                    <a:pt x="1058" y="629"/>
                  </a:lnTo>
                  <a:lnTo>
                    <a:pt x="995" y="529"/>
                  </a:lnTo>
                  <a:lnTo>
                    <a:pt x="931" y="438"/>
                  </a:lnTo>
                  <a:lnTo>
                    <a:pt x="849" y="356"/>
                  </a:lnTo>
                  <a:lnTo>
                    <a:pt x="767" y="274"/>
                  </a:lnTo>
                  <a:lnTo>
                    <a:pt x="675" y="210"/>
                  </a:lnTo>
                  <a:lnTo>
                    <a:pt x="575" y="146"/>
                  </a:lnTo>
                  <a:lnTo>
                    <a:pt x="466" y="101"/>
                  </a:lnTo>
                  <a:lnTo>
                    <a:pt x="356" y="55"/>
                  </a:lnTo>
                  <a:lnTo>
                    <a:pt x="247" y="28"/>
                  </a:lnTo>
                  <a:lnTo>
                    <a:pt x="128" y="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5"/>
            <p:cNvSpPr/>
            <p:nvPr/>
          </p:nvSpPr>
          <p:spPr>
            <a:xfrm>
              <a:off x="8004359" y="2513796"/>
              <a:ext cx="75298" cy="116558"/>
            </a:xfrm>
            <a:custGeom>
              <a:rect b="b" l="l" r="r" t="t"/>
              <a:pathLst>
                <a:path extrusionOk="0" h="1469" w="949">
                  <a:moveTo>
                    <a:pt x="885" y="1"/>
                  </a:moveTo>
                  <a:lnTo>
                    <a:pt x="775" y="37"/>
                  </a:lnTo>
                  <a:lnTo>
                    <a:pt x="666" y="83"/>
                  </a:lnTo>
                  <a:lnTo>
                    <a:pt x="566" y="138"/>
                  </a:lnTo>
                  <a:lnTo>
                    <a:pt x="465" y="210"/>
                  </a:lnTo>
                  <a:lnTo>
                    <a:pt x="383" y="283"/>
                  </a:lnTo>
                  <a:lnTo>
                    <a:pt x="301" y="365"/>
                  </a:lnTo>
                  <a:lnTo>
                    <a:pt x="228" y="457"/>
                  </a:lnTo>
                  <a:lnTo>
                    <a:pt x="164" y="557"/>
                  </a:lnTo>
                  <a:lnTo>
                    <a:pt x="110" y="666"/>
                  </a:lnTo>
                  <a:lnTo>
                    <a:pt x="64" y="776"/>
                  </a:lnTo>
                  <a:lnTo>
                    <a:pt x="28" y="885"/>
                  </a:lnTo>
                  <a:lnTo>
                    <a:pt x="9" y="1004"/>
                  </a:lnTo>
                  <a:lnTo>
                    <a:pt x="0" y="1122"/>
                  </a:lnTo>
                  <a:lnTo>
                    <a:pt x="0" y="1232"/>
                  </a:lnTo>
                  <a:lnTo>
                    <a:pt x="18" y="1350"/>
                  </a:lnTo>
                  <a:lnTo>
                    <a:pt x="46" y="1469"/>
                  </a:lnTo>
                  <a:lnTo>
                    <a:pt x="265" y="1405"/>
                  </a:lnTo>
                  <a:lnTo>
                    <a:pt x="246" y="1314"/>
                  </a:lnTo>
                  <a:lnTo>
                    <a:pt x="228" y="1223"/>
                  </a:lnTo>
                  <a:lnTo>
                    <a:pt x="228" y="1122"/>
                  </a:lnTo>
                  <a:lnTo>
                    <a:pt x="237" y="1031"/>
                  </a:lnTo>
                  <a:lnTo>
                    <a:pt x="256" y="940"/>
                  </a:lnTo>
                  <a:lnTo>
                    <a:pt x="283" y="849"/>
                  </a:lnTo>
                  <a:lnTo>
                    <a:pt x="319" y="758"/>
                  </a:lnTo>
                  <a:lnTo>
                    <a:pt x="365" y="676"/>
                  </a:lnTo>
                  <a:lnTo>
                    <a:pt x="411" y="593"/>
                  </a:lnTo>
                  <a:lnTo>
                    <a:pt x="474" y="520"/>
                  </a:lnTo>
                  <a:lnTo>
                    <a:pt x="538" y="448"/>
                  </a:lnTo>
                  <a:lnTo>
                    <a:pt x="611" y="393"/>
                  </a:lnTo>
                  <a:lnTo>
                    <a:pt x="684" y="338"/>
                  </a:lnTo>
                  <a:lnTo>
                    <a:pt x="766" y="293"/>
                  </a:lnTo>
                  <a:lnTo>
                    <a:pt x="857" y="256"/>
                  </a:lnTo>
                  <a:lnTo>
                    <a:pt x="949" y="229"/>
                  </a:lnTo>
                  <a:lnTo>
                    <a:pt x="8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5"/>
            <p:cNvSpPr/>
            <p:nvPr/>
          </p:nvSpPr>
          <p:spPr>
            <a:xfrm>
              <a:off x="7806078" y="3210515"/>
              <a:ext cx="44195" cy="151311"/>
            </a:xfrm>
            <a:custGeom>
              <a:rect b="b" l="l" r="r" t="t"/>
              <a:pathLst>
                <a:path extrusionOk="0" h="1907" w="557">
                  <a:moveTo>
                    <a:pt x="393" y="1"/>
                  </a:moveTo>
                  <a:lnTo>
                    <a:pt x="302" y="101"/>
                  </a:lnTo>
                  <a:lnTo>
                    <a:pt x="220" y="211"/>
                  </a:lnTo>
                  <a:lnTo>
                    <a:pt x="156" y="320"/>
                  </a:lnTo>
                  <a:lnTo>
                    <a:pt x="101" y="448"/>
                  </a:lnTo>
                  <a:lnTo>
                    <a:pt x="55" y="566"/>
                  </a:lnTo>
                  <a:lnTo>
                    <a:pt x="28" y="694"/>
                  </a:lnTo>
                  <a:lnTo>
                    <a:pt x="10" y="822"/>
                  </a:lnTo>
                  <a:lnTo>
                    <a:pt x="1" y="949"/>
                  </a:lnTo>
                  <a:lnTo>
                    <a:pt x="10" y="1077"/>
                  </a:lnTo>
                  <a:lnTo>
                    <a:pt x="28" y="1205"/>
                  </a:lnTo>
                  <a:lnTo>
                    <a:pt x="55" y="1332"/>
                  </a:lnTo>
                  <a:lnTo>
                    <a:pt x="101" y="1460"/>
                  </a:lnTo>
                  <a:lnTo>
                    <a:pt x="156" y="1578"/>
                  </a:lnTo>
                  <a:lnTo>
                    <a:pt x="220" y="1697"/>
                  </a:lnTo>
                  <a:lnTo>
                    <a:pt x="302" y="1806"/>
                  </a:lnTo>
                  <a:lnTo>
                    <a:pt x="393" y="1907"/>
                  </a:lnTo>
                  <a:lnTo>
                    <a:pt x="557" y="1743"/>
                  </a:lnTo>
                  <a:lnTo>
                    <a:pt x="475" y="1661"/>
                  </a:lnTo>
                  <a:lnTo>
                    <a:pt x="411" y="1569"/>
                  </a:lnTo>
                  <a:lnTo>
                    <a:pt x="356" y="1469"/>
                  </a:lnTo>
                  <a:lnTo>
                    <a:pt x="311" y="1369"/>
                  </a:lnTo>
                  <a:lnTo>
                    <a:pt x="274" y="1268"/>
                  </a:lnTo>
                  <a:lnTo>
                    <a:pt x="247" y="1168"/>
                  </a:lnTo>
                  <a:lnTo>
                    <a:pt x="238" y="1059"/>
                  </a:lnTo>
                  <a:lnTo>
                    <a:pt x="229" y="949"/>
                  </a:lnTo>
                  <a:lnTo>
                    <a:pt x="238" y="849"/>
                  </a:lnTo>
                  <a:lnTo>
                    <a:pt x="247" y="740"/>
                  </a:lnTo>
                  <a:lnTo>
                    <a:pt x="274" y="630"/>
                  </a:lnTo>
                  <a:lnTo>
                    <a:pt x="311" y="530"/>
                  </a:lnTo>
                  <a:lnTo>
                    <a:pt x="356" y="429"/>
                  </a:lnTo>
                  <a:lnTo>
                    <a:pt x="411" y="338"/>
                  </a:lnTo>
                  <a:lnTo>
                    <a:pt x="484" y="247"/>
                  </a:lnTo>
                  <a:lnTo>
                    <a:pt x="557" y="165"/>
                  </a:lnTo>
                  <a:lnTo>
                    <a:pt x="3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15"/>
            <p:cNvSpPr/>
            <p:nvPr/>
          </p:nvSpPr>
          <p:spPr>
            <a:xfrm>
              <a:off x="7792351" y="2460239"/>
              <a:ext cx="38403" cy="39196"/>
            </a:xfrm>
            <a:custGeom>
              <a:rect b="b" l="l" r="r" t="t"/>
              <a:pathLst>
                <a:path extrusionOk="0" h="494" w="484">
                  <a:moveTo>
                    <a:pt x="238" y="1"/>
                  </a:moveTo>
                  <a:lnTo>
                    <a:pt x="192" y="10"/>
                  </a:lnTo>
                  <a:lnTo>
                    <a:pt x="146" y="19"/>
                  </a:lnTo>
                  <a:lnTo>
                    <a:pt x="101" y="47"/>
                  </a:lnTo>
                  <a:lnTo>
                    <a:pt x="64" y="74"/>
                  </a:lnTo>
                  <a:lnTo>
                    <a:pt x="37" y="110"/>
                  </a:lnTo>
                  <a:lnTo>
                    <a:pt x="19" y="156"/>
                  </a:lnTo>
                  <a:lnTo>
                    <a:pt x="0" y="202"/>
                  </a:lnTo>
                  <a:lnTo>
                    <a:pt x="0" y="247"/>
                  </a:lnTo>
                  <a:lnTo>
                    <a:pt x="0" y="302"/>
                  </a:lnTo>
                  <a:lnTo>
                    <a:pt x="19" y="347"/>
                  </a:lnTo>
                  <a:lnTo>
                    <a:pt x="37" y="384"/>
                  </a:lnTo>
                  <a:lnTo>
                    <a:pt x="64" y="420"/>
                  </a:lnTo>
                  <a:lnTo>
                    <a:pt x="101" y="448"/>
                  </a:lnTo>
                  <a:lnTo>
                    <a:pt x="146" y="475"/>
                  </a:lnTo>
                  <a:lnTo>
                    <a:pt x="192" y="493"/>
                  </a:lnTo>
                  <a:lnTo>
                    <a:pt x="292" y="493"/>
                  </a:lnTo>
                  <a:lnTo>
                    <a:pt x="338" y="475"/>
                  </a:lnTo>
                  <a:lnTo>
                    <a:pt x="383" y="448"/>
                  </a:lnTo>
                  <a:lnTo>
                    <a:pt x="420" y="420"/>
                  </a:lnTo>
                  <a:lnTo>
                    <a:pt x="447" y="384"/>
                  </a:lnTo>
                  <a:lnTo>
                    <a:pt x="466" y="347"/>
                  </a:lnTo>
                  <a:lnTo>
                    <a:pt x="484" y="302"/>
                  </a:lnTo>
                  <a:lnTo>
                    <a:pt x="484" y="247"/>
                  </a:lnTo>
                  <a:lnTo>
                    <a:pt x="484" y="202"/>
                  </a:lnTo>
                  <a:lnTo>
                    <a:pt x="466" y="156"/>
                  </a:lnTo>
                  <a:lnTo>
                    <a:pt x="447" y="110"/>
                  </a:lnTo>
                  <a:lnTo>
                    <a:pt x="420" y="74"/>
                  </a:lnTo>
                  <a:lnTo>
                    <a:pt x="383" y="47"/>
                  </a:lnTo>
                  <a:lnTo>
                    <a:pt x="338" y="19"/>
                  </a:lnTo>
                  <a:lnTo>
                    <a:pt x="292" y="10"/>
                  </a:lnTo>
                  <a:lnTo>
                    <a:pt x="2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15"/>
            <p:cNvSpPr/>
            <p:nvPr/>
          </p:nvSpPr>
          <p:spPr>
            <a:xfrm>
              <a:off x="7999281" y="2610754"/>
              <a:ext cx="39117" cy="39196"/>
            </a:xfrm>
            <a:custGeom>
              <a:rect b="b" l="l" r="r" t="t"/>
              <a:pathLst>
                <a:path extrusionOk="0" h="494" w="493">
                  <a:moveTo>
                    <a:pt x="247" y="1"/>
                  </a:moveTo>
                  <a:lnTo>
                    <a:pt x="201" y="10"/>
                  </a:lnTo>
                  <a:lnTo>
                    <a:pt x="155" y="19"/>
                  </a:lnTo>
                  <a:lnTo>
                    <a:pt x="110" y="46"/>
                  </a:lnTo>
                  <a:lnTo>
                    <a:pt x="73" y="74"/>
                  </a:lnTo>
                  <a:lnTo>
                    <a:pt x="46" y="110"/>
                  </a:lnTo>
                  <a:lnTo>
                    <a:pt x="28" y="147"/>
                  </a:lnTo>
                  <a:lnTo>
                    <a:pt x="10" y="201"/>
                  </a:lnTo>
                  <a:lnTo>
                    <a:pt x="0" y="247"/>
                  </a:lnTo>
                  <a:lnTo>
                    <a:pt x="10" y="292"/>
                  </a:lnTo>
                  <a:lnTo>
                    <a:pt x="28" y="338"/>
                  </a:lnTo>
                  <a:lnTo>
                    <a:pt x="46" y="384"/>
                  </a:lnTo>
                  <a:lnTo>
                    <a:pt x="73" y="420"/>
                  </a:lnTo>
                  <a:lnTo>
                    <a:pt x="110" y="447"/>
                  </a:lnTo>
                  <a:lnTo>
                    <a:pt x="155" y="475"/>
                  </a:lnTo>
                  <a:lnTo>
                    <a:pt x="201" y="484"/>
                  </a:lnTo>
                  <a:lnTo>
                    <a:pt x="247" y="493"/>
                  </a:lnTo>
                  <a:lnTo>
                    <a:pt x="301" y="484"/>
                  </a:lnTo>
                  <a:lnTo>
                    <a:pt x="347" y="475"/>
                  </a:lnTo>
                  <a:lnTo>
                    <a:pt x="383" y="447"/>
                  </a:lnTo>
                  <a:lnTo>
                    <a:pt x="420" y="420"/>
                  </a:lnTo>
                  <a:lnTo>
                    <a:pt x="456" y="384"/>
                  </a:lnTo>
                  <a:lnTo>
                    <a:pt x="475" y="338"/>
                  </a:lnTo>
                  <a:lnTo>
                    <a:pt x="493" y="292"/>
                  </a:lnTo>
                  <a:lnTo>
                    <a:pt x="493" y="247"/>
                  </a:lnTo>
                  <a:lnTo>
                    <a:pt x="493" y="201"/>
                  </a:lnTo>
                  <a:lnTo>
                    <a:pt x="475" y="147"/>
                  </a:lnTo>
                  <a:lnTo>
                    <a:pt x="456" y="110"/>
                  </a:lnTo>
                  <a:lnTo>
                    <a:pt x="420" y="74"/>
                  </a:lnTo>
                  <a:lnTo>
                    <a:pt x="383" y="46"/>
                  </a:lnTo>
                  <a:lnTo>
                    <a:pt x="347" y="19"/>
                  </a:lnTo>
                  <a:lnTo>
                    <a:pt x="301" y="10"/>
                  </a:lnTo>
                  <a:lnTo>
                    <a:pt x="2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5"/>
            <p:cNvSpPr/>
            <p:nvPr/>
          </p:nvSpPr>
          <p:spPr>
            <a:xfrm>
              <a:off x="7867570" y="2769204"/>
              <a:ext cx="39196" cy="39117"/>
            </a:xfrm>
            <a:custGeom>
              <a:rect b="b" l="l" r="r" t="t"/>
              <a:pathLst>
                <a:path extrusionOk="0" h="493" w="494">
                  <a:moveTo>
                    <a:pt x="247" y="1"/>
                  </a:moveTo>
                  <a:lnTo>
                    <a:pt x="201" y="10"/>
                  </a:lnTo>
                  <a:lnTo>
                    <a:pt x="156" y="28"/>
                  </a:lnTo>
                  <a:lnTo>
                    <a:pt x="110" y="46"/>
                  </a:lnTo>
                  <a:lnTo>
                    <a:pt x="74" y="74"/>
                  </a:lnTo>
                  <a:lnTo>
                    <a:pt x="46" y="110"/>
                  </a:lnTo>
                  <a:lnTo>
                    <a:pt x="19" y="156"/>
                  </a:lnTo>
                  <a:lnTo>
                    <a:pt x="10" y="201"/>
                  </a:lnTo>
                  <a:lnTo>
                    <a:pt x="1" y="247"/>
                  </a:lnTo>
                  <a:lnTo>
                    <a:pt x="10" y="302"/>
                  </a:lnTo>
                  <a:lnTo>
                    <a:pt x="19" y="347"/>
                  </a:lnTo>
                  <a:lnTo>
                    <a:pt x="46" y="384"/>
                  </a:lnTo>
                  <a:lnTo>
                    <a:pt x="74" y="420"/>
                  </a:lnTo>
                  <a:lnTo>
                    <a:pt x="110" y="457"/>
                  </a:lnTo>
                  <a:lnTo>
                    <a:pt x="156" y="475"/>
                  </a:lnTo>
                  <a:lnTo>
                    <a:pt x="201" y="493"/>
                  </a:lnTo>
                  <a:lnTo>
                    <a:pt x="302" y="493"/>
                  </a:lnTo>
                  <a:lnTo>
                    <a:pt x="347" y="475"/>
                  </a:lnTo>
                  <a:lnTo>
                    <a:pt x="384" y="457"/>
                  </a:lnTo>
                  <a:lnTo>
                    <a:pt x="420" y="420"/>
                  </a:lnTo>
                  <a:lnTo>
                    <a:pt x="457" y="384"/>
                  </a:lnTo>
                  <a:lnTo>
                    <a:pt x="475" y="347"/>
                  </a:lnTo>
                  <a:lnTo>
                    <a:pt x="493" y="302"/>
                  </a:lnTo>
                  <a:lnTo>
                    <a:pt x="493" y="247"/>
                  </a:lnTo>
                  <a:lnTo>
                    <a:pt x="493" y="201"/>
                  </a:lnTo>
                  <a:lnTo>
                    <a:pt x="475" y="156"/>
                  </a:lnTo>
                  <a:lnTo>
                    <a:pt x="457" y="110"/>
                  </a:lnTo>
                  <a:lnTo>
                    <a:pt x="420" y="74"/>
                  </a:lnTo>
                  <a:lnTo>
                    <a:pt x="384" y="46"/>
                  </a:lnTo>
                  <a:lnTo>
                    <a:pt x="347" y="28"/>
                  </a:lnTo>
                  <a:lnTo>
                    <a:pt x="302" y="10"/>
                  </a:lnTo>
                  <a:lnTo>
                    <a:pt x="2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15"/>
            <p:cNvSpPr/>
            <p:nvPr/>
          </p:nvSpPr>
          <p:spPr>
            <a:xfrm>
              <a:off x="7776403" y="2850214"/>
              <a:ext cx="39196" cy="39196"/>
            </a:xfrm>
            <a:custGeom>
              <a:rect b="b" l="l" r="r" t="t"/>
              <a:pathLst>
                <a:path extrusionOk="0" h="494" w="494">
                  <a:moveTo>
                    <a:pt x="247" y="1"/>
                  </a:moveTo>
                  <a:lnTo>
                    <a:pt x="192" y="10"/>
                  </a:lnTo>
                  <a:lnTo>
                    <a:pt x="147" y="19"/>
                  </a:lnTo>
                  <a:lnTo>
                    <a:pt x="110" y="46"/>
                  </a:lnTo>
                  <a:lnTo>
                    <a:pt x="74" y="74"/>
                  </a:lnTo>
                  <a:lnTo>
                    <a:pt x="37" y="110"/>
                  </a:lnTo>
                  <a:lnTo>
                    <a:pt x="19" y="147"/>
                  </a:lnTo>
                  <a:lnTo>
                    <a:pt x="1" y="201"/>
                  </a:lnTo>
                  <a:lnTo>
                    <a:pt x="1" y="247"/>
                  </a:lnTo>
                  <a:lnTo>
                    <a:pt x="1" y="293"/>
                  </a:lnTo>
                  <a:lnTo>
                    <a:pt x="19" y="338"/>
                  </a:lnTo>
                  <a:lnTo>
                    <a:pt x="37" y="384"/>
                  </a:lnTo>
                  <a:lnTo>
                    <a:pt x="74" y="420"/>
                  </a:lnTo>
                  <a:lnTo>
                    <a:pt x="110" y="448"/>
                  </a:lnTo>
                  <a:lnTo>
                    <a:pt x="147" y="475"/>
                  </a:lnTo>
                  <a:lnTo>
                    <a:pt x="192" y="484"/>
                  </a:lnTo>
                  <a:lnTo>
                    <a:pt x="247" y="493"/>
                  </a:lnTo>
                  <a:lnTo>
                    <a:pt x="293" y="484"/>
                  </a:lnTo>
                  <a:lnTo>
                    <a:pt x="338" y="475"/>
                  </a:lnTo>
                  <a:lnTo>
                    <a:pt x="384" y="448"/>
                  </a:lnTo>
                  <a:lnTo>
                    <a:pt x="420" y="420"/>
                  </a:lnTo>
                  <a:lnTo>
                    <a:pt x="448" y="384"/>
                  </a:lnTo>
                  <a:lnTo>
                    <a:pt x="475" y="338"/>
                  </a:lnTo>
                  <a:lnTo>
                    <a:pt x="484" y="293"/>
                  </a:lnTo>
                  <a:lnTo>
                    <a:pt x="493" y="247"/>
                  </a:lnTo>
                  <a:lnTo>
                    <a:pt x="484" y="201"/>
                  </a:lnTo>
                  <a:lnTo>
                    <a:pt x="475" y="147"/>
                  </a:lnTo>
                  <a:lnTo>
                    <a:pt x="448" y="110"/>
                  </a:lnTo>
                  <a:lnTo>
                    <a:pt x="420" y="74"/>
                  </a:lnTo>
                  <a:lnTo>
                    <a:pt x="384" y="46"/>
                  </a:lnTo>
                  <a:lnTo>
                    <a:pt x="338" y="19"/>
                  </a:lnTo>
                  <a:lnTo>
                    <a:pt x="293" y="10"/>
                  </a:lnTo>
                  <a:lnTo>
                    <a:pt x="2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15"/>
            <p:cNvSpPr/>
            <p:nvPr/>
          </p:nvSpPr>
          <p:spPr>
            <a:xfrm>
              <a:off x="7929775" y="2666454"/>
              <a:ext cx="39196" cy="39196"/>
            </a:xfrm>
            <a:custGeom>
              <a:rect b="b" l="l" r="r" t="t"/>
              <a:pathLst>
                <a:path extrusionOk="0" h="494" w="494">
                  <a:moveTo>
                    <a:pt x="247" y="1"/>
                  </a:moveTo>
                  <a:lnTo>
                    <a:pt x="202" y="10"/>
                  </a:lnTo>
                  <a:lnTo>
                    <a:pt x="156" y="28"/>
                  </a:lnTo>
                  <a:lnTo>
                    <a:pt x="110" y="46"/>
                  </a:lnTo>
                  <a:lnTo>
                    <a:pt x="74" y="74"/>
                  </a:lnTo>
                  <a:lnTo>
                    <a:pt x="47" y="110"/>
                  </a:lnTo>
                  <a:lnTo>
                    <a:pt x="19" y="156"/>
                  </a:lnTo>
                  <a:lnTo>
                    <a:pt x="10" y="201"/>
                  </a:lnTo>
                  <a:lnTo>
                    <a:pt x="1" y="256"/>
                  </a:lnTo>
                  <a:lnTo>
                    <a:pt x="10" y="302"/>
                  </a:lnTo>
                  <a:lnTo>
                    <a:pt x="19" y="347"/>
                  </a:lnTo>
                  <a:lnTo>
                    <a:pt x="47" y="393"/>
                  </a:lnTo>
                  <a:lnTo>
                    <a:pt x="74" y="429"/>
                  </a:lnTo>
                  <a:lnTo>
                    <a:pt x="110" y="457"/>
                  </a:lnTo>
                  <a:lnTo>
                    <a:pt x="156" y="475"/>
                  </a:lnTo>
                  <a:lnTo>
                    <a:pt x="202" y="493"/>
                  </a:lnTo>
                  <a:lnTo>
                    <a:pt x="302" y="493"/>
                  </a:lnTo>
                  <a:lnTo>
                    <a:pt x="348" y="475"/>
                  </a:lnTo>
                  <a:lnTo>
                    <a:pt x="384" y="457"/>
                  </a:lnTo>
                  <a:lnTo>
                    <a:pt x="420" y="429"/>
                  </a:lnTo>
                  <a:lnTo>
                    <a:pt x="457" y="393"/>
                  </a:lnTo>
                  <a:lnTo>
                    <a:pt x="475" y="347"/>
                  </a:lnTo>
                  <a:lnTo>
                    <a:pt x="493" y="302"/>
                  </a:lnTo>
                  <a:lnTo>
                    <a:pt x="493" y="256"/>
                  </a:lnTo>
                  <a:lnTo>
                    <a:pt x="493" y="201"/>
                  </a:lnTo>
                  <a:lnTo>
                    <a:pt x="475" y="156"/>
                  </a:lnTo>
                  <a:lnTo>
                    <a:pt x="457" y="110"/>
                  </a:lnTo>
                  <a:lnTo>
                    <a:pt x="420" y="74"/>
                  </a:lnTo>
                  <a:lnTo>
                    <a:pt x="384" y="46"/>
                  </a:lnTo>
                  <a:lnTo>
                    <a:pt x="348" y="28"/>
                  </a:lnTo>
                  <a:lnTo>
                    <a:pt x="302" y="10"/>
                  </a:lnTo>
                  <a:lnTo>
                    <a:pt x="2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5"/>
            <p:cNvSpPr/>
            <p:nvPr/>
          </p:nvSpPr>
          <p:spPr>
            <a:xfrm>
              <a:off x="7960164" y="2923290"/>
              <a:ext cx="39196" cy="39196"/>
            </a:xfrm>
            <a:custGeom>
              <a:rect b="b" l="l" r="r" t="t"/>
              <a:pathLst>
                <a:path extrusionOk="0" h="494" w="494">
                  <a:moveTo>
                    <a:pt x="202" y="1"/>
                  </a:moveTo>
                  <a:lnTo>
                    <a:pt x="156" y="19"/>
                  </a:lnTo>
                  <a:lnTo>
                    <a:pt x="110" y="37"/>
                  </a:lnTo>
                  <a:lnTo>
                    <a:pt x="74" y="74"/>
                  </a:lnTo>
                  <a:lnTo>
                    <a:pt x="47" y="110"/>
                  </a:lnTo>
                  <a:lnTo>
                    <a:pt x="28" y="147"/>
                  </a:lnTo>
                  <a:lnTo>
                    <a:pt x="10" y="192"/>
                  </a:lnTo>
                  <a:lnTo>
                    <a:pt x="1" y="247"/>
                  </a:lnTo>
                  <a:lnTo>
                    <a:pt x="10" y="293"/>
                  </a:lnTo>
                  <a:lnTo>
                    <a:pt x="28" y="338"/>
                  </a:lnTo>
                  <a:lnTo>
                    <a:pt x="47" y="384"/>
                  </a:lnTo>
                  <a:lnTo>
                    <a:pt x="74" y="420"/>
                  </a:lnTo>
                  <a:lnTo>
                    <a:pt x="110" y="448"/>
                  </a:lnTo>
                  <a:lnTo>
                    <a:pt x="156" y="475"/>
                  </a:lnTo>
                  <a:lnTo>
                    <a:pt x="202" y="484"/>
                  </a:lnTo>
                  <a:lnTo>
                    <a:pt x="247" y="493"/>
                  </a:lnTo>
                  <a:lnTo>
                    <a:pt x="302" y="484"/>
                  </a:lnTo>
                  <a:lnTo>
                    <a:pt x="347" y="475"/>
                  </a:lnTo>
                  <a:lnTo>
                    <a:pt x="393" y="448"/>
                  </a:lnTo>
                  <a:lnTo>
                    <a:pt x="430" y="420"/>
                  </a:lnTo>
                  <a:lnTo>
                    <a:pt x="457" y="384"/>
                  </a:lnTo>
                  <a:lnTo>
                    <a:pt x="475" y="338"/>
                  </a:lnTo>
                  <a:lnTo>
                    <a:pt x="493" y="293"/>
                  </a:lnTo>
                  <a:lnTo>
                    <a:pt x="493" y="247"/>
                  </a:lnTo>
                  <a:lnTo>
                    <a:pt x="493" y="192"/>
                  </a:lnTo>
                  <a:lnTo>
                    <a:pt x="475" y="147"/>
                  </a:lnTo>
                  <a:lnTo>
                    <a:pt x="457" y="110"/>
                  </a:lnTo>
                  <a:lnTo>
                    <a:pt x="430" y="74"/>
                  </a:lnTo>
                  <a:lnTo>
                    <a:pt x="393" y="37"/>
                  </a:lnTo>
                  <a:lnTo>
                    <a:pt x="347" y="19"/>
                  </a:lnTo>
                  <a:lnTo>
                    <a:pt x="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5"/>
            <p:cNvSpPr/>
            <p:nvPr/>
          </p:nvSpPr>
          <p:spPr>
            <a:xfrm>
              <a:off x="7929061" y="3060079"/>
              <a:ext cx="39196" cy="39117"/>
            </a:xfrm>
            <a:custGeom>
              <a:rect b="b" l="l" r="r" t="t"/>
              <a:pathLst>
                <a:path extrusionOk="0" h="493" w="494">
                  <a:moveTo>
                    <a:pt x="247" y="0"/>
                  </a:moveTo>
                  <a:lnTo>
                    <a:pt x="192" y="9"/>
                  </a:lnTo>
                  <a:lnTo>
                    <a:pt x="147" y="18"/>
                  </a:lnTo>
                  <a:lnTo>
                    <a:pt x="110" y="46"/>
                  </a:lnTo>
                  <a:lnTo>
                    <a:pt x="74" y="73"/>
                  </a:lnTo>
                  <a:lnTo>
                    <a:pt x="46" y="110"/>
                  </a:lnTo>
                  <a:lnTo>
                    <a:pt x="19" y="146"/>
                  </a:lnTo>
                  <a:lnTo>
                    <a:pt x="10" y="201"/>
                  </a:lnTo>
                  <a:lnTo>
                    <a:pt x="1" y="246"/>
                  </a:lnTo>
                  <a:lnTo>
                    <a:pt x="10" y="292"/>
                  </a:lnTo>
                  <a:lnTo>
                    <a:pt x="19" y="338"/>
                  </a:lnTo>
                  <a:lnTo>
                    <a:pt x="46" y="383"/>
                  </a:lnTo>
                  <a:lnTo>
                    <a:pt x="74" y="420"/>
                  </a:lnTo>
                  <a:lnTo>
                    <a:pt x="110" y="447"/>
                  </a:lnTo>
                  <a:lnTo>
                    <a:pt x="147" y="474"/>
                  </a:lnTo>
                  <a:lnTo>
                    <a:pt x="192" y="484"/>
                  </a:lnTo>
                  <a:lnTo>
                    <a:pt x="247" y="493"/>
                  </a:lnTo>
                  <a:lnTo>
                    <a:pt x="293" y="484"/>
                  </a:lnTo>
                  <a:lnTo>
                    <a:pt x="338" y="474"/>
                  </a:lnTo>
                  <a:lnTo>
                    <a:pt x="384" y="447"/>
                  </a:lnTo>
                  <a:lnTo>
                    <a:pt x="420" y="420"/>
                  </a:lnTo>
                  <a:lnTo>
                    <a:pt x="448" y="383"/>
                  </a:lnTo>
                  <a:lnTo>
                    <a:pt x="475" y="338"/>
                  </a:lnTo>
                  <a:lnTo>
                    <a:pt x="484" y="292"/>
                  </a:lnTo>
                  <a:lnTo>
                    <a:pt x="493" y="246"/>
                  </a:lnTo>
                  <a:lnTo>
                    <a:pt x="484" y="201"/>
                  </a:lnTo>
                  <a:lnTo>
                    <a:pt x="475" y="146"/>
                  </a:lnTo>
                  <a:lnTo>
                    <a:pt x="448" y="110"/>
                  </a:lnTo>
                  <a:lnTo>
                    <a:pt x="420" y="73"/>
                  </a:lnTo>
                  <a:lnTo>
                    <a:pt x="384" y="46"/>
                  </a:lnTo>
                  <a:lnTo>
                    <a:pt x="338" y="18"/>
                  </a:lnTo>
                  <a:lnTo>
                    <a:pt x="293" y="9"/>
                  </a:lnTo>
                  <a:lnTo>
                    <a:pt x="2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15"/>
            <p:cNvSpPr/>
            <p:nvPr/>
          </p:nvSpPr>
          <p:spPr>
            <a:xfrm>
              <a:off x="7887882" y="3128077"/>
              <a:ext cx="39117" cy="39117"/>
            </a:xfrm>
            <a:custGeom>
              <a:rect b="b" l="l" r="r" t="t"/>
              <a:pathLst>
                <a:path extrusionOk="0" h="493" w="493">
                  <a:moveTo>
                    <a:pt x="201" y="0"/>
                  </a:moveTo>
                  <a:lnTo>
                    <a:pt x="155" y="19"/>
                  </a:lnTo>
                  <a:lnTo>
                    <a:pt x="110" y="37"/>
                  </a:lnTo>
                  <a:lnTo>
                    <a:pt x="73" y="73"/>
                  </a:lnTo>
                  <a:lnTo>
                    <a:pt x="46" y="110"/>
                  </a:lnTo>
                  <a:lnTo>
                    <a:pt x="18" y="146"/>
                  </a:lnTo>
                  <a:lnTo>
                    <a:pt x="9" y="192"/>
                  </a:lnTo>
                  <a:lnTo>
                    <a:pt x="0" y="247"/>
                  </a:lnTo>
                  <a:lnTo>
                    <a:pt x="9" y="292"/>
                  </a:lnTo>
                  <a:lnTo>
                    <a:pt x="18" y="338"/>
                  </a:lnTo>
                  <a:lnTo>
                    <a:pt x="46" y="383"/>
                  </a:lnTo>
                  <a:lnTo>
                    <a:pt x="73" y="420"/>
                  </a:lnTo>
                  <a:lnTo>
                    <a:pt x="110" y="447"/>
                  </a:lnTo>
                  <a:lnTo>
                    <a:pt x="155" y="475"/>
                  </a:lnTo>
                  <a:lnTo>
                    <a:pt x="201" y="484"/>
                  </a:lnTo>
                  <a:lnTo>
                    <a:pt x="246" y="493"/>
                  </a:lnTo>
                  <a:lnTo>
                    <a:pt x="292" y="484"/>
                  </a:lnTo>
                  <a:lnTo>
                    <a:pt x="347" y="475"/>
                  </a:lnTo>
                  <a:lnTo>
                    <a:pt x="383" y="447"/>
                  </a:lnTo>
                  <a:lnTo>
                    <a:pt x="420" y="420"/>
                  </a:lnTo>
                  <a:lnTo>
                    <a:pt x="447" y="383"/>
                  </a:lnTo>
                  <a:lnTo>
                    <a:pt x="474" y="338"/>
                  </a:lnTo>
                  <a:lnTo>
                    <a:pt x="483" y="292"/>
                  </a:lnTo>
                  <a:lnTo>
                    <a:pt x="493" y="247"/>
                  </a:lnTo>
                  <a:lnTo>
                    <a:pt x="483" y="192"/>
                  </a:lnTo>
                  <a:lnTo>
                    <a:pt x="474" y="146"/>
                  </a:lnTo>
                  <a:lnTo>
                    <a:pt x="447" y="110"/>
                  </a:lnTo>
                  <a:lnTo>
                    <a:pt x="420" y="73"/>
                  </a:lnTo>
                  <a:lnTo>
                    <a:pt x="383" y="37"/>
                  </a:lnTo>
                  <a:lnTo>
                    <a:pt x="347" y="19"/>
                  </a:lnTo>
                  <a:lnTo>
                    <a:pt x="2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15"/>
            <p:cNvSpPr/>
            <p:nvPr/>
          </p:nvSpPr>
          <p:spPr>
            <a:xfrm>
              <a:off x="7820598" y="3200438"/>
              <a:ext cx="39117" cy="39117"/>
            </a:xfrm>
            <a:custGeom>
              <a:rect b="b" l="l" r="r" t="t"/>
              <a:pathLst>
                <a:path extrusionOk="0" h="493" w="493">
                  <a:moveTo>
                    <a:pt x="246" y="0"/>
                  </a:moveTo>
                  <a:lnTo>
                    <a:pt x="201" y="9"/>
                  </a:lnTo>
                  <a:lnTo>
                    <a:pt x="155" y="18"/>
                  </a:lnTo>
                  <a:lnTo>
                    <a:pt x="110" y="46"/>
                  </a:lnTo>
                  <a:lnTo>
                    <a:pt x="73" y="73"/>
                  </a:lnTo>
                  <a:lnTo>
                    <a:pt x="46" y="110"/>
                  </a:lnTo>
                  <a:lnTo>
                    <a:pt x="18" y="155"/>
                  </a:lnTo>
                  <a:lnTo>
                    <a:pt x="9" y="201"/>
                  </a:lnTo>
                  <a:lnTo>
                    <a:pt x="0" y="246"/>
                  </a:lnTo>
                  <a:lnTo>
                    <a:pt x="9" y="301"/>
                  </a:lnTo>
                  <a:lnTo>
                    <a:pt x="18" y="347"/>
                  </a:lnTo>
                  <a:lnTo>
                    <a:pt x="46" y="383"/>
                  </a:lnTo>
                  <a:lnTo>
                    <a:pt x="73" y="420"/>
                  </a:lnTo>
                  <a:lnTo>
                    <a:pt x="110" y="456"/>
                  </a:lnTo>
                  <a:lnTo>
                    <a:pt x="155" y="474"/>
                  </a:lnTo>
                  <a:lnTo>
                    <a:pt x="201" y="493"/>
                  </a:lnTo>
                  <a:lnTo>
                    <a:pt x="301" y="493"/>
                  </a:lnTo>
                  <a:lnTo>
                    <a:pt x="347" y="474"/>
                  </a:lnTo>
                  <a:lnTo>
                    <a:pt x="383" y="456"/>
                  </a:lnTo>
                  <a:lnTo>
                    <a:pt x="420" y="420"/>
                  </a:lnTo>
                  <a:lnTo>
                    <a:pt x="456" y="383"/>
                  </a:lnTo>
                  <a:lnTo>
                    <a:pt x="474" y="347"/>
                  </a:lnTo>
                  <a:lnTo>
                    <a:pt x="492" y="301"/>
                  </a:lnTo>
                  <a:lnTo>
                    <a:pt x="492" y="246"/>
                  </a:lnTo>
                  <a:lnTo>
                    <a:pt x="492" y="201"/>
                  </a:lnTo>
                  <a:lnTo>
                    <a:pt x="474" y="155"/>
                  </a:lnTo>
                  <a:lnTo>
                    <a:pt x="456" y="110"/>
                  </a:lnTo>
                  <a:lnTo>
                    <a:pt x="420" y="73"/>
                  </a:lnTo>
                  <a:lnTo>
                    <a:pt x="383" y="46"/>
                  </a:lnTo>
                  <a:lnTo>
                    <a:pt x="347" y="18"/>
                  </a:lnTo>
                  <a:lnTo>
                    <a:pt x="301" y="9"/>
                  </a:lnTo>
                  <a:lnTo>
                    <a:pt x="2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15"/>
            <p:cNvSpPr/>
            <p:nvPr/>
          </p:nvSpPr>
          <p:spPr>
            <a:xfrm>
              <a:off x="7765612" y="2958043"/>
              <a:ext cx="39117" cy="39117"/>
            </a:xfrm>
            <a:custGeom>
              <a:rect b="b" l="l" r="r" t="t"/>
              <a:pathLst>
                <a:path extrusionOk="0" h="493" w="493">
                  <a:moveTo>
                    <a:pt x="201" y="1"/>
                  </a:moveTo>
                  <a:lnTo>
                    <a:pt x="155" y="19"/>
                  </a:lnTo>
                  <a:lnTo>
                    <a:pt x="109" y="46"/>
                  </a:lnTo>
                  <a:lnTo>
                    <a:pt x="73" y="73"/>
                  </a:lnTo>
                  <a:lnTo>
                    <a:pt x="46" y="110"/>
                  </a:lnTo>
                  <a:lnTo>
                    <a:pt x="18" y="146"/>
                  </a:lnTo>
                  <a:lnTo>
                    <a:pt x="9" y="201"/>
                  </a:lnTo>
                  <a:lnTo>
                    <a:pt x="0" y="247"/>
                  </a:lnTo>
                  <a:lnTo>
                    <a:pt x="9" y="292"/>
                  </a:lnTo>
                  <a:lnTo>
                    <a:pt x="18" y="338"/>
                  </a:lnTo>
                  <a:lnTo>
                    <a:pt x="46" y="384"/>
                  </a:lnTo>
                  <a:lnTo>
                    <a:pt x="73" y="420"/>
                  </a:lnTo>
                  <a:lnTo>
                    <a:pt x="109" y="447"/>
                  </a:lnTo>
                  <a:lnTo>
                    <a:pt x="155" y="475"/>
                  </a:lnTo>
                  <a:lnTo>
                    <a:pt x="201" y="484"/>
                  </a:lnTo>
                  <a:lnTo>
                    <a:pt x="246" y="493"/>
                  </a:lnTo>
                  <a:lnTo>
                    <a:pt x="301" y="484"/>
                  </a:lnTo>
                  <a:lnTo>
                    <a:pt x="347" y="475"/>
                  </a:lnTo>
                  <a:lnTo>
                    <a:pt x="383" y="447"/>
                  </a:lnTo>
                  <a:lnTo>
                    <a:pt x="420" y="420"/>
                  </a:lnTo>
                  <a:lnTo>
                    <a:pt x="456" y="384"/>
                  </a:lnTo>
                  <a:lnTo>
                    <a:pt x="474" y="338"/>
                  </a:lnTo>
                  <a:lnTo>
                    <a:pt x="492" y="292"/>
                  </a:lnTo>
                  <a:lnTo>
                    <a:pt x="492" y="247"/>
                  </a:lnTo>
                  <a:lnTo>
                    <a:pt x="492" y="201"/>
                  </a:lnTo>
                  <a:lnTo>
                    <a:pt x="474" y="146"/>
                  </a:lnTo>
                  <a:lnTo>
                    <a:pt x="456" y="110"/>
                  </a:lnTo>
                  <a:lnTo>
                    <a:pt x="420" y="73"/>
                  </a:lnTo>
                  <a:lnTo>
                    <a:pt x="383" y="46"/>
                  </a:lnTo>
                  <a:lnTo>
                    <a:pt x="347" y="19"/>
                  </a:lnTo>
                  <a:lnTo>
                    <a:pt x="3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85" name="Google Shape;185;p15"/>
          <p:cNvCxnSpPr>
            <a:stCxn id="140" idx="2"/>
            <a:endCxn id="119" idx="6"/>
          </p:cNvCxnSpPr>
          <p:nvPr/>
        </p:nvCxnSpPr>
        <p:spPr>
          <a:xfrm rot="10800000">
            <a:off x="5767513" y="2861025"/>
            <a:ext cx="1581900" cy="0"/>
          </a:xfrm>
          <a:prstGeom prst="straightConnector1">
            <a:avLst/>
          </a:prstGeom>
          <a:noFill/>
          <a:ln cap="flat" cmpd="sng" w="9525">
            <a:solidFill>
              <a:schemeClr val="dk2"/>
            </a:solidFill>
            <a:prstDash val="solid"/>
            <a:round/>
            <a:headEnd len="med" w="med" type="triangle"/>
            <a:tailEnd len="med" w="med" type="none"/>
          </a:ln>
        </p:spPr>
      </p:cxnSp>
      <p:cxnSp>
        <p:nvCxnSpPr>
          <p:cNvPr id="186" name="Google Shape;186;p15"/>
          <p:cNvCxnSpPr>
            <a:stCxn id="117" idx="6"/>
            <a:endCxn id="140" idx="0"/>
          </p:cNvCxnSpPr>
          <p:nvPr/>
        </p:nvCxnSpPr>
        <p:spPr>
          <a:xfrm>
            <a:off x="5767563" y="1581525"/>
            <a:ext cx="2278500" cy="582900"/>
          </a:xfrm>
          <a:prstGeom prst="bentConnector2">
            <a:avLst/>
          </a:prstGeom>
          <a:noFill/>
          <a:ln cap="flat" cmpd="sng" w="9525">
            <a:solidFill>
              <a:schemeClr val="dk2"/>
            </a:solidFill>
            <a:prstDash val="solid"/>
            <a:round/>
            <a:headEnd len="med" w="med" type="none"/>
            <a:tailEnd len="med" w="med" type="triangle"/>
          </a:ln>
        </p:spPr>
      </p:cxnSp>
      <p:cxnSp>
        <p:nvCxnSpPr>
          <p:cNvPr id="187" name="Google Shape;187;p15"/>
          <p:cNvCxnSpPr>
            <a:stCxn id="123" idx="6"/>
            <a:endCxn id="140" idx="4"/>
          </p:cNvCxnSpPr>
          <p:nvPr/>
        </p:nvCxnSpPr>
        <p:spPr>
          <a:xfrm flipH="1" rot="10800000">
            <a:off x="5767563" y="3557923"/>
            <a:ext cx="2278500" cy="582600"/>
          </a:xfrm>
          <a:prstGeom prst="bentConnector2">
            <a:avLst/>
          </a:prstGeom>
          <a:noFill/>
          <a:ln cap="flat" cmpd="sng" w="9525">
            <a:solidFill>
              <a:schemeClr val="dk2"/>
            </a:solidFill>
            <a:prstDash val="solid"/>
            <a:round/>
            <a:headEnd len="med" w="med" type="none"/>
            <a:tailEnd len="med" w="med" type="triangle"/>
          </a:ln>
        </p:spPr>
      </p:cxnSp>
      <p:sp>
        <p:nvSpPr>
          <p:cNvPr id="188" name="Google Shape;188;p15"/>
          <p:cNvSpPr txBox="1"/>
          <p:nvPr/>
        </p:nvSpPr>
        <p:spPr>
          <a:xfrm>
            <a:off x="1431738" y="2807975"/>
            <a:ext cx="2975400" cy="8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Can we decode response from Primary Visual Cortex (VISp) and Secondary Motor Cortex (MOs)?</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If we can decode, does the integration of both perform better than the individual areas?  </a:t>
            </a:r>
            <a:endParaRPr sz="10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457200" y="1204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Visualizing the Data</a:t>
            </a:r>
            <a:endParaRPr/>
          </a:p>
        </p:txBody>
      </p:sp>
      <p:pic>
        <p:nvPicPr>
          <p:cNvPr id="194" name="Google Shape;194;p16"/>
          <p:cNvPicPr preferRelativeResize="0"/>
          <p:nvPr/>
        </p:nvPicPr>
        <p:blipFill>
          <a:blip r:embed="rId3">
            <a:alphaModFix/>
          </a:blip>
          <a:stretch>
            <a:fillRect/>
          </a:stretch>
        </p:blipFill>
        <p:spPr>
          <a:xfrm>
            <a:off x="2674950" y="2424050"/>
            <a:ext cx="3820052" cy="1860500"/>
          </a:xfrm>
          <a:prstGeom prst="rect">
            <a:avLst/>
          </a:prstGeom>
          <a:noFill/>
          <a:ln>
            <a:noFill/>
          </a:ln>
        </p:spPr>
      </p:pic>
      <p:pic>
        <p:nvPicPr>
          <p:cNvPr id="195" name="Google Shape;195;p16"/>
          <p:cNvPicPr preferRelativeResize="0"/>
          <p:nvPr/>
        </p:nvPicPr>
        <p:blipFill>
          <a:blip r:embed="rId4">
            <a:alphaModFix/>
          </a:blip>
          <a:stretch>
            <a:fillRect/>
          </a:stretch>
        </p:blipFill>
        <p:spPr>
          <a:xfrm>
            <a:off x="200500" y="550050"/>
            <a:ext cx="2296473" cy="3892151"/>
          </a:xfrm>
          <a:prstGeom prst="rect">
            <a:avLst/>
          </a:prstGeom>
          <a:noFill/>
          <a:ln>
            <a:noFill/>
          </a:ln>
        </p:spPr>
      </p:pic>
      <p:pic>
        <p:nvPicPr>
          <p:cNvPr id="196" name="Google Shape;196;p16"/>
          <p:cNvPicPr preferRelativeResize="0"/>
          <p:nvPr/>
        </p:nvPicPr>
        <p:blipFill>
          <a:blip r:embed="rId5">
            <a:alphaModFix/>
          </a:blip>
          <a:stretch>
            <a:fillRect/>
          </a:stretch>
        </p:blipFill>
        <p:spPr>
          <a:xfrm>
            <a:off x="2611563" y="550050"/>
            <a:ext cx="3889152" cy="1815800"/>
          </a:xfrm>
          <a:prstGeom prst="rect">
            <a:avLst/>
          </a:prstGeom>
          <a:noFill/>
          <a:ln>
            <a:noFill/>
          </a:ln>
        </p:spPr>
      </p:pic>
      <p:pic>
        <p:nvPicPr>
          <p:cNvPr id="197" name="Google Shape;197;p16"/>
          <p:cNvPicPr preferRelativeResize="0"/>
          <p:nvPr/>
        </p:nvPicPr>
        <p:blipFill>
          <a:blip r:embed="rId6">
            <a:alphaModFix/>
          </a:blip>
          <a:stretch>
            <a:fillRect/>
          </a:stretch>
        </p:blipFill>
        <p:spPr>
          <a:xfrm>
            <a:off x="6615325" y="550050"/>
            <a:ext cx="2347524" cy="2021701"/>
          </a:xfrm>
          <a:prstGeom prst="rect">
            <a:avLst/>
          </a:prstGeom>
          <a:noFill/>
          <a:ln>
            <a:noFill/>
          </a:ln>
        </p:spPr>
      </p:pic>
      <p:pic>
        <p:nvPicPr>
          <p:cNvPr id="198" name="Google Shape;198;p16"/>
          <p:cNvPicPr preferRelativeResize="0"/>
          <p:nvPr/>
        </p:nvPicPr>
        <p:blipFill>
          <a:blip r:embed="rId7">
            <a:alphaModFix/>
          </a:blip>
          <a:stretch>
            <a:fillRect/>
          </a:stretch>
        </p:blipFill>
        <p:spPr>
          <a:xfrm>
            <a:off x="6672976" y="2629956"/>
            <a:ext cx="2347524" cy="1815784"/>
          </a:xfrm>
          <a:prstGeom prst="rect">
            <a:avLst/>
          </a:prstGeom>
          <a:noFill/>
          <a:ln>
            <a:noFill/>
          </a:ln>
        </p:spPr>
      </p:pic>
      <p:sp>
        <p:nvSpPr>
          <p:cNvPr id="199" name="Google Shape;199;p16"/>
          <p:cNvSpPr txBox="1"/>
          <p:nvPr/>
        </p:nvSpPr>
        <p:spPr>
          <a:xfrm>
            <a:off x="355875" y="4500400"/>
            <a:ext cx="21411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PSTH: VISp and MOs neurons respond to stim</a:t>
            </a:r>
            <a:endParaRPr>
              <a:solidFill>
                <a:schemeClr val="dk1"/>
              </a:solidFill>
              <a:latin typeface="Roboto"/>
              <a:ea typeface="Roboto"/>
              <a:cs typeface="Roboto"/>
              <a:sym typeface="Roboto"/>
            </a:endParaRPr>
          </a:p>
        </p:txBody>
      </p:sp>
      <p:sp>
        <p:nvSpPr>
          <p:cNvPr id="200" name="Google Shape;200;p16"/>
          <p:cNvSpPr txBox="1"/>
          <p:nvPr/>
        </p:nvSpPr>
        <p:spPr>
          <a:xfrm>
            <a:off x="2674975" y="4500400"/>
            <a:ext cx="38202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PCA</a:t>
            </a:r>
            <a:r>
              <a:rPr lang="en">
                <a:solidFill>
                  <a:schemeClr val="dk1"/>
                </a:solidFill>
                <a:latin typeface="Roboto"/>
                <a:ea typeface="Roboto"/>
                <a:cs typeface="Roboto"/>
                <a:sym typeface="Roboto"/>
              </a:rPr>
              <a:t>: VISp and MOs neurons before and after stimulus (t_stim = 500 ms)</a:t>
            </a:r>
            <a:endParaRPr>
              <a:solidFill>
                <a:schemeClr val="dk1"/>
              </a:solidFill>
              <a:latin typeface="Roboto"/>
              <a:ea typeface="Roboto"/>
              <a:cs typeface="Roboto"/>
              <a:sym typeface="Roboto"/>
            </a:endParaRPr>
          </a:p>
        </p:txBody>
      </p:sp>
      <p:sp>
        <p:nvSpPr>
          <p:cNvPr id="201" name="Google Shape;201;p16"/>
          <p:cNvSpPr txBox="1"/>
          <p:nvPr/>
        </p:nvSpPr>
        <p:spPr>
          <a:xfrm>
            <a:off x="6776213" y="4586925"/>
            <a:ext cx="21411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Explained Variance Ratio</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457200" y="655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Decoding </a:t>
            </a:r>
            <a:r>
              <a:rPr lang="en"/>
              <a:t>Results</a:t>
            </a:r>
            <a:endParaRPr/>
          </a:p>
        </p:txBody>
      </p:sp>
      <p:pic>
        <p:nvPicPr>
          <p:cNvPr id="207" name="Google Shape;207;p17" title="con_decoder_acc_boxplt.png"/>
          <p:cNvPicPr preferRelativeResize="0"/>
          <p:nvPr/>
        </p:nvPicPr>
        <p:blipFill>
          <a:blip r:embed="rId3">
            <a:alphaModFix/>
          </a:blip>
          <a:stretch>
            <a:fillRect/>
          </a:stretch>
        </p:blipFill>
        <p:spPr>
          <a:xfrm>
            <a:off x="1957972" y="3435019"/>
            <a:ext cx="1637754" cy="796226"/>
          </a:xfrm>
          <a:prstGeom prst="rect">
            <a:avLst/>
          </a:prstGeom>
          <a:noFill/>
          <a:ln>
            <a:noFill/>
          </a:ln>
        </p:spPr>
      </p:pic>
      <p:pic>
        <p:nvPicPr>
          <p:cNvPr id="208" name="Google Shape;208;p17" title="con_decoder_conf_mat.png"/>
          <p:cNvPicPr preferRelativeResize="0"/>
          <p:nvPr/>
        </p:nvPicPr>
        <p:blipFill>
          <a:blip r:embed="rId4">
            <a:alphaModFix/>
          </a:blip>
          <a:stretch>
            <a:fillRect/>
          </a:stretch>
        </p:blipFill>
        <p:spPr>
          <a:xfrm>
            <a:off x="635171" y="3386318"/>
            <a:ext cx="1158124" cy="886832"/>
          </a:xfrm>
          <a:prstGeom prst="rect">
            <a:avLst/>
          </a:prstGeom>
          <a:noFill/>
          <a:ln>
            <a:noFill/>
          </a:ln>
        </p:spPr>
      </p:pic>
      <p:pic>
        <p:nvPicPr>
          <p:cNvPr id="209" name="Google Shape;209;p17" title="mos_decoder_acc_boxplt.png"/>
          <p:cNvPicPr preferRelativeResize="0"/>
          <p:nvPr/>
        </p:nvPicPr>
        <p:blipFill>
          <a:blip r:embed="rId5">
            <a:alphaModFix/>
          </a:blip>
          <a:stretch>
            <a:fillRect/>
          </a:stretch>
        </p:blipFill>
        <p:spPr>
          <a:xfrm>
            <a:off x="1957969" y="2461933"/>
            <a:ext cx="1586678" cy="771399"/>
          </a:xfrm>
          <a:prstGeom prst="rect">
            <a:avLst/>
          </a:prstGeom>
          <a:noFill/>
          <a:ln>
            <a:noFill/>
          </a:ln>
        </p:spPr>
      </p:pic>
      <p:pic>
        <p:nvPicPr>
          <p:cNvPr id="210" name="Google Shape;210;p17" title="visp_decoder_acc_boxplt.png"/>
          <p:cNvPicPr preferRelativeResize="0"/>
          <p:nvPr/>
        </p:nvPicPr>
        <p:blipFill>
          <a:blip r:embed="rId6">
            <a:alphaModFix/>
          </a:blip>
          <a:stretch>
            <a:fillRect/>
          </a:stretch>
        </p:blipFill>
        <p:spPr>
          <a:xfrm>
            <a:off x="1957972" y="1504213"/>
            <a:ext cx="1586677" cy="756017"/>
          </a:xfrm>
          <a:prstGeom prst="rect">
            <a:avLst/>
          </a:prstGeom>
          <a:noFill/>
          <a:ln>
            <a:noFill/>
          </a:ln>
        </p:spPr>
      </p:pic>
      <p:pic>
        <p:nvPicPr>
          <p:cNvPr id="211" name="Google Shape;211;p17" title="visp_decoder_conf_mat.png"/>
          <p:cNvPicPr preferRelativeResize="0"/>
          <p:nvPr/>
        </p:nvPicPr>
        <p:blipFill>
          <a:blip r:embed="rId7">
            <a:alphaModFix/>
          </a:blip>
          <a:stretch>
            <a:fillRect/>
          </a:stretch>
        </p:blipFill>
        <p:spPr>
          <a:xfrm>
            <a:off x="600015" y="1426150"/>
            <a:ext cx="1220154" cy="934326"/>
          </a:xfrm>
          <a:prstGeom prst="rect">
            <a:avLst/>
          </a:prstGeom>
          <a:noFill/>
          <a:ln>
            <a:noFill/>
          </a:ln>
        </p:spPr>
      </p:pic>
      <p:pic>
        <p:nvPicPr>
          <p:cNvPr id="212" name="Google Shape;212;p17" title="visp_decoder_conf_mat.png"/>
          <p:cNvPicPr preferRelativeResize="0"/>
          <p:nvPr/>
        </p:nvPicPr>
        <p:blipFill>
          <a:blip r:embed="rId8">
            <a:alphaModFix/>
          </a:blip>
          <a:stretch>
            <a:fillRect/>
          </a:stretch>
        </p:blipFill>
        <p:spPr>
          <a:xfrm>
            <a:off x="564275" y="2349937"/>
            <a:ext cx="1299913" cy="995404"/>
          </a:xfrm>
          <a:prstGeom prst="rect">
            <a:avLst/>
          </a:prstGeom>
          <a:noFill/>
          <a:ln>
            <a:noFill/>
          </a:ln>
        </p:spPr>
      </p:pic>
      <p:cxnSp>
        <p:nvCxnSpPr>
          <p:cNvPr id="213" name="Google Shape;213;p17"/>
          <p:cNvCxnSpPr/>
          <p:nvPr/>
        </p:nvCxnSpPr>
        <p:spPr>
          <a:xfrm>
            <a:off x="4249900" y="621550"/>
            <a:ext cx="0" cy="4291800"/>
          </a:xfrm>
          <a:prstGeom prst="straightConnector1">
            <a:avLst/>
          </a:prstGeom>
          <a:noFill/>
          <a:ln cap="flat" cmpd="sng" w="9525">
            <a:solidFill>
              <a:schemeClr val="dk2"/>
            </a:solidFill>
            <a:prstDash val="solid"/>
            <a:round/>
            <a:headEnd len="med" w="med" type="none"/>
            <a:tailEnd len="med" w="med" type="none"/>
          </a:ln>
        </p:spPr>
      </p:cxnSp>
      <p:sp>
        <p:nvSpPr>
          <p:cNvPr id="214" name="Google Shape;214;p17"/>
          <p:cNvSpPr txBox="1"/>
          <p:nvPr/>
        </p:nvSpPr>
        <p:spPr>
          <a:xfrm>
            <a:off x="1361100" y="436975"/>
            <a:ext cx="17619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Logistic Regression </a:t>
            </a:r>
            <a:endParaRPr>
              <a:solidFill>
                <a:schemeClr val="dk1"/>
              </a:solidFill>
              <a:latin typeface="Roboto"/>
              <a:ea typeface="Roboto"/>
              <a:cs typeface="Roboto"/>
              <a:sym typeface="Roboto"/>
            </a:endParaRPr>
          </a:p>
        </p:txBody>
      </p:sp>
      <p:sp>
        <p:nvSpPr>
          <p:cNvPr id="215" name="Google Shape;215;p17"/>
          <p:cNvSpPr txBox="1"/>
          <p:nvPr/>
        </p:nvSpPr>
        <p:spPr>
          <a:xfrm>
            <a:off x="4429975" y="436975"/>
            <a:ext cx="3710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Neural Network </a:t>
            </a:r>
            <a:endParaRPr>
              <a:solidFill>
                <a:schemeClr val="dk1"/>
              </a:solidFill>
              <a:latin typeface="Roboto"/>
              <a:ea typeface="Roboto"/>
              <a:cs typeface="Roboto"/>
              <a:sym typeface="Roboto"/>
            </a:endParaRPr>
          </a:p>
        </p:txBody>
      </p:sp>
      <p:sp>
        <p:nvSpPr>
          <p:cNvPr id="216" name="Google Shape;216;p17"/>
          <p:cNvSpPr txBox="1"/>
          <p:nvPr/>
        </p:nvSpPr>
        <p:spPr>
          <a:xfrm>
            <a:off x="285750" y="4314125"/>
            <a:ext cx="3912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Logistic Regression, with L2 penalty term,  for binary prediction of left vs. right response from spike data (normalized firing rates over </a:t>
            </a:r>
            <a:r>
              <a:rPr lang="en" sz="900">
                <a:solidFill>
                  <a:schemeClr val="dk1"/>
                </a:solidFill>
                <a:latin typeface="Roboto"/>
                <a:ea typeface="Roboto"/>
                <a:cs typeface="Roboto"/>
                <a:sym typeface="Roboto"/>
              </a:rPr>
              <a:t>time bins</a:t>
            </a:r>
            <a:r>
              <a:rPr lang="en" sz="900">
                <a:solidFill>
                  <a:schemeClr val="dk1"/>
                </a:solidFill>
                <a:latin typeface="Roboto"/>
                <a:ea typeface="Roboto"/>
                <a:cs typeface="Roboto"/>
                <a:sym typeface="Roboto"/>
              </a:rPr>
              <a:t> containing stimulus onset). Model can predict accurately for motor and visual cortex, indicating that these regions likely encode response direction.</a:t>
            </a:r>
            <a:endParaRPr sz="900">
              <a:solidFill>
                <a:schemeClr val="dk1"/>
              </a:solidFill>
              <a:latin typeface="Roboto"/>
              <a:ea typeface="Roboto"/>
              <a:cs typeface="Roboto"/>
              <a:sym typeface="Roboto"/>
            </a:endParaRPr>
          </a:p>
        </p:txBody>
      </p:sp>
      <p:pic>
        <p:nvPicPr>
          <p:cNvPr id="217" name="Google Shape;217;p17"/>
          <p:cNvPicPr preferRelativeResize="0"/>
          <p:nvPr/>
        </p:nvPicPr>
        <p:blipFill>
          <a:blip r:embed="rId9">
            <a:alphaModFix/>
          </a:blip>
          <a:stretch>
            <a:fillRect/>
          </a:stretch>
        </p:blipFill>
        <p:spPr>
          <a:xfrm>
            <a:off x="992100" y="765837"/>
            <a:ext cx="2499907" cy="615312"/>
          </a:xfrm>
          <a:prstGeom prst="rect">
            <a:avLst/>
          </a:prstGeom>
          <a:noFill/>
          <a:ln>
            <a:noFill/>
          </a:ln>
        </p:spPr>
      </p:pic>
      <p:sp>
        <p:nvSpPr>
          <p:cNvPr id="218" name="Google Shape;218;p17"/>
          <p:cNvSpPr txBox="1"/>
          <p:nvPr/>
        </p:nvSpPr>
        <p:spPr>
          <a:xfrm>
            <a:off x="4332425" y="2611598"/>
            <a:ext cx="1646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chemeClr val="dk1"/>
                </a:solidFill>
                <a:latin typeface="Roboto"/>
                <a:ea typeface="Roboto"/>
                <a:cs typeface="Roboto"/>
                <a:sym typeface="Roboto"/>
              </a:rPr>
              <a:t>Architecture:</a:t>
            </a:r>
            <a:endParaRPr b="1" sz="9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900">
              <a:solidFill>
                <a:schemeClr val="dk1"/>
              </a:solidFill>
              <a:latin typeface="Roboto"/>
              <a:ea typeface="Roboto"/>
              <a:cs typeface="Roboto"/>
              <a:sym typeface="Roboto"/>
            </a:endParaRPr>
          </a:p>
          <a:p>
            <a:pPr indent="-194309" lvl="0" marL="182880" marR="0" rtl="0" algn="l">
              <a:spcBef>
                <a:spcPts val="0"/>
              </a:spcBef>
              <a:spcAft>
                <a:spcPts val="0"/>
              </a:spcAft>
              <a:buClr>
                <a:schemeClr val="dk1"/>
              </a:buClr>
              <a:buSzPts val="900"/>
              <a:buFont typeface="Roboto"/>
              <a:buChar char="●"/>
            </a:pPr>
            <a:r>
              <a:rPr b="1" lang="en" sz="900">
                <a:solidFill>
                  <a:schemeClr val="dk1"/>
                </a:solidFill>
                <a:latin typeface="Roboto"/>
                <a:ea typeface="Roboto"/>
                <a:cs typeface="Roboto"/>
                <a:sym typeface="Roboto"/>
              </a:rPr>
              <a:t>Single Hidden Layer</a:t>
            </a:r>
            <a:r>
              <a:rPr lang="en" sz="900">
                <a:solidFill>
                  <a:schemeClr val="dk1"/>
                </a:solidFill>
                <a:latin typeface="Roboto"/>
                <a:ea typeface="Roboto"/>
                <a:cs typeface="Roboto"/>
                <a:sym typeface="Roboto"/>
              </a:rPr>
              <a:t> with </a:t>
            </a:r>
            <a:r>
              <a:rPr b="1" lang="en" sz="900">
                <a:solidFill>
                  <a:schemeClr val="dk1"/>
                </a:solidFill>
                <a:latin typeface="Roboto"/>
                <a:ea typeface="Roboto"/>
                <a:cs typeface="Roboto"/>
                <a:sym typeface="Roboto"/>
              </a:rPr>
              <a:t>ReLU</a:t>
            </a:r>
            <a:r>
              <a:rPr lang="en" sz="900">
                <a:solidFill>
                  <a:schemeClr val="dk1"/>
                </a:solidFill>
                <a:latin typeface="Roboto"/>
                <a:ea typeface="Roboto"/>
                <a:cs typeface="Roboto"/>
                <a:sym typeface="Roboto"/>
              </a:rPr>
              <a:t> activation.</a:t>
            </a:r>
            <a:endParaRPr sz="900">
              <a:solidFill>
                <a:schemeClr val="dk1"/>
              </a:solidFill>
              <a:latin typeface="Roboto"/>
              <a:ea typeface="Roboto"/>
              <a:cs typeface="Roboto"/>
              <a:sym typeface="Roboto"/>
            </a:endParaRPr>
          </a:p>
          <a:p>
            <a:pPr indent="-194309" lvl="0" marL="182880" marR="0" rtl="0" algn="l">
              <a:spcBef>
                <a:spcPts val="0"/>
              </a:spcBef>
              <a:spcAft>
                <a:spcPts val="0"/>
              </a:spcAft>
              <a:buClr>
                <a:schemeClr val="dk1"/>
              </a:buClr>
              <a:buSzPts val="900"/>
              <a:buFont typeface="Roboto"/>
              <a:buChar char="●"/>
            </a:pPr>
            <a:r>
              <a:rPr b="1" lang="en" sz="900">
                <a:solidFill>
                  <a:schemeClr val="dk1"/>
                </a:solidFill>
                <a:latin typeface="Roboto"/>
                <a:ea typeface="Roboto"/>
                <a:cs typeface="Roboto"/>
                <a:sym typeface="Roboto"/>
              </a:rPr>
              <a:t>Dropout</a:t>
            </a:r>
            <a:r>
              <a:rPr lang="en" sz="900">
                <a:solidFill>
                  <a:schemeClr val="dk1"/>
                </a:solidFill>
                <a:latin typeface="Roboto"/>
                <a:ea typeface="Roboto"/>
                <a:cs typeface="Roboto"/>
                <a:sym typeface="Roboto"/>
              </a:rPr>
              <a:t> Regularization to prevent overfitting.</a:t>
            </a:r>
            <a:endParaRPr sz="9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9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900">
                <a:solidFill>
                  <a:schemeClr val="dk1"/>
                </a:solidFill>
                <a:latin typeface="Roboto"/>
                <a:ea typeface="Roboto"/>
                <a:cs typeface="Roboto"/>
                <a:sym typeface="Roboto"/>
              </a:rPr>
              <a:t>Training Process:</a:t>
            </a:r>
            <a:endParaRPr b="1" sz="9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900">
              <a:solidFill>
                <a:schemeClr val="dk1"/>
              </a:solidFill>
              <a:latin typeface="Roboto"/>
              <a:ea typeface="Roboto"/>
              <a:cs typeface="Roboto"/>
              <a:sym typeface="Roboto"/>
            </a:endParaRPr>
          </a:p>
          <a:p>
            <a:pPr indent="-102870" lvl="0" marL="91440" rtl="0" algn="l">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Uses the </a:t>
            </a:r>
            <a:r>
              <a:rPr b="1" lang="en" sz="900">
                <a:solidFill>
                  <a:schemeClr val="dk1"/>
                </a:solidFill>
                <a:latin typeface="Roboto"/>
                <a:ea typeface="Roboto"/>
                <a:cs typeface="Roboto"/>
                <a:sym typeface="Roboto"/>
              </a:rPr>
              <a:t>Adam optimizer</a:t>
            </a:r>
            <a:endParaRPr b="1" sz="900">
              <a:solidFill>
                <a:schemeClr val="dk1"/>
              </a:solidFill>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p:txBody>
      </p:sp>
      <p:pic>
        <p:nvPicPr>
          <p:cNvPr id="219" name="Google Shape;219;p17"/>
          <p:cNvPicPr preferRelativeResize="0"/>
          <p:nvPr/>
        </p:nvPicPr>
        <p:blipFill rotWithShape="1">
          <a:blip r:embed="rId10">
            <a:alphaModFix/>
          </a:blip>
          <a:srcRect b="13822" l="12837" r="8552" t="0"/>
          <a:stretch/>
        </p:blipFill>
        <p:spPr>
          <a:xfrm>
            <a:off x="4401462" y="887163"/>
            <a:ext cx="1418075" cy="1548102"/>
          </a:xfrm>
          <a:prstGeom prst="rect">
            <a:avLst/>
          </a:prstGeom>
          <a:noFill/>
          <a:ln>
            <a:noFill/>
          </a:ln>
        </p:spPr>
      </p:pic>
      <p:sp>
        <p:nvSpPr>
          <p:cNvPr id="220" name="Google Shape;220;p17"/>
          <p:cNvSpPr txBox="1"/>
          <p:nvPr/>
        </p:nvSpPr>
        <p:spPr>
          <a:xfrm>
            <a:off x="4462750" y="4537500"/>
            <a:ext cx="474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Achieved accuracies above 73%  across all datasets,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with the MOs dataset demonstrating the highest performance.</a:t>
            </a:r>
            <a:endParaRPr sz="1200">
              <a:solidFill>
                <a:schemeClr val="dk1"/>
              </a:solidFill>
              <a:latin typeface="Roboto"/>
              <a:ea typeface="Roboto"/>
              <a:cs typeface="Roboto"/>
              <a:sym typeface="Roboto"/>
            </a:endParaRPr>
          </a:p>
        </p:txBody>
      </p:sp>
      <p:pic>
        <p:nvPicPr>
          <p:cNvPr id="221" name="Google Shape;221;p17"/>
          <p:cNvPicPr preferRelativeResize="0"/>
          <p:nvPr/>
        </p:nvPicPr>
        <p:blipFill>
          <a:blip r:embed="rId11">
            <a:alphaModFix/>
          </a:blip>
          <a:stretch>
            <a:fillRect/>
          </a:stretch>
        </p:blipFill>
        <p:spPr>
          <a:xfrm>
            <a:off x="7513364" y="428500"/>
            <a:ext cx="1501384" cy="1399938"/>
          </a:xfrm>
          <a:prstGeom prst="rect">
            <a:avLst/>
          </a:prstGeom>
          <a:noFill/>
          <a:ln>
            <a:noFill/>
          </a:ln>
        </p:spPr>
      </p:pic>
      <p:pic>
        <p:nvPicPr>
          <p:cNvPr id="222" name="Google Shape;222;p17"/>
          <p:cNvPicPr preferRelativeResize="0"/>
          <p:nvPr/>
        </p:nvPicPr>
        <p:blipFill>
          <a:blip r:embed="rId12">
            <a:alphaModFix/>
          </a:blip>
          <a:stretch>
            <a:fillRect/>
          </a:stretch>
        </p:blipFill>
        <p:spPr>
          <a:xfrm>
            <a:off x="7513334" y="1836909"/>
            <a:ext cx="1501387" cy="1356383"/>
          </a:xfrm>
          <a:prstGeom prst="rect">
            <a:avLst/>
          </a:prstGeom>
          <a:noFill/>
          <a:ln>
            <a:noFill/>
          </a:ln>
        </p:spPr>
      </p:pic>
      <p:pic>
        <p:nvPicPr>
          <p:cNvPr id="223" name="Google Shape;223;p17"/>
          <p:cNvPicPr preferRelativeResize="0"/>
          <p:nvPr/>
        </p:nvPicPr>
        <p:blipFill>
          <a:blip r:embed="rId13">
            <a:alphaModFix/>
          </a:blip>
          <a:stretch>
            <a:fillRect/>
          </a:stretch>
        </p:blipFill>
        <p:spPr>
          <a:xfrm>
            <a:off x="7513338" y="3181116"/>
            <a:ext cx="1501387" cy="1356383"/>
          </a:xfrm>
          <a:prstGeom prst="rect">
            <a:avLst/>
          </a:prstGeom>
          <a:noFill/>
          <a:ln>
            <a:noFill/>
          </a:ln>
        </p:spPr>
      </p:pic>
      <p:pic>
        <p:nvPicPr>
          <p:cNvPr id="224" name="Google Shape;224;p17"/>
          <p:cNvPicPr preferRelativeResize="0"/>
          <p:nvPr/>
        </p:nvPicPr>
        <p:blipFill>
          <a:blip r:embed="rId14">
            <a:alphaModFix/>
          </a:blip>
          <a:stretch>
            <a:fillRect/>
          </a:stretch>
        </p:blipFill>
        <p:spPr>
          <a:xfrm>
            <a:off x="5847575" y="470857"/>
            <a:ext cx="1637751" cy="1315242"/>
          </a:xfrm>
          <a:prstGeom prst="rect">
            <a:avLst/>
          </a:prstGeom>
          <a:noFill/>
          <a:ln>
            <a:noFill/>
          </a:ln>
        </p:spPr>
      </p:pic>
      <p:pic>
        <p:nvPicPr>
          <p:cNvPr id="225" name="Google Shape;225;p17"/>
          <p:cNvPicPr preferRelativeResize="0"/>
          <p:nvPr/>
        </p:nvPicPr>
        <p:blipFill>
          <a:blip r:embed="rId15">
            <a:alphaModFix/>
          </a:blip>
          <a:stretch>
            <a:fillRect/>
          </a:stretch>
        </p:blipFill>
        <p:spPr>
          <a:xfrm>
            <a:off x="5916875" y="1826000"/>
            <a:ext cx="1586675" cy="1315225"/>
          </a:xfrm>
          <a:prstGeom prst="rect">
            <a:avLst/>
          </a:prstGeom>
          <a:noFill/>
          <a:ln>
            <a:noFill/>
          </a:ln>
        </p:spPr>
      </p:pic>
      <p:pic>
        <p:nvPicPr>
          <p:cNvPr id="226" name="Google Shape;226;p17"/>
          <p:cNvPicPr preferRelativeResize="0"/>
          <p:nvPr/>
        </p:nvPicPr>
        <p:blipFill>
          <a:blip r:embed="rId16">
            <a:alphaModFix/>
          </a:blip>
          <a:stretch>
            <a:fillRect/>
          </a:stretch>
        </p:blipFill>
        <p:spPr>
          <a:xfrm>
            <a:off x="5891025" y="3167118"/>
            <a:ext cx="1674175" cy="13444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421525" y="265525"/>
            <a:ext cx="8128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Pearson Correlation and Granger Causality Analysis </a:t>
            </a:r>
            <a:endParaRPr/>
          </a:p>
        </p:txBody>
      </p:sp>
      <p:sp>
        <p:nvSpPr>
          <p:cNvPr id="232" name="Google Shape;232;p18"/>
          <p:cNvSpPr txBox="1"/>
          <p:nvPr/>
        </p:nvSpPr>
        <p:spPr>
          <a:xfrm>
            <a:off x="8302200" y="51487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233" name="Google Shape;233;p18"/>
          <p:cNvSpPr txBox="1"/>
          <p:nvPr/>
        </p:nvSpPr>
        <p:spPr>
          <a:xfrm>
            <a:off x="8686800" y="26552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234" name="Google Shape;234;p18"/>
          <p:cNvPicPr preferRelativeResize="0"/>
          <p:nvPr/>
        </p:nvPicPr>
        <p:blipFill rotWithShape="1">
          <a:blip r:embed="rId3">
            <a:alphaModFix/>
          </a:blip>
          <a:srcRect b="0" l="0" r="9535" t="6864"/>
          <a:stretch/>
        </p:blipFill>
        <p:spPr>
          <a:xfrm>
            <a:off x="973650" y="772625"/>
            <a:ext cx="2317249" cy="2385576"/>
          </a:xfrm>
          <a:prstGeom prst="rect">
            <a:avLst/>
          </a:prstGeom>
          <a:noFill/>
          <a:ln>
            <a:noFill/>
          </a:ln>
        </p:spPr>
      </p:pic>
      <p:pic>
        <p:nvPicPr>
          <p:cNvPr id="235" name="Google Shape;235;p18"/>
          <p:cNvPicPr preferRelativeResize="0"/>
          <p:nvPr/>
        </p:nvPicPr>
        <p:blipFill>
          <a:blip r:embed="rId4">
            <a:alphaModFix/>
          </a:blip>
          <a:stretch>
            <a:fillRect/>
          </a:stretch>
        </p:blipFill>
        <p:spPr>
          <a:xfrm>
            <a:off x="6638929" y="1004025"/>
            <a:ext cx="2317250" cy="1992925"/>
          </a:xfrm>
          <a:prstGeom prst="rect">
            <a:avLst/>
          </a:prstGeom>
          <a:noFill/>
          <a:ln>
            <a:noFill/>
          </a:ln>
        </p:spPr>
      </p:pic>
      <p:pic>
        <p:nvPicPr>
          <p:cNvPr id="236" name="Google Shape;236;p18"/>
          <p:cNvPicPr preferRelativeResize="0"/>
          <p:nvPr/>
        </p:nvPicPr>
        <p:blipFill>
          <a:blip r:embed="rId5">
            <a:alphaModFix/>
          </a:blip>
          <a:stretch>
            <a:fillRect/>
          </a:stretch>
        </p:blipFill>
        <p:spPr>
          <a:xfrm>
            <a:off x="4321675" y="1004017"/>
            <a:ext cx="2317250" cy="1992933"/>
          </a:xfrm>
          <a:prstGeom prst="rect">
            <a:avLst/>
          </a:prstGeom>
          <a:noFill/>
          <a:ln>
            <a:noFill/>
          </a:ln>
        </p:spPr>
      </p:pic>
      <p:pic>
        <p:nvPicPr>
          <p:cNvPr id="237" name="Google Shape;237;p18"/>
          <p:cNvPicPr preferRelativeResize="0"/>
          <p:nvPr/>
        </p:nvPicPr>
        <p:blipFill rotWithShape="1">
          <a:blip r:embed="rId6">
            <a:alphaModFix/>
          </a:blip>
          <a:srcRect b="0" l="0" r="10321" t="3390"/>
          <a:stretch/>
        </p:blipFill>
        <p:spPr>
          <a:xfrm>
            <a:off x="0" y="3128600"/>
            <a:ext cx="2605026" cy="1992925"/>
          </a:xfrm>
          <a:prstGeom prst="rect">
            <a:avLst/>
          </a:prstGeom>
          <a:noFill/>
          <a:ln>
            <a:noFill/>
          </a:ln>
        </p:spPr>
      </p:pic>
      <p:sp>
        <p:nvSpPr>
          <p:cNvPr id="238" name="Google Shape;238;p18"/>
          <p:cNvSpPr txBox="1"/>
          <p:nvPr/>
        </p:nvSpPr>
        <p:spPr>
          <a:xfrm>
            <a:off x="7155575" y="3214625"/>
            <a:ext cx="1753200" cy="11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Low causality between the two populations, but individual MOs cause VISp more than vice-versa, suggesting functional connectivity on the individual level. </a:t>
            </a:r>
            <a:endParaRPr sz="1200">
              <a:solidFill>
                <a:schemeClr val="dk1"/>
              </a:solidFill>
              <a:latin typeface="Roboto"/>
              <a:ea typeface="Roboto"/>
              <a:cs typeface="Roboto"/>
              <a:sym typeface="Roboto"/>
            </a:endParaRPr>
          </a:p>
        </p:txBody>
      </p:sp>
      <p:sp>
        <p:nvSpPr>
          <p:cNvPr id="239" name="Google Shape;239;p18"/>
          <p:cNvSpPr txBox="1"/>
          <p:nvPr/>
        </p:nvSpPr>
        <p:spPr>
          <a:xfrm>
            <a:off x="2605025" y="3293900"/>
            <a:ext cx="1588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Higher correlations between pairs of VISp neurons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MOs-VISp correlations are low on average but show a long tail</a:t>
            </a:r>
            <a:endParaRPr sz="1200">
              <a:solidFill>
                <a:schemeClr val="dk1"/>
              </a:solidFill>
              <a:latin typeface="Roboto"/>
              <a:ea typeface="Roboto"/>
              <a:cs typeface="Roboto"/>
              <a:sym typeface="Roboto"/>
            </a:endParaRPr>
          </a:p>
        </p:txBody>
      </p:sp>
      <p:pic>
        <p:nvPicPr>
          <p:cNvPr id="240" name="Google Shape;240;p18"/>
          <p:cNvPicPr preferRelativeResize="0"/>
          <p:nvPr/>
        </p:nvPicPr>
        <p:blipFill>
          <a:blip r:embed="rId7">
            <a:alphaModFix/>
          </a:blip>
          <a:stretch>
            <a:fillRect/>
          </a:stretch>
        </p:blipFill>
        <p:spPr>
          <a:xfrm>
            <a:off x="4339750" y="3022525"/>
            <a:ext cx="2669900" cy="2099225"/>
          </a:xfrm>
          <a:prstGeom prst="rect">
            <a:avLst/>
          </a:prstGeom>
          <a:noFill/>
          <a:ln>
            <a:noFill/>
          </a:ln>
        </p:spPr>
      </p:pic>
      <p:cxnSp>
        <p:nvCxnSpPr>
          <p:cNvPr id="241" name="Google Shape;241;p18"/>
          <p:cNvCxnSpPr/>
          <p:nvPr/>
        </p:nvCxnSpPr>
        <p:spPr>
          <a:xfrm>
            <a:off x="4190900" y="665725"/>
            <a:ext cx="0" cy="4291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r>
              <a:rPr lang="en"/>
              <a:t> &amp; Future Steps</a:t>
            </a:r>
            <a:endParaRPr/>
          </a:p>
        </p:txBody>
      </p:sp>
      <p:grpSp>
        <p:nvGrpSpPr>
          <p:cNvPr id="247" name="Google Shape;247;p19"/>
          <p:cNvGrpSpPr/>
          <p:nvPr/>
        </p:nvGrpSpPr>
        <p:grpSpPr>
          <a:xfrm>
            <a:off x="3933873" y="1428841"/>
            <a:ext cx="1152797" cy="2996565"/>
            <a:chOff x="2648375" y="238125"/>
            <a:chExt cx="2323250" cy="5238750"/>
          </a:xfrm>
        </p:grpSpPr>
        <p:sp>
          <p:nvSpPr>
            <p:cNvPr id="248" name="Google Shape;248;p19"/>
            <p:cNvSpPr/>
            <p:nvPr/>
          </p:nvSpPr>
          <p:spPr>
            <a:xfrm>
              <a:off x="2798225" y="789450"/>
              <a:ext cx="1703250" cy="1597775"/>
            </a:xfrm>
            <a:custGeom>
              <a:rect b="b" l="l" r="r" t="t"/>
              <a:pathLst>
                <a:path extrusionOk="0" h="63911" w="68130">
                  <a:moveTo>
                    <a:pt x="4377" y="1"/>
                  </a:moveTo>
                  <a:lnTo>
                    <a:pt x="4227" y="9"/>
                  </a:lnTo>
                  <a:lnTo>
                    <a:pt x="4078" y="25"/>
                  </a:lnTo>
                  <a:lnTo>
                    <a:pt x="3928" y="42"/>
                  </a:lnTo>
                  <a:lnTo>
                    <a:pt x="3779" y="67"/>
                  </a:lnTo>
                  <a:lnTo>
                    <a:pt x="3629" y="100"/>
                  </a:lnTo>
                  <a:lnTo>
                    <a:pt x="3488" y="142"/>
                  </a:lnTo>
                  <a:lnTo>
                    <a:pt x="3347" y="192"/>
                  </a:lnTo>
                  <a:lnTo>
                    <a:pt x="3206" y="241"/>
                  </a:lnTo>
                  <a:lnTo>
                    <a:pt x="3065" y="299"/>
                  </a:lnTo>
                  <a:lnTo>
                    <a:pt x="2932" y="366"/>
                  </a:lnTo>
                  <a:lnTo>
                    <a:pt x="2799" y="441"/>
                  </a:lnTo>
                  <a:lnTo>
                    <a:pt x="2675" y="515"/>
                  </a:lnTo>
                  <a:lnTo>
                    <a:pt x="2550" y="598"/>
                  </a:lnTo>
                  <a:lnTo>
                    <a:pt x="2426" y="690"/>
                  </a:lnTo>
                  <a:lnTo>
                    <a:pt x="2309" y="781"/>
                  </a:lnTo>
                  <a:lnTo>
                    <a:pt x="2193" y="881"/>
                  </a:lnTo>
                  <a:lnTo>
                    <a:pt x="2085" y="989"/>
                  </a:lnTo>
                  <a:lnTo>
                    <a:pt x="1977" y="1105"/>
                  </a:lnTo>
                  <a:lnTo>
                    <a:pt x="1877" y="1221"/>
                  </a:lnTo>
                  <a:lnTo>
                    <a:pt x="1778" y="1346"/>
                  </a:lnTo>
                  <a:lnTo>
                    <a:pt x="1687" y="1470"/>
                  </a:lnTo>
                  <a:lnTo>
                    <a:pt x="1603" y="1611"/>
                  </a:lnTo>
                  <a:lnTo>
                    <a:pt x="1379" y="2002"/>
                  </a:lnTo>
                  <a:lnTo>
                    <a:pt x="1155" y="2417"/>
                  </a:lnTo>
                  <a:lnTo>
                    <a:pt x="948" y="2849"/>
                  </a:lnTo>
                  <a:lnTo>
                    <a:pt x="840" y="3081"/>
                  </a:lnTo>
                  <a:lnTo>
                    <a:pt x="748" y="3314"/>
                  </a:lnTo>
                  <a:lnTo>
                    <a:pt x="649" y="3546"/>
                  </a:lnTo>
                  <a:lnTo>
                    <a:pt x="566" y="3787"/>
                  </a:lnTo>
                  <a:lnTo>
                    <a:pt x="474" y="4028"/>
                  </a:lnTo>
                  <a:lnTo>
                    <a:pt x="400" y="4285"/>
                  </a:lnTo>
                  <a:lnTo>
                    <a:pt x="325" y="4534"/>
                  </a:lnTo>
                  <a:lnTo>
                    <a:pt x="258" y="4792"/>
                  </a:lnTo>
                  <a:lnTo>
                    <a:pt x="200" y="5057"/>
                  </a:lnTo>
                  <a:lnTo>
                    <a:pt x="142" y="5323"/>
                  </a:lnTo>
                  <a:lnTo>
                    <a:pt x="101" y="5589"/>
                  </a:lnTo>
                  <a:lnTo>
                    <a:pt x="59" y="5863"/>
                  </a:lnTo>
                  <a:lnTo>
                    <a:pt x="34" y="6137"/>
                  </a:lnTo>
                  <a:lnTo>
                    <a:pt x="9" y="6411"/>
                  </a:lnTo>
                  <a:lnTo>
                    <a:pt x="1" y="6693"/>
                  </a:lnTo>
                  <a:lnTo>
                    <a:pt x="1" y="6984"/>
                  </a:lnTo>
                  <a:lnTo>
                    <a:pt x="9" y="7266"/>
                  </a:lnTo>
                  <a:lnTo>
                    <a:pt x="34" y="7557"/>
                  </a:lnTo>
                  <a:lnTo>
                    <a:pt x="67" y="7847"/>
                  </a:lnTo>
                  <a:lnTo>
                    <a:pt x="109" y="8138"/>
                  </a:lnTo>
                  <a:lnTo>
                    <a:pt x="167" y="8437"/>
                  </a:lnTo>
                  <a:lnTo>
                    <a:pt x="233" y="8736"/>
                  </a:lnTo>
                  <a:lnTo>
                    <a:pt x="308" y="9035"/>
                  </a:lnTo>
                  <a:lnTo>
                    <a:pt x="408" y="9333"/>
                  </a:lnTo>
                  <a:lnTo>
                    <a:pt x="516" y="9632"/>
                  </a:lnTo>
                  <a:lnTo>
                    <a:pt x="640" y="9940"/>
                  </a:lnTo>
                  <a:lnTo>
                    <a:pt x="765" y="10205"/>
                  </a:lnTo>
                  <a:lnTo>
                    <a:pt x="906" y="10471"/>
                  </a:lnTo>
                  <a:lnTo>
                    <a:pt x="1080" y="10745"/>
                  </a:lnTo>
                  <a:lnTo>
                    <a:pt x="1271" y="11019"/>
                  </a:lnTo>
                  <a:lnTo>
                    <a:pt x="1479" y="11293"/>
                  </a:lnTo>
                  <a:lnTo>
                    <a:pt x="1703" y="11575"/>
                  </a:lnTo>
                  <a:lnTo>
                    <a:pt x="1952" y="11849"/>
                  </a:lnTo>
                  <a:lnTo>
                    <a:pt x="2218" y="12132"/>
                  </a:lnTo>
                  <a:lnTo>
                    <a:pt x="2500" y="12422"/>
                  </a:lnTo>
                  <a:lnTo>
                    <a:pt x="2799" y="12705"/>
                  </a:lnTo>
                  <a:lnTo>
                    <a:pt x="3106" y="12995"/>
                  </a:lnTo>
                  <a:lnTo>
                    <a:pt x="3438" y="13277"/>
                  </a:lnTo>
                  <a:lnTo>
                    <a:pt x="3779" y="13568"/>
                  </a:lnTo>
                  <a:lnTo>
                    <a:pt x="4136" y="13850"/>
                  </a:lnTo>
                  <a:lnTo>
                    <a:pt x="4501" y="14141"/>
                  </a:lnTo>
                  <a:lnTo>
                    <a:pt x="4875" y="14432"/>
                  </a:lnTo>
                  <a:lnTo>
                    <a:pt x="5265" y="14722"/>
                  </a:lnTo>
                  <a:lnTo>
                    <a:pt x="5664" y="15005"/>
                  </a:lnTo>
                  <a:lnTo>
                    <a:pt x="6071" y="15295"/>
                  </a:lnTo>
                  <a:lnTo>
                    <a:pt x="6486" y="15577"/>
                  </a:lnTo>
                  <a:lnTo>
                    <a:pt x="6909" y="15860"/>
                  </a:lnTo>
                  <a:lnTo>
                    <a:pt x="7341" y="16142"/>
                  </a:lnTo>
                  <a:lnTo>
                    <a:pt x="8221" y="16707"/>
                  </a:lnTo>
                  <a:lnTo>
                    <a:pt x="9118" y="17255"/>
                  </a:lnTo>
                  <a:lnTo>
                    <a:pt x="10023" y="17794"/>
                  </a:lnTo>
                  <a:lnTo>
                    <a:pt x="10936" y="18318"/>
                  </a:lnTo>
                  <a:lnTo>
                    <a:pt x="11850" y="18832"/>
                  </a:lnTo>
                  <a:lnTo>
                    <a:pt x="12755" y="19331"/>
                  </a:lnTo>
                  <a:lnTo>
                    <a:pt x="13651" y="19804"/>
                  </a:lnTo>
                  <a:lnTo>
                    <a:pt x="14523" y="20261"/>
                  </a:lnTo>
                  <a:lnTo>
                    <a:pt x="15370" y="20701"/>
                  </a:lnTo>
                  <a:lnTo>
                    <a:pt x="16184" y="21107"/>
                  </a:lnTo>
                  <a:lnTo>
                    <a:pt x="16956" y="21489"/>
                  </a:lnTo>
                  <a:lnTo>
                    <a:pt x="18376" y="22179"/>
                  </a:lnTo>
                  <a:lnTo>
                    <a:pt x="19555" y="22735"/>
                  </a:lnTo>
                  <a:lnTo>
                    <a:pt x="20468" y="23158"/>
                  </a:lnTo>
                  <a:lnTo>
                    <a:pt x="21257" y="23507"/>
                  </a:lnTo>
                  <a:lnTo>
                    <a:pt x="29187" y="27493"/>
                  </a:lnTo>
                  <a:lnTo>
                    <a:pt x="29727" y="32599"/>
                  </a:lnTo>
                  <a:lnTo>
                    <a:pt x="30291" y="37864"/>
                  </a:lnTo>
                  <a:lnTo>
                    <a:pt x="30947" y="43933"/>
                  </a:lnTo>
                  <a:lnTo>
                    <a:pt x="31296" y="47030"/>
                  </a:lnTo>
                  <a:lnTo>
                    <a:pt x="31645" y="50044"/>
                  </a:lnTo>
                  <a:lnTo>
                    <a:pt x="31977" y="52892"/>
                  </a:lnTo>
                  <a:lnTo>
                    <a:pt x="32292" y="55466"/>
                  </a:lnTo>
                  <a:lnTo>
                    <a:pt x="32575" y="57675"/>
                  </a:lnTo>
                  <a:lnTo>
                    <a:pt x="32699" y="58613"/>
                  </a:lnTo>
                  <a:lnTo>
                    <a:pt x="32815" y="59427"/>
                  </a:lnTo>
                  <a:lnTo>
                    <a:pt x="32923" y="60108"/>
                  </a:lnTo>
                  <a:lnTo>
                    <a:pt x="33023" y="60631"/>
                  </a:lnTo>
                  <a:lnTo>
                    <a:pt x="33065" y="60839"/>
                  </a:lnTo>
                  <a:lnTo>
                    <a:pt x="33098" y="60996"/>
                  </a:lnTo>
                  <a:lnTo>
                    <a:pt x="33131" y="61121"/>
                  </a:lnTo>
                  <a:lnTo>
                    <a:pt x="33164" y="61196"/>
                  </a:lnTo>
                  <a:lnTo>
                    <a:pt x="33181" y="61221"/>
                  </a:lnTo>
                  <a:lnTo>
                    <a:pt x="33206" y="61246"/>
                  </a:lnTo>
                  <a:lnTo>
                    <a:pt x="33289" y="61295"/>
                  </a:lnTo>
                  <a:lnTo>
                    <a:pt x="33405" y="61354"/>
                  </a:lnTo>
                  <a:lnTo>
                    <a:pt x="33546" y="61403"/>
                  </a:lnTo>
                  <a:lnTo>
                    <a:pt x="33720" y="61461"/>
                  </a:lnTo>
                  <a:lnTo>
                    <a:pt x="33928" y="61511"/>
                  </a:lnTo>
                  <a:lnTo>
                    <a:pt x="34169" y="61569"/>
                  </a:lnTo>
                  <a:lnTo>
                    <a:pt x="34426" y="61628"/>
                  </a:lnTo>
                  <a:lnTo>
                    <a:pt x="35032" y="61735"/>
                  </a:lnTo>
                  <a:lnTo>
                    <a:pt x="35738" y="61852"/>
                  </a:lnTo>
                  <a:lnTo>
                    <a:pt x="36527" y="61968"/>
                  </a:lnTo>
                  <a:lnTo>
                    <a:pt x="37391" y="62084"/>
                  </a:lnTo>
                  <a:lnTo>
                    <a:pt x="38329" y="62200"/>
                  </a:lnTo>
                  <a:lnTo>
                    <a:pt x="39333" y="62308"/>
                  </a:lnTo>
                  <a:lnTo>
                    <a:pt x="40380" y="62425"/>
                  </a:lnTo>
                  <a:lnTo>
                    <a:pt x="41476" y="62541"/>
                  </a:lnTo>
                  <a:lnTo>
                    <a:pt x="43759" y="62757"/>
                  </a:lnTo>
                  <a:lnTo>
                    <a:pt x="46109" y="62964"/>
                  </a:lnTo>
                  <a:lnTo>
                    <a:pt x="48450" y="63164"/>
                  </a:lnTo>
                  <a:lnTo>
                    <a:pt x="50709" y="63338"/>
                  </a:lnTo>
                  <a:lnTo>
                    <a:pt x="52826" y="63504"/>
                  </a:lnTo>
                  <a:lnTo>
                    <a:pt x="54711" y="63637"/>
                  </a:lnTo>
                  <a:lnTo>
                    <a:pt x="57534" y="63836"/>
                  </a:lnTo>
                  <a:lnTo>
                    <a:pt x="58597" y="63911"/>
                  </a:lnTo>
                  <a:lnTo>
                    <a:pt x="68129" y="23856"/>
                  </a:lnTo>
                  <a:lnTo>
                    <a:pt x="62782" y="11326"/>
                  </a:lnTo>
                  <a:lnTo>
                    <a:pt x="29511" y="11442"/>
                  </a:lnTo>
                  <a:lnTo>
                    <a:pt x="5871" y="324"/>
                  </a:lnTo>
                  <a:lnTo>
                    <a:pt x="5722" y="258"/>
                  </a:lnTo>
                  <a:lnTo>
                    <a:pt x="5581" y="200"/>
                  </a:lnTo>
                  <a:lnTo>
                    <a:pt x="5431" y="150"/>
                  </a:lnTo>
                  <a:lnTo>
                    <a:pt x="5282" y="108"/>
                  </a:lnTo>
                  <a:lnTo>
                    <a:pt x="5132" y="75"/>
                  </a:lnTo>
                  <a:lnTo>
                    <a:pt x="4975" y="42"/>
                  </a:lnTo>
                  <a:lnTo>
                    <a:pt x="4825" y="25"/>
                  </a:lnTo>
                  <a:lnTo>
                    <a:pt x="4676" y="9"/>
                  </a:lnTo>
                  <a:lnTo>
                    <a:pt x="4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700875" y="772425"/>
              <a:ext cx="1403500" cy="903625"/>
            </a:xfrm>
            <a:custGeom>
              <a:rect b="b" l="l" r="r" t="t"/>
              <a:pathLst>
                <a:path extrusionOk="0" h="36145" w="56140">
                  <a:moveTo>
                    <a:pt x="7108" y="1"/>
                  </a:moveTo>
                  <a:lnTo>
                    <a:pt x="6760" y="17"/>
                  </a:lnTo>
                  <a:lnTo>
                    <a:pt x="6411" y="50"/>
                  </a:lnTo>
                  <a:lnTo>
                    <a:pt x="6070" y="92"/>
                  </a:lnTo>
                  <a:lnTo>
                    <a:pt x="5730" y="158"/>
                  </a:lnTo>
                  <a:lnTo>
                    <a:pt x="5390" y="241"/>
                  </a:lnTo>
                  <a:lnTo>
                    <a:pt x="5057" y="341"/>
                  </a:lnTo>
                  <a:lnTo>
                    <a:pt x="4725" y="449"/>
                  </a:lnTo>
                  <a:lnTo>
                    <a:pt x="4401" y="582"/>
                  </a:lnTo>
                  <a:lnTo>
                    <a:pt x="4086" y="723"/>
                  </a:lnTo>
                  <a:lnTo>
                    <a:pt x="3779" y="881"/>
                  </a:lnTo>
                  <a:lnTo>
                    <a:pt x="3480" y="1055"/>
                  </a:lnTo>
                  <a:lnTo>
                    <a:pt x="3181" y="1246"/>
                  </a:lnTo>
                  <a:lnTo>
                    <a:pt x="2899" y="1445"/>
                  </a:lnTo>
                  <a:lnTo>
                    <a:pt x="2616" y="1661"/>
                  </a:lnTo>
                  <a:lnTo>
                    <a:pt x="2351" y="1894"/>
                  </a:lnTo>
                  <a:lnTo>
                    <a:pt x="2093" y="2143"/>
                  </a:lnTo>
                  <a:lnTo>
                    <a:pt x="1852" y="2400"/>
                  </a:lnTo>
                  <a:lnTo>
                    <a:pt x="1620" y="2674"/>
                  </a:lnTo>
                  <a:lnTo>
                    <a:pt x="1396" y="2957"/>
                  </a:lnTo>
                  <a:lnTo>
                    <a:pt x="1188" y="3264"/>
                  </a:lnTo>
                  <a:lnTo>
                    <a:pt x="997" y="3571"/>
                  </a:lnTo>
                  <a:lnTo>
                    <a:pt x="814" y="3903"/>
                  </a:lnTo>
                  <a:lnTo>
                    <a:pt x="648" y="4235"/>
                  </a:lnTo>
                  <a:lnTo>
                    <a:pt x="507" y="4576"/>
                  </a:lnTo>
                  <a:lnTo>
                    <a:pt x="383" y="4916"/>
                  </a:lnTo>
                  <a:lnTo>
                    <a:pt x="275" y="5257"/>
                  </a:lnTo>
                  <a:lnTo>
                    <a:pt x="183" y="5605"/>
                  </a:lnTo>
                  <a:lnTo>
                    <a:pt x="109" y="5954"/>
                  </a:lnTo>
                  <a:lnTo>
                    <a:pt x="59" y="6311"/>
                  </a:lnTo>
                  <a:lnTo>
                    <a:pt x="17" y="6660"/>
                  </a:lnTo>
                  <a:lnTo>
                    <a:pt x="1" y="7009"/>
                  </a:lnTo>
                  <a:lnTo>
                    <a:pt x="1" y="7366"/>
                  </a:lnTo>
                  <a:lnTo>
                    <a:pt x="17" y="7714"/>
                  </a:lnTo>
                  <a:lnTo>
                    <a:pt x="42" y="8055"/>
                  </a:lnTo>
                  <a:lnTo>
                    <a:pt x="92" y="8404"/>
                  </a:lnTo>
                  <a:lnTo>
                    <a:pt x="158" y="8744"/>
                  </a:lnTo>
                  <a:lnTo>
                    <a:pt x="242" y="9084"/>
                  </a:lnTo>
                  <a:lnTo>
                    <a:pt x="333" y="9417"/>
                  </a:lnTo>
                  <a:lnTo>
                    <a:pt x="449" y="9749"/>
                  </a:lnTo>
                  <a:lnTo>
                    <a:pt x="574" y="10064"/>
                  </a:lnTo>
                  <a:lnTo>
                    <a:pt x="723" y="10388"/>
                  </a:lnTo>
                  <a:lnTo>
                    <a:pt x="881" y="10695"/>
                  </a:lnTo>
                  <a:lnTo>
                    <a:pt x="1055" y="10994"/>
                  </a:lnTo>
                  <a:lnTo>
                    <a:pt x="1238" y="11293"/>
                  </a:lnTo>
                  <a:lnTo>
                    <a:pt x="1445" y="11575"/>
                  </a:lnTo>
                  <a:lnTo>
                    <a:pt x="1661" y="11858"/>
                  </a:lnTo>
                  <a:lnTo>
                    <a:pt x="1894" y="12123"/>
                  </a:lnTo>
                  <a:lnTo>
                    <a:pt x="2143" y="12381"/>
                  </a:lnTo>
                  <a:lnTo>
                    <a:pt x="2400" y="12622"/>
                  </a:lnTo>
                  <a:lnTo>
                    <a:pt x="2674" y="12854"/>
                  </a:lnTo>
                  <a:lnTo>
                    <a:pt x="2957" y="13078"/>
                  </a:lnTo>
                  <a:lnTo>
                    <a:pt x="3256" y="13286"/>
                  </a:lnTo>
                  <a:lnTo>
                    <a:pt x="3571" y="13477"/>
                  </a:lnTo>
                  <a:lnTo>
                    <a:pt x="3895" y="13660"/>
                  </a:lnTo>
                  <a:lnTo>
                    <a:pt x="45561" y="35331"/>
                  </a:lnTo>
                  <a:lnTo>
                    <a:pt x="45893" y="35489"/>
                  </a:lnTo>
                  <a:lnTo>
                    <a:pt x="46233" y="35638"/>
                  </a:lnTo>
                  <a:lnTo>
                    <a:pt x="46574" y="35763"/>
                  </a:lnTo>
                  <a:lnTo>
                    <a:pt x="46922" y="35871"/>
                  </a:lnTo>
                  <a:lnTo>
                    <a:pt x="47271" y="35962"/>
                  </a:lnTo>
                  <a:lnTo>
                    <a:pt x="47620" y="36029"/>
                  </a:lnTo>
                  <a:lnTo>
                    <a:pt x="47969" y="36087"/>
                  </a:lnTo>
                  <a:lnTo>
                    <a:pt x="48326" y="36120"/>
                  </a:lnTo>
                  <a:lnTo>
                    <a:pt x="48674" y="36145"/>
                  </a:lnTo>
                  <a:lnTo>
                    <a:pt x="49023" y="36145"/>
                  </a:lnTo>
                  <a:lnTo>
                    <a:pt x="49372" y="36128"/>
                  </a:lnTo>
                  <a:lnTo>
                    <a:pt x="49721" y="36095"/>
                  </a:lnTo>
                  <a:lnTo>
                    <a:pt x="50061" y="36054"/>
                  </a:lnTo>
                  <a:lnTo>
                    <a:pt x="50410" y="35987"/>
                  </a:lnTo>
                  <a:lnTo>
                    <a:pt x="50742" y="35904"/>
                  </a:lnTo>
                  <a:lnTo>
                    <a:pt x="51074" y="35813"/>
                  </a:lnTo>
                  <a:lnTo>
                    <a:pt x="51406" y="35696"/>
                  </a:lnTo>
                  <a:lnTo>
                    <a:pt x="51730" y="35572"/>
                  </a:lnTo>
                  <a:lnTo>
                    <a:pt x="52046" y="35422"/>
                  </a:lnTo>
                  <a:lnTo>
                    <a:pt x="52353" y="35265"/>
                  </a:lnTo>
                  <a:lnTo>
                    <a:pt x="52660" y="35090"/>
                  </a:lnTo>
                  <a:lnTo>
                    <a:pt x="52951" y="34908"/>
                  </a:lnTo>
                  <a:lnTo>
                    <a:pt x="53241" y="34700"/>
                  </a:lnTo>
                  <a:lnTo>
                    <a:pt x="53515" y="34484"/>
                  </a:lnTo>
                  <a:lnTo>
                    <a:pt x="53781" y="34252"/>
                  </a:lnTo>
                  <a:lnTo>
                    <a:pt x="54038" y="34011"/>
                  </a:lnTo>
                  <a:lnTo>
                    <a:pt x="54279" y="33745"/>
                  </a:lnTo>
                  <a:lnTo>
                    <a:pt x="54520" y="33471"/>
                  </a:lnTo>
                  <a:lnTo>
                    <a:pt x="54736" y="33189"/>
                  </a:lnTo>
                  <a:lnTo>
                    <a:pt x="54943" y="32890"/>
                  </a:lnTo>
                  <a:lnTo>
                    <a:pt x="55143" y="32574"/>
                  </a:lnTo>
                  <a:lnTo>
                    <a:pt x="55317" y="32251"/>
                  </a:lnTo>
                  <a:lnTo>
                    <a:pt x="55483" y="31910"/>
                  </a:lnTo>
                  <a:lnTo>
                    <a:pt x="55633" y="31578"/>
                  </a:lnTo>
                  <a:lnTo>
                    <a:pt x="55757" y="31229"/>
                  </a:lnTo>
                  <a:lnTo>
                    <a:pt x="55865" y="30889"/>
                  </a:lnTo>
                  <a:lnTo>
                    <a:pt x="55956" y="30540"/>
                  </a:lnTo>
                  <a:lnTo>
                    <a:pt x="56023" y="30191"/>
                  </a:lnTo>
                  <a:lnTo>
                    <a:pt x="56081" y="29834"/>
                  </a:lnTo>
                  <a:lnTo>
                    <a:pt x="56114" y="29486"/>
                  </a:lnTo>
                  <a:lnTo>
                    <a:pt x="56131" y="29137"/>
                  </a:lnTo>
                  <a:lnTo>
                    <a:pt x="56139" y="28780"/>
                  </a:lnTo>
                  <a:lnTo>
                    <a:pt x="56122" y="28431"/>
                  </a:lnTo>
                  <a:lnTo>
                    <a:pt x="56089" y="28091"/>
                  </a:lnTo>
                  <a:lnTo>
                    <a:pt x="56039" y="27742"/>
                  </a:lnTo>
                  <a:lnTo>
                    <a:pt x="55981" y="27401"/>
                  </a:lnTo>
                  <a:lnTo>
                    <a:pt x="55898" y="27061"/>
                  </a:lnTo>
                  <a:lnTo>
                    <a:pt x="55799" y="26729"/>
                  </a:lnTo>
                  <a:lnTo>
                    <a:pt x="55691" y="26397"/>
                  </a:lnTo>
                  <a:lnTo>
                    <a:pt x="55558" y="26081"/>
                  </a:lnTo>
                  <a:lnTo>
                    <a:pt x="55417" y="25757"/>
                  </a:lnTo>
                  <a:lnTo>
                    <a:pt x="55259" y="25450"/>
                  </a:lnTo>
                  <a:lnTo>
                    <a:pt x="55085" y="25151"/>
                  </a:lnTo>
                  <a:lnTo>
                    <a:pt x="54894" y="24852"/>
                  </a:lnTo>
                  <a:lnTo>
                    <a:pt x="54694" y="24570"/>
                  </a:lnTo>
                  <a:lnTo>
                    <a:pt x="54478" y="24288"/>
                  </a:lnTo>
                  <a:lnTo>
                    <a:pt x="54246" y="24022"/>
                  </a:lnTo>
                  <a:lnTo>
                    <a:pt x="53997" y="23773"/>
                  </a:lnTo>
                  <a:lnTo>
                    <a:pt x="53739" y="23524"/>
                  </a:lnTo>
                  <a:lnTo>
                    <a:pt x="53465" y="23291"/>
                  </a:lnTo>
                  <a:lnTo>
                    <a:pt x="53175" y="23067"/>
                  </a:lnTo>
                  <a:lnTo>
                    <a:pt x="52876" y="22860"/>
                  </a:lnTo>
                  <a:lnTo>
                    <a:pt x="52569" y="22669"/>
                  </a:lnTo>
                  <a:lnTo>
                    <a:pt x="52236" y="22486"/>
                  </a:lnTo>
                  <a:lnTo>
                    <a:pt x="10579" y="814"/>
                  </a:lnTo>
                  <a:lnTo>
                    <a:pt x="10239" y="657"/>
                  </a:lnTo>
                  <a:lnTo>
                    <a:pt x="9898" y="507"/>
                  </a:lnTo>
                  <a:lnTo>
                    <a:pt x="9558" y="383"/>
                  </a:lnTo>
                  <a:lnTo>
                    <a:pt x="9209" y="275"/>
                  </a:lnTo>
                  <a:lnTo>
                    <a:pt x="8869" y="183"/>
                  </a:lnTo>
                  <a:lnTo>
                    <a:pt x="8512" y="117"/>
                  </a:lnTo>
                  <a:lnTo>
                    <a:pt x="8163" y="59"/>
                  </a:lnTo>
                  <a:lnTo>
                    <a:pt x="7814" y="26"/>
                  </a:lnTo>
                  <a:lnTo>
                    <a:pt x="74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965125" y="515850"/>
              <a:ext cx="1403500" cy="903625"/>
            </a:xfrm>
            <a:custGeom>
              <a:rect b="b" l="l" r="r" t="t"/>
              <a:pathLst>
                <a:path extrusionOk="0" h="36145" w="56140">
                  <a:moveTo>
                    <a:pt x="7117" y="1"/>
                  </a:moveTo>
                  <a:lnTo>
                    <a:pt x="6768" y="17"/>
                  </a:lnTo>
                  <a:lnTo>
                    <a:pt x="6419" y="51"/>
                  </a:lnTo>
                  <a:lnTo>
                    <a:pt x="6079" y="92"/>
                  </a:lnTo>
                  <a:lnTo>
                    <a:pt x="5738" y="159"/>
                  </a:lnTo>
                  <a:lnTo>
                    <a:pt x="5398" y="242"/>
                  </a:lnTo>
                  <a:lnTo>
                    <a:pt x="5066" y="333"/>
                  </a:lnTo>
                  <a:lnTo>
                    <a:pt x="4734" y="449"/>
                  </a:lnTo>
                  <a:lnTo>
                    <a:pt x="4410" y="574"/>
                  </a:lnTo>
                  <a:lnTo>
                    <a:pt x="4094" y="723"/>
                  </a:lnTo>
                  <a:lnTo>
                    <a:pt x="3787" y="881"/>
                  </a:lnTo>
                  <a:lnTo>
                    <a:pt x="3480" y="1055"/>
                  </a:lnTo>
                  <a:lnTo>
                    <a:pt x="3189" y="1238"/>
                  </a:lnTo>
                  <a:lnTo>
                    <a:pt x="2907" y="1446"/>
                  </a:lnTo>
                  <a:lnTo>
                    <a:pt x="2625" y="1661"/>
                  </a:lnTo>
                  <a:lnTo>
                    <a:pt x="2359" y="1894"/>
                  </a:lnTo>
                  <a:lnTo>
                    <a:pt x="2101" y="2143"/>
                  </a:lnTo>
                  <a:lnTo>
                    <a:pt x="1861" y="2400"/>
                  </a:lnTo>
                  <a:lnTo>
                    <a:pt x="1628" y="2674"/>
                  </a:lnTo>
                  <a:lnTo>
                    <a:pt x="1404" y="2957"/>
                  </a:lnTo>
                  <a:lnTo>
                    <a:pt x="1196" y="3256"/>
                  </a:lnTo>
                  <a:lnTo>
                    <a:pt x="1005" y="3571"/>
                  </a:lnTo>
                  <a:lnTo>
                    <a:pt x="823" y="3895"/>
                  </a:lnTo>
                  <a:lnTo>
                    <a:pt x="657" y="4235"/>
                  </a:lnTo>
                  <a:lnTo>
                    <a:pt x="516" y="4576"/>
                  </a:lnTo>
                  <a:lnTo>
                    <a:pt x="391" y="4916"/>
                  </a:lnTo>
                  <a:lnTo>
                    <a:pt x="283" y="5257"/>
                  </a:lnTo>
                  <a:lnTo>
                    <a:pt x="192" y="5606"/>
                  </a:lnTo>
                  <a:lnTo>
                    <a:pt x="117" y="5954"/>
                  </a:lnTo>
                  <a:lnTo>
                    <a:pt x="67" y="6311"/>
                  </a:lnTo>
                  <a:lnTo>
                    <a:pt x="26" y="6660"/>
                  </a:lnTo>
                  <a:lnTo>
                    <a:pt x="9" y="7009"/>
                  </a:lnTo>
                  <a:lnTo>
                    <a:pt x="1" y="7358"/>
                  </a:lnTo>
                  <a:lnTo>
                    <a:pt x="17" y="7706"/>
                  </a:lnTo>
                  <a:lnTo>
                    <a:pt x="51" y="8055"/>
                  </a:lnTo>
                  <a:lnTo>
                    <a:pt x="100" y="8404"/>
                  </a:lnTo>
                  <a:lnTo>
                    <a:pt x="167" y="8744"/>
                  </a:lnTo>
                  <a:lnTo>
                    <a:pt x="242" y="9085"/>
                  </a:lnTo>
                  <a:lnTo>
                    <a:pt x="341" y="9417"/>
                  </a:lnTo>
                  <a:lnTo>
                    <a:pt x="449" y="9741"/>
                  </a:lnTo>
                  <a:lnTo>
                    <a:pt x="582" y="10064"/>
                  </a:lnTo>
                  <a:lnTo>
                    <a:pt x="723" y="10380"/>
                  </a:lnTo>
                  <a:lnTo>
                    <a:pt x="881" y="10695"/>
                  </a:lnTo>
                  <a:lnTo>
                    <a:pt x="1055" y="10994"/>
                  </a:lnTo>
                  <a:lnTo>
                    <a:pt x="1246" y="11293"/>
                  </a:lnTo>
                  <a:lnTo>
                    <a:pt x="1446" y="11576"/>
                  </a:lnTo>
                  <a:lnTo>
                    <a:pt x="1661" y="11850"/>
                  </a:lnTo>
                  <a:lnTo>
                    <a:pt x="1894" y="12115"/>
                  </a:lnTo>
                  <a:lnTo>
                    <a:pt x="2143" y="12373"/>
                  </a:lnTo>
                  <a:lnTo>
                    <a:pt x="2400" y="12622"/>
                  </a:lnTo>
                  <a:lnTo>
                    <a:pt x="2674" y="12854"/>
                  </a:lnTo>
                  <a:lnTo>
                    <a:pt x="2965" y="13070"/>
                  </a:lnTo>
                  <a:lnTo>
                    <a:pt x="3264" y="13278"/>
                  </a:lnTo>
                  <a:lnTo>
                    <a:pt x="3579" y="13477"/>
                  </a:lnTo>
                  <a:lnTo>
                    <a:pt x="3903" y="13660"/>
                  </a:lnTo>
                  <a:lnTo>
                    <a:pt x="45569" y="35323"/>
                  </a:lnTo>
                  <a:lnTo>
                    <a:pt x="45901" y="35489"/>
                  </a:lnTo>
                  <a:lnTo>
                    <a:pt x="46242" y="35630"/>
                  </a:lnTo>
                  <a:lnTo>
                    <a:pt x="46582" y="35763"/>
                  </a:lnTo>
                  <a:lnTo>
                    <a:pt x="46931" y="35871"/>
                  </a:lnTo>
                  <a:lnTo>
                    <a:pt x="47279" y="35962"/>
                  </a:lnTo>
                  <a:lnTo>
                    <a:pt x="47628" y="36029"/>
                  </a:lnTo>
                  <a:lnTo>
                    <a:pt x="47977" y="36087"/>
                  </a:lnTo>
                  <a:lnTo>
                    <a:pt x="48326" y="36120"/>
                  </a:lnTo>
                  <a:lnTo>
                    <a:pt x="48683" y="36137"/>
                  </a:lnTo>
                  <a:lnTo>
                    <a:pt x="49031" y="36145"/>
                  </a:lnTo>
                  <a:lnTo>
                    <a:pt x="49380" y="36128"/>
                  </a:lnTo>
                  <a:lnTo>
                    <a:pt x="49729" y="36095"/>
                  </a:lnTo>
                  <a:lnTo>
                    <a:pt x="50069" y="36045"/>
                  </a:lnTo>
                  <a:lnTo>
                    <a:pt x="50410" y="35987"/>
                  </a:lnTo>
                  <a:lnTo>
                    <a:pt x="50750" y="35904"/>
                  </a:lnTo>
                  <a:lnTo>
                    <a:pt x="51082" y="35805"/>
                  </a:lnTo>
                  <a:lnTo>
                    <a:pt x="51415" y="35697"/>
                  </a:lnTo>
                  <a:lnTo>
                    <a:pt x="51738" y="35564"/>
                  </a:lnTo>
                  <a:lnTo>
                    <a:pt x="52054" y="35423"/>
                  </a:lnTo>
                  <a:lnTo>
                    <a:pt x="52361" y="35265"/>
                  </a:lnTo>
                  <a:lnTo>
                    <a:pt x="52668" y="35090"/>
                  </a:lnTo>
                  <a:lnTo>
                    <a:pt x="52959" y="34900"/>
                  </a:lnTo>
                  <a:lnTo>
                    <a:pt x="53241" y="34700"/>
                  </a:lnTo>
                  <a:lnTo>
                    <a:pt x="53524" y="34484"/>
                  </a:lnTo>
                  <a:lnTo>
                    <a:pt x="53789" y="34252"/>
                  </a:lnTo>
                  <a:lnTo>
                    <a:pt x="54047" y="34003"/>
                  </a:lnTo>
                  <a:lnTo>
                    <a:pt x="54287" y="33745"/>
                  </a:lnTo>
                  <a:lnTo>
                    <a:pt x="54520" y="33471"/>
                  </a:lnTo>
                  <a:lnTo>
                    <a:pt x="54744" y="33189"/>
                  </a:lnTo>
                  <a:lnTo>
                    <a:pt x="54952" y="32890"/>
                  </a:lnTo>
                  <a:lnTo>
                    <a:pt x="55143" y="32575"/>
                  </a:lnTo>
                  <a:lnTo>
                    <a:pt x="55325" y="32251"/>
                  </a:lnTo>
                  <a:lnTo>
                    <a:pt x="55491" y="31910"/>
                  </a:lnTo>
                  <a:lnTo>
                    <a:pt x="55633" y="31570"/>
                  </a:lnTo>
                  <a:lnTo>
                    <a:pt x="55757" y="31229"/>
                  </a:lnTo>
                  <a:lnTo>
                    <a:pt x="55865" y="30889"/>
                  </a:lnTo>
                  <a:lnTo>
                    <a:pt x="55956" y="30540"/>
                  </a:lnTo>
                  <a:lnTo>
                    <a:pt x="56031" y="30192"/>
                  </a:lnTo>
                  <a:lnTo>
                    <a:pt x="56081" y="29834"/>
                  </a:lnTo>
                  <a:lnTo>
                    <a:pt x="56122" y="29486"/>
                  </a:lnTo>
                  <a:lnTo>
                    <a:pt x="56139" y="29137"/>
                  </a:lnTo>
                  <a:lnTo>
                    <a:pt x="56139" y="28780"/>
                  </a:lnTo>
                  <a:lnTo>
                    <a:pt x="56131" y="28431"/>
                  </a:lnTo>
                  <a:lnTo>
                    <a:pt x="56098" y="28083"/>
                  </a:lnTo>
                  <a:lnTo>
                    <a:pt x="56048" y="27742"/>
                  </a:lnTo>
                  <a:lnTo>
                    <a:pt x="55981" y="27402"/>
                  </a:lnTo>
                  <a:lnTo>
                    <a:pt x="55907" y="27061"/>
                  </a:lnTo>
                  <a:lnTo>
                    <a:pt x="55807" y="26729"/>
                  </a:lnTo>
                  <a:lnTo>
                    <a:pt x="55691" y="26397"/>
                  </a:lnTo>
                  <a:lnTo>
                    <a:pt x="55566" y="26073"/>
                  </a:lnTo>
                  <a:lnTo>
                    <a:pt x="55425" y="25758"/>
                  </a:lnTo>
                  <a:lnTo>
                    <a:pt x="55267" y="25450"/>
                  </a:lnTo>
                  <a:lnTo>
                    <a:pt x="55093" y="25151"/>
                  </a:lnTo>
                  <a:lnTo>
                    <a:pt x="54902" y="24853"/>
                  </a:lnTo>
                  <a:lnTo>
                    <a:pt x="54703" y="24570"/>
                  </a:lnTo>
                  <a:lnTo>
                    <a:pt x="54487" y="24288"/>
                  </a:lnTo>
                  <a:lnTo>
                    <a:pt x="54254" y="24022"/>
                  </a:lnTo>
                  <a:lnTo>
                    <a:pt x="54005" y="23765"/>
                  </a:lnTo>
                  <a:lnTo>
                    <a:pt x="53748" y="23524"/>
                  </a:lnTo>
                  <a:lnTo>
                    <a:pt x="53474" y="23292"/>
                  </a:lnTo>
                  <a:lnTo>
                    <a:pt x="53183" y="23067"/>
                  </a:lnTo>
                  <a:lnTo>
                    <a:pt x="52884" y="22860"/>
                  </a:lnTo>
                  <a:lnTo>
                    <a:pt x="52577" y="22669"/>
                  </a:lnTo>
                  <a:lnTo>
                    <a:pt x="52245" y="22486"/>
                  </a:lnTo>
                  <a:lnTo>
                    <a:pt x="10579" y="815"/>
                  </a:lnTo>
                  <a:lnTo>
                    <a:pt x="10247" y="657"/>
                  </a:lnTo>
                  <a:lnTo>
                    <a:pt x="9907" y="507"/>
                  </a:lnTo>
                  <a:lnTo>
                    <a:pt x="9566" y="383"/>
                  </a:lnTo>
                  <a:lnTo>
                    <a:pt x="9217" y="275"/>
                  </a:lnTo>
                  <a:lnTo>
                    <a:pt x="8869" y="183"/>
                  </a:lnTo>
                  <a:lnTo>
                    <a:pt x="8520" y="117"/>
                  </a:lnTo>
                  <a:lnTo>
                    <a:pt x="8171" y="59"/>
                  </a:lnTo>
                  <a:lnTo>
                    <a:pt x="7822" y="26"/>
                  </a:lnTo>
                  <a:lnTo>
                    <a:pt x="74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2648375" y="238125"/>
              <a:ext cx="2323250" cy="5238750"/>
            </a:xfrm>
            <a:custGeom>
              <a:rect b="b" l="l" r="r" t="t"/>
              <a:pathLst>
                <a:path extrusionOk="0" h="209550" w="92930">
                  <a:moveTo>
                    <a:pt x="45394" y="0"/>
                  </a:moveTo>
                  <a:lnTo>
                    <a:pt x="45045" y="8"/>
                  </a:lnTo>
                  <a:lnTo>
                    <a:pt x="44705" y="33"/>
                  </a:lnTo>
                  <a:lnTo>
                    <a:pt x="44356" y="66"/>
                  </a:lnTo>
                  <a:lnTo>
                    <a:pt x="44016" y="125"/>
                  </a:lnTo>
                  <a:lnTo>
                    <a:pt x="43675" y="199"/>
                  </a:lnTo>
                  <a:lnTo>
                    <a:pt x="43335" y="282"/>
                  </a:lnTo>
                  <a:lnTo>
                    <a:pt x="43003" y="390"/>
                  </a:lnTo>
                  <a:lnTo>
                    <a:pt x="42670" y="515"/>
                  </a:lnTo>
                  <a:lnTo>
                    <a:pt x="42347" y="648"/>
                  </a:lnTo>
                  <a:lnTo>
                    <a:pt x="42031" y="805"/>
                  </a:lnTo>
                  <a:lnTo>
                    <a:pt x="41716" y="971"/>
                  </a:lnTo>
                  <a:lnTo>
                    <a:pt x="41417" y="1162"/>
                  </a:lnTo>
                  <a:lnTo>
                    <a:pt x="41118" y="1362"/>
                  </a:lnTo>
                  <a:lnTo>
                    <a:pt x="40827" y="1586"/>
                  </a:lnTo>
                  <a:lnTo>
                    <a:pt x="40553" y="1818"/>
                  </a:lnTo>
                  <a:lnTo>
                    <a:pt x="40279" y="2068"/>
                  </a:lnTo>
                  <a:lnTo>
                    <a:pt x="40022" y="2333"/>
                  </a:lnTo>
                  <a:lnTo>
                    <a:pt x="39773" y="2616"/>
                  </a:lnTo>
                  <a:lnTo>
                    <a:pt x="39548" y="2906"/>
                  </a:lnTo>
                  <a:lnTo>
                    <a:pt x="39333" y="3205"/>
                  </a:lnTo>
                  <a:lnTo>
                    <a:pt x="39142" y="3512"/>
                  </a:lnTo>
                  <a:lnTo>
                    <a:pt x="38967" y="3820"/>
                  </a:lnTo>
                  <a:lnTo>
                    <a:pt x="38801" y="4143"/>
                  </a:lnTo>
                  <a:lnTo>
                    <a:pt x="38660" y="4467"/>
                  </a:lnTo>
                  <a:lnTo>
                    <a:pt x="38535" y="4791"/>
                  </a:lnTo>
                  <a:lnTo>
                    <a:pt x="38419" y="5131"/>
                  </a:lnTo>
                  <a:lnTo>
                    <a:pt x="38328" y="5464"/>
                  </a:lnTo>
                  <a:lnTo>
                    <a:pt x="38253" y="5804"/>
                  </a:lnTo>
                  <a:lnTo>
                    <a:pt x="38187" y="6153"/>
                  </a:lnTo>
                  <a:lnTo>
                    <a:pt x="38145" y="6493"/>
                  </a:lnTo>
                  <a:lnTo>
                    <a:pt x="38120" y="6842"/>
                  </a:lnTo>
                  <a:lnTo>
                    <a:pt x="38112" y="7191"/>
                  </a:lnTo>
                  <a:lnTo>
                    <a:pt x="38112" y="7539"/>
                  </a:lnTo>
                  <a:lnTo>
                    <a:pt x="38137" y="7880"/>
                  </a:lnTo>
                  <a:lnTo>
                    <a:pt x="38178" y="8229"/>
                  </a:lnTo>
                  <a:lnTo>
                    <a:pt x="38236" y="8569"/>
                  </a:lnTo>
                  <a:lnTo>
                    <a:pt x="38303" y="8909"/>
                  </a:lnTo>
                  <a:lnTo>
                    <a:pt x="38394" y="9250"/>
                  </a:lnTo>
                  <a:lnTo>
                    <a:pt x="38502" y="9582"/>
                  </a:lnTo>
                  <a:lnTo>
                    <a:pt x="38618" y="9914"/>
                  </a:lnTo>
                  <a:lnTo>
                    <a:pt x="38760" y="10238"/>
                  </a:lnTo>
                  <a:lnTo>
                    <a:pt x="38909" y="10553"/>
                  </a:lnTo>
                  <a:lnTo>
                    <a:pt x="39083" y="10869"/>
                  </a:lnTo>
                  <a:lnTo>
                    <a:pt x="39266" y="11168"/>
                  </a:lnTo>
                  <a:lnTo>
                    <a:pt x="39474" y="11467"/>
                  </a:lnTo>
                  <a:lnTo>
                    <a:pt x="39690" y="11757"/>
                  </a:lnTo>
                  <a:lnTo>
                    <a:pt x="39922" y="12031"/>
                  </a:lnTo>
                  <a:lnTo>
                    <a:pt x="40171" y="12305"/>
                  </a:lnTo>
                  <a:lnTo>
                    <a:pt x="40445" y="12563"/>
                  </a:lnTo>
                  <a:lnTo>
                    <a:pt x="69125" y="41998"/>
                  </a:lnTo>
                  <a:lnTo>
                    <a:pt x="69249" y="42413"/>
                  </a:lnTo>
                  <a:lnTo>
                    <a:pt x="69365" y="42845"/>
                  </a:lnTo>
                  <a:lnTo>
                    <a:pt x="69465" y="43277"/>
                  </a:lnTo>
                  <a:lnTo>
                    <a:pt x="69548" y="43708"/>
                  </a:lnTo>
                  <a:lnTo>
                    <a:pt x="69614" y="44149"/>
                  </a:lnTo>
                  <a:lnTo>
                    <a:pt x="69673" y="44597"/>
                  </a:lnTo>
                  <a:lnTo>
                    <a:pt x="69714" y="45037"/>
                  </a:lnTo>
                  <a:lnTo>
                    <a:pt x="69739" y="45477"/>
                  </a:lnTo>
                  <a:lnTo>
                    <a:pt x="69756" y="45917"/>
                  </a:lnTo>
                  <a:lnTo>
                    <a:pt x="69756" y="46349"/>
                  </a:lnTo>
                  <a:lnTo>
                    <a:pt x="69739" y="46781"/>
                  </a:lnTo>
                  <a:lnTo>
                    <a:pt x="69714" y="47196"/>
                  </a:lnTo>
                  <a:lnTo>
                    <a:pt x="69673" y="47611"/>
                  </a:lnTo>
                  <a:lnTo>
                    <a:pt x="69623" y="48010"/>
                  </a:lnTo>
                  <a:lnTo>
                    <a:pt x="69556" y="48392"/>
                  </a:lnTo>
                  <a:lnTo>
                    <a:pt x="69473" y="48765"/>
                  </a:lnTo>
                  <a:lnTo>
                    <a:pt x="69282" y="49587"/>
                  </a:lnTo>
                  <a:lnTo>
                    <a:pt x="69058" y="50434"/>
                  </a:lnTo>
                  <a:lnTo>
                    <a:pt x="68809" y="51323"/>
                  </a:lnTo>
                  <a:lnTo>
                    <a:pt x="68543" y="52244"/>
                  </a:lnTo>
                  <a:lnTo>
                    <a:pt x="68253" y="53191"/>
                  </a:lnTo>
                  <a:lnTo>
                    <a:pt x="67937" y="54154"/>
                  </a:lnTo>
                  <a:lnTo>
                    <a:pt x="67605" y="55150"/>
                  </a:lnTo>
                  <a:lnTo>
                    <a:pt x="67256" y="56155"/>
                  </a:lnTo>
                  <a:lnTo>
                    <a:pt x="66891" y="57185"/>
                  </a:lnTo>
                  <a:lnTo>
                    <a:pt x="66509" y="58214"/>
                  </a:lnTo>
                  <a:lnTo>
                    <a:pt x="66119" y="59261"/>
                  </a:lnTo>
                  <a:lnTo>
                    <a:pt x="65704" y="60307"/>
                  </a:lnTo>
                  <a:lnTo>
                    <a:pt x="65288" y="61361"/>
                  </a:lnTo>
                  <a:lnTo>
                    <a:pt x="64857" y="62407"/>
                  </a:lnTo>
                  <a:lnTo>
                    <a:pt x="64425" y="63445"/>
                  </a:lnTo>
                  <a:lnTo>
                    <a:pt x="63977" y="64483"/>
                  </a:lnTo>
                  <a:lnTo>
                    <a:pt x="63528" y="65505"/>
                  </a:lnTo>
                  <a:lnTo>
                    <a:pt x="63072" y="66509"/>
                  </a:lnTo>
                  <a:lnTo>
                    <a:pt x="62615" y="67497"/>
                  </a:lnTo>
                  <a:lnTo>
                    <a:pt x="62150" y="68461"/>
                  </a:lnTo>
                  <a:lnTo>
                    <a:pt x="61693" y="69407"/>
                  </a:lnTo>
                  <a:lnTo>
                    <a:pt x="61236" y="70321"/>
                  </a:lnTo>
                  <a:lnTo>
                    <a:pt x="60772" y="71201"/>
                  </a:lnTo>
                  <a:lnTo>
                    <a:pt x="60323" y="72048"/>
                  </a:lnTo>
                  <a:lnTo>
                    <a:pt x="59866" y="72853"/>
                  </a:lnTo>
                  <a:lnTo>
                    <a:pt x="59426" y="73625"/>
                  </a:lnTo>
                  <a:lnTo>
                    <a:pt x="58995" y="74348"/>
                  </a:lnTo>
                  <a:lnTo>
                    <a:pt x="58563" y="75020"/>
                  </a:lnTo>
                  <a:lnTo>
                    <a:pt x="58355" y="75336"/>
                  </a:lnTo>
                  <a:lnTo>
                    <a:pt x="58148" y="75643"/>
                  </a:lnTo>
                  <a:lnTo>
                    <a:pt x="57940" y="75934"/>
                  </a:lnTo>
                  <a:lnTo>
                    <a:pt x="57741" y="76216"/>
                  </a:lnTo>
                  <a:lnTo>
                    <a:pt x="57542" y="76473"/>
                  </a:lnTo>
                  <a:lnTo>
                    <a:pt x="57351" y="76722"/>
                  </a:lnTo>
                  <a:lnTo>
                    <a:pt x="57160" y="76955"/>
                  </a:lnTo>
                  <a:lnTo>
                    <a:pt x="56969" y="77171"/>
                  </a:lnTo>
                  <a:lnTo>
                    <a:pt x="56794" y="77370"/>
                  </a:lnTo>
                  <a:lnTo>
                    <a:pt x="56620" y="77553"/>
                  </a:lnTo>
                  <a:lnTo>
                    <a:pt x="56437" y="77727"/>
                  </a:lnTo>
                  <a:lnTo>
                    <a:pt x="56263" y="77885"/>
                  </a:lnTo>
                  <a:lnTo>
                    <a:pt x="56088" y="78043"/>
                  </a:lnTo>
                  <a:lnTo>
                    <a:pt x="55914" y="78184"/>
                  </a:lnTo>
                  <a:lnTo>
                    <a:pt x="55731" y="78325"/>
                  </a:lnTo>
                  <a:lnTo>
                    <a:pt x="55557" y="78449"/>
                  </a:lnTo>
                  <a:lnTo>
                    <a:pt x="55383" y="78566"/>
                  </a:lnTo>
                  <a:lnTo>
                    <a:pt x="55200" y="78674"/>
                  </a:lnTo>
                  <a:lnTo>
                    <a:pt x="55026" y="78773"/>
                  </a:lnTo>
                  <a:lnTo>
                    <a:pt x="54851" y="78865"/>
                  </a:lnTo>
                  <a:lnTo>
                    <a:pt x="54669" y="78948"/>
                  </a:lnTo>
                  <a:lnTo>
                    <a:pt x="54494" y="79022"/>
                  </a:lnTo>
                  <a:lnTo>
                    <a:pt x="54320" y="79089"/>
                  </a:lnTo>
                  <a:lnTo>
                    <a:pt x="54137" y="79147"/>
                  </a:lnTo>
                  <a:lnTo>
                    <a:pt x="53963" y="79197"/>
                  </a:lnTo>
                  <a:lnTo>
                    <a:pt x="53788" y="79247"/>
                  </a:lnTo>
                  <a:lnTo>
                    <a:pt x="53614" y="79280"/>
                  </a:lnTo>
                  <a:lnTo>
                    <a:pt x="53440" y="79305"/>
                  </a:lnTo>
                  <a:lnTo>
                    <a:pt x="53265" y="79330"/>
                  </a:lnTo>
                  <a:lnTo>
                    <a:pt x="53091" y="79338"/>
                  </a:lnTo>
                  <a:lnTo>
                    <a:pt x="52917" y="79346"/>
                  </a:lnTo>
                  <a:lnTo>
                    <a:pt x="52742" y="79346"/>
                  </a:lnTo>
                  <a:lnTo>
                    <a:pt x="52568" y="79338"/>
                  </a:lnTo>
                  <a:lnTo>
                    <a:pt x="52402" y="79321"/>
                  </a:lnTo>
                  <a:lnTo>
                    <a:pt x="52227" y="79305"/>
                  </a:lnTo>
                  <a:lnTo>
                    <a:pt x="52061" y="79280"/>
                  </a:lnTo>
                  <a:lnTo>
                    <a:pt x="51887" y="79247"/>
                  </a:lnTo>
                  <a:lnTo>
                    <a:pt x="51721" y="79205"/>
                  </a:lnTo>
                  <a:lnTo>
                    <a:pt x="51555" y="79164"/>
                  </a:lnTo>
                  <a:lnTo>
                    <a:pt x="51389" y="79114"/>
                  </a:lnTo>
                  <a:lnTo>
                    <a:pt x="51214" y="79056"/>
                  </a:lnTo>
                  <a:lnTo>
                    <a:pt x="51057" y="78989"/>
                  </a:lnTo>
                  <a:lnTo>
                    <a:pt x="50891" y="78923"/>
                  </a:lnTo>
                  <a:lnTo>
                    <a:pt x="50725" y="78856"/>
                  </a:lnTo>
                  <a:lnTo>
                    <a:pt x="50401" y="78690"/>
                  </a:lnTo>
                  <a:lnTo>
                    <a:pt x="50085" y="78516"/>
                  </a:lnTo>
                  <a:lnTo>
                    <a:pt x="49770" y="78317"/>
                  </a:lnTo>
                  <a:lnTo>
                    <a:pt x="49462" y="78101"/>
                  </a:lnTo>
                  <a:lnTo>
                    <a:pt x="49155" y="77868"/>
                  </a:lnTo>
                  <a:lnTo>
                    <a:pt x="48865" y="77627"/>
                  </a:lnTo>
                  <a:lnTo>
                    <a:pt x="48574" y="77362"/>
                  </a:lnTo>
                  <a:lnTo>
                    <a:pt x="48283" y="77096"/>
                  </a:lnTo>
                  <a:lnTo>
                    <a:pt x="48009" y="76814"/>
                  </a:lnTo>
                  <a:lnTo>
                    <a:pt x="47744" y="76515"/>
                  </a:lnTo>
                  <a:lnTo>
                    <a:pt x="47478" y="76216"/>
                  </a:lnTo>
                  <a:lnTo>
                    <a:pt x="47221" y="75900"/>
                  </a:lnTo>
                  <a:lnTo>
                    <a:pt x="46972" y="75585"/>
                  </a:lnTo>
                  <a:lnTo>
                    <a:pt x="46739" y="75261"/>
                  </a:lnTo>
                  <a:lnTo>
                    <a:pt x="46722" y="75228"/>
                  </a:lnTo>
                  <a:lnTo>
                    <a:pt x="46697" y="75195"/>
                  </a:lnTo>
                  <a:lnTo>
                    <a:pt x="46515" y="74929"/>
                  </a:lnTo>
                  <a:lnTo>
                    <a:pt x="46340" y="74663"/>
                  </a:lnTo>
                  <a:lnTo>
                    <a:pt x="46141" y="74364"/>
                  </a:lnTo>
                  <a:lnTo>
                    <a:pt x="46050" y="74206"/>
                  </a:lnTo>
                  <a:lnTo>
                    <a:pt x="45967" y="74057"/>
                  </a:lnTo>
                  <a:lnTo>
                    <a:pt x="45950" y="74032"/>
                  </a:lnTo>
                  <a:lnTo>
                    <a:pt x="45934" y="74007"/>
                  </a:lnTo>
                  <a:lnTo>
                    <a:pt x="45768" y="73733"/>
                  </a:lnTo>
                  <a:lnTo>
                    <a:pt x="45618" y="73451"/>
                  </a:lnTo>
                  <a:lnTo>
                    <a:pt x="45452" y="73135"/>
                  </a:lnTo>
                  <a:lnTo>
                    <a:pt x="45294" y="72812"/>
                  </a:lnTo>
                  <a:lnTo>
                    <a:pt x="45153" y="72529"/>
                  </a:lnTo>
                  <a:lnTo>
                    <a:pt x="45029" y="72247"/>
                  </a:lnTo>
                  <a:lnTo>
                    <a:pt x="44829" y="71757"/>
                  </a:lnTo>
                  <a:lnTo>
                    <a:pt x="44796" y="71666"/>
                  </a:lnTo>
                  <a:lnTo>
                    <a:pt x="44763" y="71583"/>
                  </a:lnTo>
                  <a:lnTo>
                    <a:pt x="44680" y="71342"/>
                  </a:lnTo>
                  <a:lnTo>
                    <a:pt x="44605" y="71109"/>
                  </a:lnTo>
                  <a:lnTo>
                    <a:pt x="44522" y="70844"/>
                  </a:lnTo>
                  <a:lnTo>
                    <a:pt x="44447" y="70586"/>
                  </a:lnTo>
                  <a:lnTo>
                    <a:pt x="44381" y="70304"/>
                  </a:lnTo>
                  <a:lnTo>
                    <a:pt x="44314" y="69963"/>
                  </a:lnTo>
                  <a:lnTo>
                    <a:pt x="44256" y="69565"/>
                  </a:lnTo>
                  <a:lnTo>
                    <a:pt x="44198" y="69117"/>
                  </a:lnTo>
                  <a:lnTo>
                    <a:pt x="44148" y="68618"/>
                  </a:lnTo>
                  <a:lnTo>
                    <a:pt x="44090" y="68062"/>
                  </a:lnTo>
                  <a:lnTo>
                    <a:pt x="44040" y="67464"/>
                  </a:lnTo>
                  <a:lnTo>
                    <a:pt x="43991" y="66825"/>
                  </a:lnTo>
                  <a:lnTo>
                    <a:pt x="43899" y="65413"/>
                  </a:lnTo>
                  <a:lnTo>
                    <a:pt x="43816" y="63852"/>
                  </a:lnTo>
                  <a:lnTo>
                    <a:pt x="43733" y="62158"/>
                  </a:lnTo>
                  <a:lnTo>
                    <a:pt x="43667" y="60348"/>
                  </a:lnTo>
                  <a:lnTo>
                    <a:pt x="43600" y="58447"/>
                  </a:lnTo>
                  <a:lnTo>
                    <a:pt x="43542" y="56471"/>
                  </a:lnTo>
                  <a:lnTo>
                    <a:pt x="43492" y="54428"/>
                  </a:lnTo>
                  <a:lnTo>
                    <a:pt x="43443" y="52361"/>
                  </a:lnTo>
                  <a:lnTo>
                    <a:pt x="43368" y="48167"/>
                  </a:lnTo>
                  <a:lnTo>
                    <a:pt x="43301" y="44049"/>
                  </a:lnTo>
                  <a:lnTo>
                    <a:pt x="43941" y="30921"/>
                  </a:lnTo>
                  <a:lnTo>
                    <a:pt x="43949" y="30531"/>
                  </a:lnTo>
                  <a:lnTo>
                    <a:pt x="43941" y="30141"/>
                  </a:lnTo>
                  <a:lnTo>
                    <a:pt x="43908" y="29759"/>
                  </a:lnTo>
                  <a:lnTo>
                    <a:pt x="43858" y="29385"/>
                  </a:lnTo>
                  <a:lnTo>
                    <a:pt x="43791" y="29012"/>
                  </a:lnTo>
                  <a:lnTo>
                    <a:pt x="43708" y="28646"/>
                  </a:lnTo>
                  <a:lnTo>
                    <a:pt x="43609" y="28289"/>
                  </a:lnTo>
                  <a:lnTo>
                    <a:pt x="43484" y="27941"/>
                  </a:lnTo>
                  <a:lnTo>
                    <a:pt x="43351" y="27592"/>
                  </a:lnTo>
                  <a:lnTo>
                    <a:pt x="43202" y="27260"/>
                  </a:lnTo>
                  <a:lnTo>
                    <a:pt x="43036" y="26936"/>
                  </a:lnTo>
                  <a:lnTo>
                    <a:pt x="42853" y="26612"/>
                  </a:lnTo>
                  <a:lnTo>
                    <a:pt x="42654" y="26305"/>
                  </a:lnTo>
                  <a:lnTo>
                    <a:pt x="42446" y="26006"/>
                  </a:lnTo>
                  <a:lnTo>
                    <a:pt x="42222" y="25724"/>
                  </a:lnTo>
                  <a:lnTo>
                    <a:pt x="41981" y="25450"/>
                  </a:lnTo>
                  <a:lnTo>
                    <a:pt x="41732" y="25184"/>
                  </a:lnTo>
                  <a:lnTo>
                    <a:pt x="41466" y="24926"/>
                  </a:lnTo>
                  <a:lnTo>
                    <a:pt x="41192" y="24694"/>
                  </a:lnTo>
                  <a:lnTo>
                    <a:pt x="40902" y="24461"/>
                  </a:lnTo>
                  <a:lnTo>
                    <a:pt x="40603" y="24254"/>
                  </a:lnTo>
                  <a:lnTo>
                    <a:pt x="40296" y="24055"/>
                  </a:lnTo>
                  <a:lnTo>
                    <a:pt x="39980" y="23872"/>
                  </a:lnTo>
                  <a:lnTo>
                    <a:pt x="39648" y="23706"/>
                  </a:lnTo>
                  <a:lnTo>
                    <a:pt x="39308" y="23548"/>
                  </a:lnTo>
                  <a:lnTo>
                    <a:pt x="38967" y="23415"/>
                  </a:lnTo>
                  <a:lnTo>
                    <a:pt x="38610" y="23291"/>
                  </a:lnTo>
                  <a:lnTo>
                    <a:pt x="38245" y="23191"/>
                  </a:lnTo>
                  <a:lnTo>
                    <a:pt x="37879" y="23108"/>
                  </a:lnTo>
                  <a:lnTo>
                    <a:pt x="37497" y="23042"/>
                  </a:lnTo>
                  <a:lnTo>
                    <a:pt x="37116" y="22992"/>
                  </a:lnTo>
                  <a:lnTo>
                    <a:pt x="36725" y="22967"/>
                  </a:lnTo>
                  <a:lnTo>
                    <a:pt x="36518" y="22959"/>
                  </a:lnTo>
                  <a:lnTo>
                    <a:pt x="36318" y="22950"/>
                  </a:lnTo>
                  <a:lnTo>
                    <a:pt x="36111" y="22959"/>
                  </a:lnTo>
                  <a:lnTo>
                    <a:pt x="35912" y="22967"/>
                  </a:lnTo>
                  <a:lnTo>
                    <a:pt x="35712" y="22983"/>
                  </a:lnTo>
                  <a:lnTo>
                    <a:pt x="35513" y="23000"/>
                  </a:lnTo>
                  <a:lnTo>
                    <a:pt x="35314" y="23025"/>
                  </a:lnTo>
                  <a:lnTo>
                    <a:pt x="35123" y="23058"/>
                  </a:lnTo>
                  <a:lnTo>
                    <a:pt x="34923" y="23091"/>
                  </a:lnTo>
                  <a:lnTo>
                    <a:pt x="34733" y="23125"/>
                  </a:lnTo>
                  <a:lnTo>
                    <a:pt x="34542" y="23174"/>
                  </a:lnTo>
                  <a:lnTo>
                    <a:pt x="34351" y="23224"/>
                  </a:lnTo>
                  <a:lnTo>
                    <a:pt x="34168" y="23274"/>
                  </a:lnTo>
                  <a:lnTo>
                    <a:pt x="33977" y="23332"/>
                  </a:lnTo>
                  <a:lnTo>
                    <a:pt x="33620" y="23465"/>
                  </a:lnTo>
                  <a:lnTo>
                    <a:pt x="33263" y="23615"/>
                  </a:lnTo>
                  <a:lnTo>
                    <a:pt x="32914" y="23781"/>
                  </a:lnTo>
                  <a:lnTo>
                    <a:pt x="32574" y="23963"/>
                  </a:lnTo>
                  <a:lnTo>
                    <a:pt x="32250" y="24154"/>
                  </a:lnTo>
                  <a:lnTo>
                    <a:pt x="31934" y="24370"/>
                  </a:lnTo>
                  <a:lnTo>
                    <a:pt x="31627" y="24603"/>
                  </a:lnTo>
                  <a:lnTo>
                    <a:pt x="31336" y="24843"/>
                  </a:lnTo>
                  <a:lnTo>
                    <a:pt x="31062" y="25101"/>
                  </a:lnTo>
                  <a:lnTo>
                    <a:pt x="30863" y="25242"/>
                  </a:lnTo>
                  <a:lnTo>
                    <a:pt x="30672" y="25383"/>
                  </a:lnTo>
                  <a:lnTo>
                    <a:pt x="30498" y="25541"/>
                  </a:lnTo>
                  <a:lnTo>
                    <a:pt x="30332" y="25699"/>
                  </a:lnTo>
                  <a:lnTo>
                    <a:pt x="30174" y="25865"/>
                  </a:lnTo>
                  <a:lnTo>
                    <a:pt x="30033" y="26039"/>
                  </a:lnTo>
                  <a:lnTo>
                    <a:pt x="29892" y="26222"/>
                  </a:lnTo>
                  <a:lnTo>
                    <a:pt x="29767" y="26404"/>
                  </a:lnTo>
                  <a:lnTo>
                    <a:pt x="29643" y="26595"/>
                  </a:lnTo>
                  <a:lnTo>
                    <a:pt x="29535" y="26786"/>
                  </a:lnTo>
                  <a:lnTo>
                    <a:pt x="29427" y="26986"/>
                  </a:lnTo>
                  <a:lnTo>
                    <a:pt x="29335" y="27193"/>
                  </a:lnTo>
                  <a:lnTo>
                    <a:pt x="29244" y="27401"/>
                  </a:lnTo>
                  <a:lnTo>
                    <a:pt x="29161" y="27617"/>
                  </a:lnTo>
                  <a:lnTo>
                    <a:pt x="29086" y="27833"/>
                  </a:lnTo>
                  <a:lnTo>
                    <a:pt x="29020" y="28057"/>
                  </a:lnTo>
                  <a:lnTo>
                    <a:pt x="28953" y="28281"/>
                  </a:lnTo>
                  <a:lnTo>
                    <a:pt x="28895" y="28513"/>
                  </a:lnTo>
                  <a:lnTo>
                    <a:pt x="28846" y="28746"/>
                  </a:lnTo>
                  <a:lnTo>
                    <a:pt x="28796" y="28978"/>
                  </a:lnTo>
                  <a:lnTo>
                    <a:pt x="28721" y="29460"/>
                  </a:lnTo>
                  <a:lnTo>
                    <a:pt x="28655" y="29950"/>
                  </a:lnTo>
                  <a:lnTo>
                    <a:pt x="28596" y="30440"/>
                  </a:lnTo>
                  <a:lnTo>
                    <a:pt x="28555" y="30938"/>
                  </a:lnTo>
                  <a:lnTo>
                    <a:pt x="28522" y="31445"/>
                  </a:lnTo>
                  <a:lnTo>
                    <a:pt x="28497" y="31943"/>
                  </a:lnTo>
                  <a:lnTo>
                    <a:pt x="28372" y="33960"/>
                  </a:lnTo>
                  <a:lnTo>
                    <a:pt x="27500" y="39034"/>
                  </a:lnTo>
                  <a:lnTo>
                    <a:pt x="26562" y="44439"/>
                  </a:lnTo>
                  <a:lnTo>
                    <a:pt x="25433" y="50924"/>
                  </a:lnTo>
                  <a:lnTo>
                    <a:pt x="24221" y="57866"/>
                  </a:lnTo>
                  <a:lnTo>
                    <a:pt x="23017" y="64633"/>
                  </a:lnTo>
                  <a:lnTo>
                    <a:pt x="22452" y="67755"/>
                  </a:lnTo>
                  <a:lnTo>
                    <a:pt x="21929" y="70603"/>
                  </a:lnTo>
                  <a:lnTo>
                    <a:pt x="21464" y="73094"/>
                  </a:lnTo>
                  <a:lnTo>
                    <a:pt x="21074" y="75145"/>
                  </a:lnTo>
                  <a:lnTo>
                    <a:pt x="20916" y="75493"/>
                  </a:lnTo>
                  <a:lnTo>
                    <a:pt x="20717" y="75934"/>
                  </a:lnTo>
                  <a:lnTo>
                    <a:pt x="20426" y="76540"/>
                  </a:lnTo>
                  <a:lnTo>
                    <a:pt x="20036" y="77320"/>
                  </a:lnTo>
                  <a:lnTo>
                    <a:pt x="19538" y="78267"/>
                  </a:lnTo>
                  <a:lnTo>
                    <a:pt x="19247" y="78806"/>
                  </a:lnTo>
                  <a:lnTo>
                    <a:pt x="18931" y="79388"/>
                  </a:lnTo>
                  <a:lnTo>
                    <a:pt x="18583" y="80010"/>
                  </a:lnTo>
                  <a:lnTo>
                    <a:pt x="18201" y="80675"/>
                  </a:lnTo>
                  <a:lnTo>
                    <a:pt x="17786" y="81380"/>
                  </a:lnTo>
                  <a:lnTo>
                    <a:pt x="17337" y="82119"/>
                  </a:lnTo>
                  <a:lnTo>
                    <a:pt x="16864" y="82908"/>
                  </a:lnTo>
                  <a:lnTo>
                    <a:pt x="16349" y="83739"/>
                  </a:lnTo>
                  <a:lnTo>
                    <a:pt x="15801" y="84602"/>
                  </a:lnTo>
                  <a:lnTo>
                    <a:pt x="15212" y="85516"/>
                  </a:lnTo>
                  <a:lnTo>
                    <a:pt x="14597" y="86462"/>
                  </a:lnTo>
                  <a:lnTo>
                    <a:pt x="13933" y="87450"/>
                  </a:lnTo>
                  <a:lnTo>
                    <a:pt x="13235" y="88480"/>
                  </a:lnTo>
                  <a:lnTo>
                    <a:pt x="12496" y="89543"/>
                  </a:lnTo>
                  <a:lnTo>
                    <a:pt x="11716" y="90655"/>
                  </a:lnTo>
                  <a:lnTo>
                    <a:pt x="10894" y="91801"/>
                  </a:lnTo>
                  <a:lnTo>
                    <a:pt x="10039" y="92988"/>
                  </a:lnTo>
                  <a:lnTo>
                    <a:pt x="9125" y="94217"/>
                  </a:lnTo>
                  <a:lnTo>
                    <a:pt x="8179" y="95479"/>
                  </a:lnTo>
                  <a:lnTo>
                    <a:pt x="7182" y="96783"/>
                  </a:lnTo>
                  <a:lnTo>
                    <a:pt x="6767" y="97306"/>
                  </a:lnTo>
                  <a:lnTo>
                    <a:pt x="6360" y="97838"/>
                  </a:lnTo>
                  <a:lnTo>
                    <a:pt x="5978" y="98369"/>
                  </a:lnTo>
                  <a:lnTo>
                    <a:pt x="5605" y="98900"/>
                  </a:lnTo>
                  <a:lnTo>
                    <a:pt x="5248" y="99432"/>
                  </a:lnTo>
                  <a:lnTo>
                    <a:pt x="4899" y="99972"/>
                  </a:lnTo>
                  <a:lnTo>
                    <a:pt x="4567" y="100511"/>
                  </a:lnTo>
                  <a:lnTo>
                    <a:pt x="4251" y="101051"/>
                  </a:lnTo>
                  <a:lnTo>
                    <a:pt x="3994" y="101491"/>
                  </a:lnTo>
                  <a:lnTo>
                    <a:pt x="3753" y="101931"/>
                  </a:lnTo>
                  <a:lnTo>
                    <a:pt x="3529" y="102371"/>
                  </a:lnTo>
                  <a:lnTo>
                    <a:pt x="3305" y="102811"/>
                  </a:lnTo>
                  <a:lnTo>
                    <a:pt x="3097" y="103251"/>
                  </a:lnTo>
                  <a:lnTo>
                    <a:pt x="2890" y="103691"/>
                  </a:lnTo>
                  <a:lnTo>
                    <a:pt x="2699" y="104131"/>
                  </a:lnTo>
                  <a:lnTo>
                    <a:pt x="2508" y="104572"/>
                  </a:lnTo>
                  <a:lnTo>
                    <a:pt x="2325" y="105012"/>
                  </a:lnTo>
                  <a:lnTo>
                    <a:pt x="2151" y="105452"/>
                  </a:lnTo>
                  <a:lnTo>
                    <a:pt x="1951" y="106000"/>
                  </a:lnTo>
                  <a:lnTo>
                    <a:pt x="1760" y="106548"/>
                  </a:lnTo>
                  <a:lnTo>
                    <a:pt x="1578" y="107096"/>
                  </a:lnTo>
                  <a:lnTo>
                    <a:pt x="1403" y="107652"/>
                  </a:lnTo>
                  <a:lnTo>
                    <a:pt x="1245" y="108200"/>
                  </a:lnTo>
                  <a:lnTo>
                    <a:pt x="1096" y="108748"/>
                  </a:lnTo>
                  <a:lnTo>
                    <a:pt x="955" y="109296"/>
                  </a:lnTo>
                  <a:lnTo>
                    <a:pt x="830" y="109852"/>
                  </a:lnTo>
                  <a:lnTo>
                    <a:pt x="681" y="110533"/>
                  </a:lnTo>
                  <a:lnTo>
                    <a:pt x="614" y="110882"/>
                  </a:lnTo>
                  <a:lnTo>
                    <a:pt x="556" y="111223"/>
                  </a:lnTo>
                  <a:lnTo>
                    <a:pt x="473" y="111687"/>
                  </a:lnTo>
                  <a:lnTo>
                    <a:pt x="390" y="112169"/>
                  </a:lnTo>
                  <a:lnTo>
                    <a:pt x="241" y="113373"/>
                  </a:lnTo>
                  <a:lnTo>
                    <a:pt x="199" y="113730"/>
                  </a:lnTo>
                  <a:lnTo>
                    <a:pt x="166" y="114087"/>
                  </a:lnTo>
                  <a:lnTo>
                    <a:pt x="133" y="114436"/>
                  </a:lnTo>
                  <a:lnTo>
                    <a:pt x="100" y="114793"/>
                  </a:lnTo>
                  <a:lnTo>
                    <a:pt x="50" y="115499"/>
                  </a:lnTo>
                  <a:lnTo>
                    <a:pt x="42" y="115847"/>
                  </a:lnTo>
                  <a:lnTo>
                    <a:pt x="25" y="116196"/>
                  </a:lnTo>
                  <a:lnTo>
                    <a:pt x="8" y="116545"/>
                  </a:lnTo>
                  <a:lnTo>
                    <a:pt x="0" y="116894"/>
                  </a:lnTo>
                  <a:lnTo>
                    <a:pt x="0" y="117575"/>
                  </a:lnTo>
                  <a:lnTo>
                    <a:pt x="8" y="118255"/>
                  </a:lnTo>
                  <a:lnTo>
                    <a:pt x="8" y="118596"/>
                  </a:lnTo>
                  <a:lnTo>
                    <a:pt x="25" y="118936"/>
                  </a:lnTo>
                  <a:lnTo>
                    <a:pt x="33" y="119277"/>
                  </a:lnTo>
                  <a:lnTo>
                    <a:pt x="50" y="119609"/>
                  </a:lnTo>
                  <a:lnTo>
                    <a:pt x="75" y="120074"/>
                  </a:lnTo>
                  <a:lnTo>
                    <a:pt x="108" y="120539"/>
                  </a:lnTo>
                  <a:lnTo>
                    <a:pt x="149" y="121004"/>
                  </a:lnTo>
                  <a:lnTo>
                    <a:pt x="191" y="121460"/>
                  </a:lnTo>
                  <a:lnTo>
                    <a:pt x="282" y="122357"/>
                  </a:lnTo>
                  <a:lnTo>
                    <a:pt x="399" y="123246"/>
                  </a:lnTo>
                  <a:lnTo>
                    <a:pt x="523" y="124109"/>
                  </a:lnTo>
                  <a:lnTo>
                    <a:pt x="664" y="124964"/>
                  </a:lnTo>
                  <a:lnTo>
                    <a:pt x="822" y="125795"/>
                  </a:lnTo>
                  <a:lnTo>
                    <a:pt x="988" y="126600"/>
                  </a:lnTo>
                  <a:lnTo>
                    <a:pt x="1162" y="127389"/>
                  </a:lnTo>
                  <a:lnTo>
                    <a:pt x="1353" y="128153"/>
                  </a:lnTo>
                  <a:lnTo>
                    <a:pt x="1544" y="128900"/>
                  </a:lnTo>
                  <a:lnTo>
                    <a:pt x="1735" y="129614"/>
                  </a:lnTo>
                  <a:lnTo>
                    <a:pt x="1943" y="130312"/>
                  </a:lnTo>
                  <a:lnTo>
                    <a:pt x="2142" y="130976"/>
                  </a:lnTo>
                  <a:lnTo>
                    <a:pt x="2350" y="131615"/>
                  </a:lnTo>
                  <a:lnTo>
                    <a:pt x="2557" y="132230"/>
                  </a:lnTo>
                  <a:lnTo>
                    <a:pt x="2757" y="132811"/>
                  </a:lnTo>
                  <a:lnTo>
                    <a:pt x="2956" y="133359"/>
                  </a:lnTo>
                  <a:lnTo>
                    <a:pt x="3155" y="133882"/>
                  </a:lnTo>
                  <a:lnTo>
                    <a:pt x="3346" y="134372"/>
                  </a:lnTo>
                  <a:lnTo>
                    <a:pt x="3529" y="134829"/>
                  </a:lnTo>
                  <a:lnTo>
                    <a:pt x="3703" y="135244"/>
                  </a:lnTo>
                  <a:lnTo>
                    <a:pt x="4027" y="135983"/>
                  </a:lnTo>
                  <a:lnTo>
                    <a:pt x="4293" y="136564"/>
                  </a:lnTo>
                  <a:lnTo>
                    <a:pt x="4500" y="136988"/>
                  </a:lnTo>
                  <a:lnTo>
                    <a:pt x="4675" y="137345"/>
                  </a:lnTo>
                  <a:lnTo>
                    <a:pt x="5638" y="140458"/>
                  </a:lnTo>
                  <a:lnTo>
                    <a:pt x="8179" y="148670"/>
                  </a:lnTo>
                  <a:lnTo>
                    <a:pt x="9889" y="154159"/>
                  </a:lnTo>
                  <a:lnTo>
                    <a:pt x="11799" y="160278"/>
                  </a:lnTo>
                  <a:lnTo>
                    <a:pt x="13858" y="166821"/>
                  </a:lnTo>
                  <a:lnTo>
                    <a:pt x="15992" y="173580"/>
                  </a:lnTo>
                  <a:lnTo>
                    <a:pt x="18143" y="180322"/>
                  </a:lnTo>
                  <a:lnTo>
                    <a:pt x="19197" y="183627"/>
                  </a:lnTo>
                  <a:lnTo>
                    <a:pt x="20243" y="186857"/>
                  </a:lnTo>
                  <a:lnTo>
                    <a:pt x="21256" y="189971"/>
                  </a:lnTo>
                  <a:lnTo>
                    <a:pt x="22228" y="192960"/>
                  </a:lnTo>
                  <a:lnTo>
                    <a:pt x="23166" y="195775"/>
                  </a:lnTo>
                  <a:lnTo>
                    <a:pt x="24046" y="198415"/>
                  </a:lnTo>
                  <a:lnTo>
                    <a:pt x="24868" y="200832"/>
                  </a:lnTo>
                  <a:lnTo>
                    <a:pt x="25624" y="203015"/>
                  </a:lnTo>
                  <a:lnTo>
                    <a:pt x="26305" y="204925"/>
                  </a:lnTo>
                  <a:lnTo>
                    <a:pt x="26612" y="205772"/>
                  </a:lnTo>
                  <a:lnTo>
                    <a:pt x="26903" y="206544"/>
                  </a:lnTo>
                  <a:lnTo>
                    <a:pt x="27160" y="207242"/>
                  </a:lnTo>
                  <a:lnTo>
                    <a:pt x="27401" y="207848"/>
                  </a:lnTo>
                  <a:lnTo>
                    <a:pt x="27617" y="208363"/>
                  </a:lnTo>
                  <a:lnTo>
                    <a:pt x="27808" y="208794"/>
                  </a:lnTo>
                  <a:lnTo>
                    <a:pt x="27974" y="209135"/>
                  </a:lnTo>
                  <a:lnTo>
                    <a:pt x="28040" y="209268"/>
                  </a:lnTo>
                  <a:lnTo>
                    <a:pt x="28107" y="209376"/>
                  </a:lnTo>
                  <a:lnTo>
                    <a:pt x="28165" y="209459"/>
                  </a:lnTo>
                  <a:lnTo>
                    <a:pt x="28214" y="209517"/>
                  </a:lnTo>
                  <a:lnTo>
                    <a:pt x="28256" y="209542"/>
                  </a:lnTo>
                  <a:lnTo>
                    <a:pt x="28273" y="209550"/>
                  </a:lnTo>
                  <a:lnTo>
                    <a:pt x="28289" y="209550"/>
                  </a:lnTo>
                  <a:lnTo>
                    <a:pt x="52651" y="203165"/>
                  </a:lnTo>
                  <a:lnTo>
                    <a:pt x="54287" y="202733"/>
                  </a:lnTo>
                  <a:lnTo>
                    <a:pt x="75294" y="197228"/>
                  </a:lnTo>
                  <a:lnTo>
                    <a:pt x="51920" y="133326"/>
                  </a:lnTo>
                  <a:lnTo>
                    <a:pt x="51829" y="133085"/>
                  </a:lnTo>
                  <a:lnTo>
                    <a:pt x="51762" y="132836"/>
                  </a:lnTo>
                  <a:lnTo>
                    <a:pt x="51696" y="132587"/>
                  </a:lnTo>
                  <a:lnTo>
                    <a:pt x="51638" y="132338"/>
                  </a:lnTo>
                  <a:lnTo>
                    <a:pt x="51596" y="132089"/>
                  </a:lnTo>
                  <a:lnTo>
                    <a:pt x="51555" y="131840"/>
                  </a:lnTo>
                  <a:lnTo>
                    <a:pt x="51530" y="131582"/>
                  </a:lnTo>
                  <a:lnTo>
                    <a:pt x="51505" y="131325"/>
                  </a:lnTo>
                  <a:lnTo>
                    <a:pt x="51497" y="131067"/>
                  </a:lnTo>
                  <a:lnTo>
                    <a:pt x="51497" y="130810"/>
                  </a:lnTo>
                  <a:lnTo>
                    <a:pt x="51497" y="130544"/>
                  </a:lnTo>
                  <a:lnTo>
                    <a:pt x="51513" y="130287"/>
                  </a:lnTo>
                  <a:lnTo>
                    <a:pt x="51530" y="130021"/>
                  </a:lnTo>
                  <a:lnTo>
                    <a:pt x="51563" y="129764"/>
                  </a:lnTo>
                  <a:lnTo>
                    <a:pt x="51596" y="129498"/>
                  </a:lnTo>
                  <a:lnTo>
                    <a:pt x="51638" y="129232"/>
                  </a:lnTo>
                  <a:lnTo>
                    <a:pt x="51688" y="128967"/>
                  </a:lnTo>
                  <a:lnTo>
                    <a:pt x="51746" y="128701"/>
                  </a:lnTo>
                  <a:lnTo>
                    <a:pt x="51812" y="128435"/>
                  </a:lnTo>
                  <a:lnTo>
                    <a:pt x="51879" y="128170"/>
                  </a:lnTo>
                  <a:lnTo>
                    <a:pt x="51953" y="127896"/>
                  </a:lnTo>
                  <a:lnTo>
                    <a:pt x="52036" y="127630"/>
                  </a:lnTo>
                  <a:lnTo>
                    <a:pt x="52128" y="127364"/>
                  </a:lnTo>
                  <a:lnTo>
                    <a:pt x="52219" y="127098"/>
                  </a:lnTo>
                  <a:lnTo>
                    <a:pt x="52327" y="126833"/>
                  </a:lnTo>
                  <a:lnTo>
                    <a:pt x="52427" y="126559"/>
                  </a:lnTo>
                  <a:lnTo>
                    <a:pt x="52659" y="126027"/>
                  </a:lnTo>
                  <a:lnTo>
                    <a:pt x="52908" y="125496"/>
                  </a:lnTo>
                  <a:lnTo>
                    <a:pt x="53174" y="124973"/>
                  </a:lnTo>
                  <a:lnTo>
                    <a:pt x="53456" y="124450"/>
                  </a:lnTo>
                  <a:lnTo>
                    <a:pt x="53755" y="123935"/>
                  </a:lnTo>
                  <a:lnTo>
                    <a:pt x="54062" y="123420"/>
                  </a:lnTo>
                  <a:lnTo>
                    <a:pt x="54395" y="122914"/>
                  </a:lnTo>
                  <a:lnTo>
                    <a:pt x="54727" y="122415"/>
                  </a:lnTo>
                  <a:lnTo>
                    <a:pt x="55075" y="121925"/>
                  </a:lnTo>
                  <a:lnTo>
                    <a:pt x="55433" y="121436"/>
                  </a:lnTo>
                  <a:lnTo>
                    <a:pt x="55798" y="120971"/>
                  </a:lnTo>
                  <a:lnTo>
                    <a:pt x="56163" y="120506"/>
                  </a:lnTo>
                  <a:lnTo>
                    <a:pt x="56537" y="120049"/>
                  </a:lnTo>
                  <a:lnTo>
                    <a:pt x="56919" y="119617"/>
                  </a:lnTo>
                  <a:lnTo>
                    <a:pt x="57301" y="119185"/>
                  </a:lnTo>
                  <a:lnTo>
                    <a:pt x="57674" y="118778"/>
                  </a:lnTo>
                  <a:lnTo>
                    <a:pt x="58056" y="118380"/>
                  </a:lnTo>
                  <a:lnTo>
                    <a:pt x="58430" y="117998"/>
                  </a:lnTo>
                  <a:lnTo>
                    <a:pt x="58804" y="117624"/>
                  </a:lnTo>
                  <a:lnTo>
                    <a:pt x="90024" y="91569"/>
                  </a:lnTo>
                  <a:lnTo>
                    <a:pt x="90190" y="91444"/>
                  </a:lnTo>
                  <a:lnTo>
                    <a:pt x="90348" y="91311"/>
                  </a:lnTo>
                  <a:lnTo>
                    <a:pt x="90505" y="91170"/>
                  </a:lnTo>
                  <a:lnTo>
                    <a:pt x="90663" y="91029"/>
                  </a:lnTo>
                  <a:lnTo>
                    <a:pt x="90813" y="90888"/>
                  </a:lnTo>
                  <a:lnTo>
                    <a:pt x="90954" y="90738"/>
                  </a:lnTo>
                  <a:lnTo>
                    <a:pt x="91095" y="90589"/>
                  </a:lnTo>
                  <a:lnTo>
                    <a:pt x="91236" y="90431"/>
                  </a:lnTo>
                  <a:lnTo>
                    <a:pt x="91361" y="90265"/>
                  </a:lnTo>
                  <a:lnTo>
                    <a:pt x="91494" y="90107"/>
                  </a:lnTo>
                  <a:lnTo>
                    <a:pt x="91610" y="89933"/>
                  </a:lnTo>
                  <a:lnTo>
                    <a:pt x="91734" y="89767"/>
                  </a:lnTo>
                  <a:lnTo>
                    <a:pt x="91842" y="89592"/>
                  </a:lnTo>
                  <a:lnTo>
                    <a:pt x="91950" y="89410"/>
                  </a:lnTo>
                  <a:lnTo>
                    <a:pt x="92050" y="89235"/>
                  </a:lnTo>
                  <a:lnTo>
                    <a:pt x="92150" y="89044"/>
                  </a:lnTo>
                  <a:lnTo>
                    <a:pt x="92241" y="88862"/>
                  </a:lnTo>
                  <a:lnTo>
                    <a:pt x="92324" y="88671"/>
                  </a:lnTo>
                  <a:lnTo>
                    <a:pt x="92407" y="88480"/>
                  </a:lnTo>
                  <a:lnTo>
                    <a:pt x="92482" y="88281"/>
                  </a:lnTo>
                  <a:lnTo>
                    <a:pt x="92556" y="88081"/>
                  </a:lnTo>
                  <a:lnTo>
                    <a:pt x="92623" y="87882"/>
                  </a:lnTo>
                  <a:lnTo>
                    <a:pt x="92681" y="87683"/>
                  </a:lnTo>
                  <a:lnTo>
                    <a:pt x="92731" y="87475"/>
                  </a:lnTo>
                  <a:lnTo>
                    <a:pt x="92781" y="87276"/>
                  </a:lnTo>
                  <a:lnTo>
                    <a:pt x="92822" y="87060"/>
                  </a:lnTo>
                  <a:lnTo>
                    <a:pt x="92855" y="86852"/>
                  </a:lnTo>
                  <a:lnTo>
                    <a:pt x="92880" y="86645"/>
                  </a:lnTo>
                  <a:lnTo>
                    <a:pt x="92905" y="86429"/>
                  </a:lnTo>
                  <a:lnTo>
                    <a:pt x="92922" y="86213"/>
                  </a:lnTo>
                  <a:lnTo>
                    <a:pt x="92930" y="85997"/>
                  </a:lnTo>
                  <a:lnTo>
                    <a:pt x="92930" y="85781"/>
                  </a:lnTo>
                  <a:lnTo>
                    <a:pt x="92930" y="85557"/>
                  </a:lnTo>
                  <a:lnTo>
                    <a:pt x="92922" y="85333"/>
                  </a:lnTo>
                  <a:lnTo>
                    <a:pt x="92905" y="85117"/>
                  </a:lnTo>
                  <a:lnTo>
                    <a:pt x="92880" y="84893"/>
                  </a:lnTo>
                  <a:lnTo>
                    <a:pt x="87159" y="38278"/>
                  </a:lnTo>
                  <a:lnTo>
                    <a:pt x="87118" y="37996"/>
                  </a:lnTo>
                  <a:lnTo>
                    <a:pt x="87068" y="37714"/>
                  </a:lnTo>
                  <a:lnTo>
                    <a:pt x="87010" y="37440"/>
                  </a:lnTo>
                  <a:lnTo>
                    <a:pt x="86935" y="37166"/>
                  </a:lnTo>
                  <a:lnTo>
                    <a:pt x="86852" y="36900"/>
                  </a:lnTo>
                  <a:lnTo>
                    <a:pt x="86761" y="36634"/>
                  </a:lnTo>
                  <a:lnTo>
                    <a:pt x="86661" y="36377"/>
                  </a:lnTo>
                  <a:lnTo>
                    <a:pt x="86553" y="36128"/>
                  </a:lnTo>
                  <a:lnTo>
                    <a:pt x="86429" y="35878"/>
                  </a:lnTo>
                  <a:lnTo>
                    <a:pt x="86304" y="35638"/>
                  </a:lnTo>
                  <a:lnTo>
                    <a:pt x="86163" y="35405"/>
                  </a:lnTo>
                  <a:lnTo>
                    <a:pt x="86022" y="35173"/>
                  </a:lnTo>
                  <a:lnTo>
                    <a:pt x="85864" y="34949"/>
                  </a:lnTo>
                  <a:lnTo>
                    <a:pt x="85706" y="34733"/>
                  </a:lnTo>
                  <a:lnTo>
                    <a:pt x="85540" y="34525"/>
                  </a:lnTo>
                  <a:lnTo>
                    <a:pt x="85357" y="34317"/>
                  </a:lnTo>
                  <a:lnTo>
                    <a:pt x="85083" y="34019"/>
                  </a:lnTo>
                  <a:lnTo>
                    <a:pt x="84942" y="33877"/>
                  </a:lnTo>
                  <a:lnTo>
                    <a:pt x="84793" y="33736"/>
                  </a:lnTo>
                  <a:lnTo>
                    <a:pt x="50251" y="1918"/>
                  </a:lnTo>
                  <a:lnTo>
                    <a:pt x="49969" y="1669"/>
                  </a:lnTo>
                  <a:lnTo>
                    <a:pt x="49678" y="1445"/>
                  </a:lnTo>
                  <a:lnTo>
                    <a:pt x="49379" y="1229"/>
                  </a:lnTo>
                  <a:lnTo>
                    <a:pt x="49072" y="1038"/>
                  </a:lnTo>
                  <a:lnTo>
                    <a:pt x="48765" y="864"/>
                  </a:lnTo>
                  <a:lnTo>
                    <a:pt x="48441" y="697"/>
                  </a:lnTo>
                  <a:lnTo>
                    <a:pt x="48117" y="556"/>
                  </a:lnTo>
                  <a:lnTo>
                    <a:pt x="47794" y="432"/>
                  </a:lnTo>
                  <a:lnTo>
                    <a:pt x="47453" y="316"/>
                  </a:lnTo>
                  <a:lnTo>
                    <a:pt x="47121" y="224"/>
                  </a:lnTo>
                  <a:lnTo>
                    <a:pt x="46781" y="149"/>
                  </a:lnTo>
                  <a:lnTo>
                    <a:pt x="46432" y="83"/>
                  </a:lnTo>
                  <a:lnTo>
                    <a:pt x="46091" y="42"/>
                  </a:lnTo>
                  <a:lnTo>
                    <a:pt x="45743" y="17"/>
                  </a:lnTo>
                  <a:lnTo>
                    <a:pt x="453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3123300" y="2978200"/>
              <a:ext cx="285450" cy="285450"/>
            </a:xfrm>
            <a:custGeom>
              <a:rect b="b" l="l" r="r" t="t"/>
              <a:pathLst>
                <a:path extrusionOk="0" h="11418" w="11418">
                  <a:moveTo>
                    <a:pt x="5705" y="0"/>
                  </a:moveTo>
                  <a:lnTo>
                    <a:pt x="5415" y="9"/>
                  </a:lnTo>
                  <a:lnTo>
                    <a:pt x="5124" y="34"/>
                  </a:lnTo>
                  <a:lnTo>
                    <a:pt x="4842" y="67"/>
                  </a:lnTo>
                  <a:lnTo>
                    <a:pt x="4559" y="117"/>
                  </a:lnTo>
                  <a:lnTo>
                    <a:pt x="4285" y="183"/>
                  </a:lnTo>
                  <a:lnTo>
                    <a:pt x="4011" y="258"/>
                  </a:lnTo>
                  <a:lnTo>
                    <a:pt x="3746" y="349"/>
                  </a:lnTo>
                  <a:lnTo>
                    <a:pt x="3488" y="449"/>
                  </a:lnTo>
                  <a:lnTo>
                    <a:pt x="3231" y="565"/>
                  </a:lnTo>
                  <a:lnTo>
                    <a:pt x="2990" y="690"/>
                  </a:lnTo>
                  <a:lnTo>
                    <a:pt x="2749" y="831"/>
                  </a:lnTo>
                  <a:lnTo>
                    <a:pt x="2517" y="972"/>
                  </a:lnTo>
                  <a:lnTo>
                    <a:pt x="2293" y="1138"/>
                  </a:lnTo>
                  <a:lnTo>
                    <a:pt x="2077" y="1304"/>
                  </a:lnTo>
                  <a:lnTo>
                    <a:pt x="1869" y="1487"/>
                  </a:lnTo>
                  <a:lnTo>
                    <a:pt x="1670" y="1669"/>
                  </a:lnTo>
                  <a:lnTo>
                    <a:pt x="1479" y="1869"/>
                  </a:lnTo>
                  <a:lnTo>
                    <a:pt x="1304" y="2076"/>
                  </a:lnTo>
                  <a:lnTo>
                    <a:pt x="1130" y="2292"/>
                  </a:lnTo>
                  <a:lnTo>
                    <a:pt x="972" y="2516"/>
                  </a:lnTo>
                  <a:lnTo>
                    <a:pt x="823" y="2749"/>
                  </a:lnTo>
                  <a:lnTo>
                    <a:pt x="690" y="2990"/>
                  </a:lnTo>
                  <a:lnTo>
                    <a:pt x="565" y="3239"/>
                  </a:lnTo>
                  <a:lnTo>
                    <a:pt x="449" y="3488"/>
                  </a:lnTo>
                  <a:lnTo>
                    <a:pt x="350" y="3745"/>
                  </a:lnTo>
                  <a:lnTo>
                    <a:pt x="258" y="4011"/>
                  </a:lnTo>
                  <a:lnTo>
                    <a:pt x="184" y="4285"/>
                  </a:lnTo>
                  <a:lnTo>
                    <a:pt x="117" y="4559"/>
                  </a:lnTo>
                  <a:lnTo>
                    <a:pt x="67" y="4841"/>
                  </a:lnTo>
                  <a:lnTo>
                    <a:pt x="26" y="5123"/>
                  </a:lnTo>
                  <a:lnTo>
                    <a:pt x="9" y="5414"/>
                  </a:lnTo>
                  <a:lnTo>
                    <a:pt x="1" y="5713"/>
                  </a:lnTo>
                  <a:lnTo>
                    <a:pt x="9" y="6004"/>
                  </a:lnTo>
                  <a:lnTo>
                    <a:pt x="26" y="6294"/>
                  </a:lnTo>
                  <a:lnTo>
                    <a:pt x="67" y="6577"/>
                  </a:lnTo>
                  <a:lnTo>
                    <a:pt x="117" y="6859"/>
                  </a:lnTo>
                  <a:lnTo>
                    <a:pt x="184" y="7133"/>
                  </a:lnTo>
                  <a:lnTo>
                    <a:pt x="258" y="7407"/>
                  </a:lnTo>
                  <a:lnTo>
                    <a:pt x="350" y="7673"/>
                  </a:lnTo>
                  <a:lnTo>
                    <a:pt x="449" y="7930"/>
                  </a:lnTo>
                  <a:lnTo>
                    <a:pt x="565" y="8187"/>
                  </a:lnTo>
                  <a:lnTo>
                    <a:pt x="690" y="8428"/>
                  </a:lnTo>
                  <a:lnTo>
                    <a:pt x="823" y="8669"/>
                  </a:lnTo>
                  <a:lnTo>
                    <a:pt x="972" y="8901"/>
                  </a:lnTo>
                  <a:lnTo>
                    <a:pt x="1130" y="9126"/>
                  </a:lnTo>
                  <a:lnTo>
                    <a:pt x="1304" y="9342"/>
                  </a:lnTo>
                  <a:lnTo>
                    <a:pt x="1479" y="9549"/>
                  </a:lnTo>
                  <a:lnTo>
                    <a:pt x="1670" y="9748"/>
                  </a:lnTo>
                  <a:lnTo>
                    <a:pt x="1869" y="9931"/>
                  </a:lnTo>
                  <a:lnTo>
                    <a:pt x="2077" y="10114"/>
                  </a:lnTo>
                  <a:lnTo>
                    <a:pt x="2293" y="10280"/>
                  </a:lnTo>
                  <a:lnTo>
                    <a:pt x="2517" y="10446"/>
                  </a:lnTo>
                  <a:lnTo>
                    <a:pt x="2749" y="10587"/>
                  </a:lnTo>
                  <a:lnTo>
                    <a:pt x="2990" y="10728"/>
                  </a:lnTo>
                  <a:lnTo>
                    <a:pt x="3231" y="10853"/>
                  </a:lnTo>
                  <a:lnTo>
                    <a:pt x="3488" y="10969"/>
                  </a:lnTo>
                  <a:lnTo>
                    <a:pt x="3746" y="11069"/>
                  </a:lnTo>
                  <a:lnTo>
                    <a:pt x="4011" y="11160"/>
                  </a:lnTo>
                  <a:lnTo>
                    <a:pt x="4285" y="11235"/>
                  </a:lnTo>
                  <a:lnTo>
                    <a:pt x="4559" y="11301"/>
                  </a:lnTo>
                  <a:lnTo>
                    <a:pt x="4842" y="11351"/>
                  </a:lnTo>
                  <a:lnTo>
                    <a:pt x="5124" y="11384"/>
                  </a:lnTo>
                  <a:lnTo>
                    <a:pt x="5415" y="11409"/>
                  </a:lnTo>
                  <a:lnTo>
                    <a:pt x="5705" y="11417"/>
                  </a:lnTo>
                  <a:lnTo>
                    <a:pt x="6004" y="11409"/>
                  </a:lnTo>
                  <a:lnTo>
                    <a:pt x="6295" y="11384"/>
                  </a:lnTo>
                  <a:lnTo>
                    <a:pt x="6577" y="11351"/>
                  </a:lnTo>
                  <a:lnTo>
                    <a:pt x="6859" y="11301"/>
                  </a:lnTo>
                  <a:lnTo>
                    <a:pt x="7133" y="11235"/>
                  </a:lnTo>
                  <a:lnTo>
                    <a:pt x="7407" y="11160"/>
                  </a:lnTo>
                  <a:lnTo>
                    <a:pt x="7673" y="11069"/>
                  </a:lnTo>
                  <a:lnTo>
                    <a:pt x="7930" y="10969"/>
                  </a:lnTo>
                  <a:lnTo>
                    <a:pt x="8180" y="10853"/>
                  </a:lnTo>
                  <a:lnTo>
                    <a:pt x="8429" y="10728"/>
                  </a:lnTo>
                  <a:lnTo>
                    <a:pt x="8669" y="10587"/>
                  </a:lnTo>
                  <a:lnTo>
                    <a:pt x="8902" y="10446"/>
                  </a:lnTo>
                  <a:lnTo>
                    <a:pt x="9126" y="10280"/>
                  </a:lnTo>
                  <a:lnTo>
                    <a:pt x="9342" y="10114"/>
                  </a:lnTo>
                  <a:lnTo>
                    <a:pt x="9550" y="9931"/>
                  </a:lnTo>
                  <a:lnTo>
                    <a:pt x="9741" y="9748"/>
                  </a:lnTo>
                  <a:lnTo>
                    <a:pt x="9932" y="9549"/>
                  </a:lnTo>
                  <a:lnTo>
                    <a:pt x="10114" y="9342"/>
                  </a:lnTo>
                  <a:lnTo>
                    <a:pt x="10280" y="9126"/>
                  </a:lnTo>
                  <a:lnTo>
                    <a:pt x="10438" y="8901"/>
                  </a:lnTo>
                  <a:lnTo>
                    <a:pt x="10587" y="8669"/>
                  </a:lnTo>
                  <a:lnTo>
                    <a:pt x="10729" y="8428"/>
                  </a:lnTo>
                  <a:lnTo>
                    <a:pt x="10853" y="8187"/>
                  </a:lnTo>
                  <a:lnTo>
                    <a:pt x="10969" y="7930"/>
                  </a:lnTo>
                  <a:lnTo>
                    <a:pt x="11069" y="7673"/>
                  </a:lnTo>
                  <a:lnTo>
                    <a:pt x="11160" y="7407"/>
                  </a:lnTo>
                  <a:lnTo>
                    <a:pt x="11235" y="7133"/>
                  </a:lnTo>
                  <a:lnTo>
                    <a:pt x="11302" y="6859"/>
                  </a:lnTo>
                  <a:lnTo>
                    <a:pt x="11351" y="6577"/>
                  </a:lnTo>
                  <a:lnTo>
                    <a:pt x="11385" y="6294"/>
                  </a:lnTo>
                  <a:lnTo>
                    <a:pt x="11410" y="6004"/>
                  </a:lnTo>
                  <a:lnTo>
                    <a:pt x="11418" y="5713"/>
                  </a:lnTo>
                  <a:lnTo>
                    <a:pt x="11410" y="5414"/>
                  </a:lnTo>
                  <a:lnTo>
                    <a:pt x="11385" y="5123"/>
                  </a:lnTo>
                  <a:lnTo>
                    <a:pt x="11351" y="4841"/>
                  </a:lnTo>
                  <a:lnTo>
                    <a:pt x="11302" y="4559"/>
                  </a:lnTo>
                  <a:lnTo>
                    <a:pt x="11235" y="4285"/>
                  </a:lnTo>
                  <a:lnTo>
                    <a:pt x="11160" y="4011"/>
                  </a:lnTo>
                  <a:lnTo>
                    <a:pt x="11069" y="3745"/>
                  </a:lnTo>
                  <a:lnTo>
                    <a:pt x="10969" y="3488"/>
                  </a:lnTo>
                  <a:lnTo>
                    <a:pt x="10853" y="3239"/>
                  </a:lnTo>
                  <a:lnTo>
                    <a:pt x="10729" y="2990"/>
                  </a:lnTo>
                  <a:lnTo>
                    <a:pt x="10587" y="2749"/>
                  </a:lnTo>
                  <a:lnTo>
                    <a:pt x="10438" y="2516"/>
                  </a:lnTo>
                  <a:lnTo>
                    <a:pt x="10280" y="2292"/>
                  </a:lnTo>
                  <a:lnTo>
                    <a:pt x="10114" y="2076"/>
                  </a:lnTo>
                  <a:lnTo>
                    <a:pt x="9932" y="1869"/>
                  </a:lnTo>
                  <a:lnTo>
                    <a:pt x="9741" y="1669"/>
                  </a:lnTo>
                  <a:lnTo>
                    <a:pt x="9550" y="1487"/>
                  </a:lnTo>
                  <a:lnTo>
                    <a:pt x="9342" y="1304"/>
                  </a:lnTo>
                  <a:lnTo>
                    <a:pt x="9126" y="1138"/>
                  </a:lnTo>
                  <a:lnTo>
                    <a:pt x="8902" y="972"/>
                  </a:lnTo>
                  <a:lnTo>
                    <a:pt x="8669" y="831"/>
                  </a:lnTo>
                  <a:lnTo>
                    <a:pt x="8429" y="690"/>
                  </a:lnTo>
                  <a:lnTo>
                    <a:pt x="8180" y="565"/>
                  </a:lnTo>
                  <a:lnTo>
                    <a:pt x="7930" y="449"/>
                  </a:lnTo>
                  <a:lnTo>
                    <a:pt x="7673" y="349"/>
                  </a:lnTo>
                  <a:lnTo>
                    <a:pt x="7407" y="258"/>
                  </a:lnTo>
                  <a:lnTo>
                    <a:pt x="7133" y="183"/>
                  </a:lnTo>
                  <a:lnTo>
                    <a:pt x="6859" y="117"/>
                  </a:lnTo>
                  <a:lnTo>
                    <a:pt x="6577" y="67"/>
                  </a:lnTo>
                  <a:lnTo>
                    <a:pt x="6295" y="34"/>
                  </a:lnTo>
                  <a:lnTo>
                    <a:pt x="6004" y="9"/>
                  </a:lnTo>
                  <a:lnTo>
                    <a:pt x="5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4368800" y="2194775"/>
              <a:ext cx="234600" cy="234600"/>
            </a:xfrm>
            <a:custGeom>
              <a:rect b="b" l="l" r="r" t="t"/>
              <a:pathLst>
                <a:path extrusionOk="0" h="9384" w="9384">
                  <a:moveTo>
                    <a:pt x="4451" y="1"/>
                  </a:moveTo>
                  <a:lnTo>
                    <a:pt x="4210" y="26"/>
                  </a:lnTo>
                  <a:lnTo>
                    <a:pt x="3978" y="51"/>
                  </a:lnTo>
                  <a:lnTo>
                    <a:pt x="3745" y="92"/>
                  </a:lnTo>
                  <a:lnTo>
                    <a:pt x="3521" y="142"/>
                  </a:lnTo>
                  <a:lnTo>
                    <a:pt x="3297" y="208"/>
                  </a:lnTo>
                  <a:lnTo>
                    <a:pt x="3073" y="283"/>
                  </a:lnTo>
                  <a:lnTo>
                    <a:pt x="2865" y="366"/>
                  </a:lnTo>
                  <a:lnTo>
                    <a:pt x="2657" y="457"/>
                  </a:lnTo>
                  <a:lnTo>
                    <a:pt x="2450" y="565"/>
                  </a:lnTo>
                  <a:lnTo>
                    <a:pt x="2259" y="673"/>
                  </a:lnTo>
                  <a:lnTo>
                    <a:pt x="2068" y="798"/>
                  </a:lnTo>
                  <a:lnTo>
                    <a:pt x="1885" y="931"/>
                  </a:lnTo>
                  <a:lnTo>
                    <a:pt x="1703" y="1072"/>
                  </a:lnTo>
                  <a:lnTo>
                    <a:pt x="1536" y="1213"/>
                  </a:lnTo>
                  <a:lnTo>
                    <a:pt x="1370" y="1371"/>
                  </a:lnTo>
                  <a:lnTo>
                    <a:pt x="1213" y="1537"/>
                  </a:lnTo>
                  <a:lnTo>
                    <a:pt x="1071" y="1703"/>
                  </a:lnTo>
                  <a:lnTo>
                    <a:pt x="930" y="1886"/>
                  </a:lnTo>
                  <a:lnTo>
                    <a:pt x="797" y="2068"/>
                  </a:lnTo>
                  <a:lnTo>
                    <a:pt x="673" y="2259"/>
                  </a:lnTo>
                  <a:lnTo>
                    <a:pt x="565" y="2450"/>
                  </a:lnTo>
                  <a:lnTo>
                    <a:pt x="457" y="2658"/>
                  </a:lnTo>
                  <a:lnTo>
                    <a:pt x="366" y="2865"/>
                  </a:lnTo>
                  <a:lnTo>
                    <a:pt x="283" y="3073"/>
                  </a:lnTo>
                  <a:lnTo>
                    <a:pt x="208" y="3297"/>
                  </a:lnTo>
                  <a:lnTo>
                    <a:pt x="142" y="3513"/>
                  </a:lnTo>
                  <a:lnTo>
                    <a:pt x="92" y="3746"/>
                  </a:lnTo>
                  <a:lnTo>
                    <a:pt x="50" y="3970"/>
                  </a:lnTo>
                  <a:lnTo>
                    <a:pt x="17" y="4211"/>
                  </a:lnTo>
                  <a:lnTo>
                    <a:pt x="0" y="4443"/>
                  </a:lnTo>
                  <a:lnTo>
                    <a:pt x="0" y="4692"/>
                  </a:lnTo>
                  <a:lnTo>
                    <a:pt x="0" y="4933"/>
                  </a:lnTo>
                  <a:lnTo>
                    <a:pt x="17" y="5165"/>
                  </a:lnTo>
                  <a:lnTo>
                    <a:pt x="50" y="5406"/>
                  </a:lnTo>
                  <a:lnTo>
                    <a:pt x="92" y="5630"/>
                  </a:lnTo>
                  <a:lnTo>
                    <a:pt x="142" y="5863"/>
                  </a:lnTo>
                  <a:lnTo>
                    <a:pt x="208" y="6087"/>
                  </a:lnTo>
                  <a:lnTo>
                    <a:pt x="283" y="6303"/>
                  </a:lnTo>
                  <a:lnTo>
                    <a:pt x="366" y="6519"/>
                  </a:lnTo>
                  <a:lnTo>
                    <a:pt x="457" y="6726"/>
                  </a:lnTo>
                  <a:lnTo>
                    <a:pt x="565" y="6926"/>
                  </a:lnTo>
                  <a:lnTo>
                    <a:pt x="673" y="7125"/>
                  </a:lnTo>
                  <a:lnTo>
                    <a:pt x="797" y="7316"/>
                  </a:lnTo>
                  <a:lnTo>
                    <a:pt x="930" y="7499"/>
                  </a:lnTo>
                  <a:lnTo>
                    <a:pt x="1071" y="7673"/>
                  </a:lnTo>
                  <a:lnTo>
                    <a:pt x="1213" y="7847"/>
                  </a:lnTo>
                  <a:lnTo>
                    <a:pt x="1370" y="8005"/>
                  </a:lnTo>
                  <a:lnTo>
                    <a:pt x="1536" y="8163"/>
                  </a:lnTo>
                  <a:lnTo>
                    <a:pt x="1703" y="8312"/>
                  </a:lnTo>
                  <a:lnTo>
                    <a:pt x="1885" y="8445"/>
                  </a:lnTo>
                  <a:lnTo>
                    <a:pt x="2068" y="8578"/>
                  </a:lnTo>
                  <a:lnTo>
                    <a:pt x="2259" y="8703"/>
                  </a:lnTo>
                  <a:lnTo>
                    <a:pt x="2450" y="8819"/>
                  </a:lnTo>
                  <a:lnTo>
                    <a:pt x="2657" y="8918"/>
                  </a:lnTo>
                  <a:lnTo>
                    <a:pt x="2865" y="9010"/>
                  </a:lnTo>
                  <a:lnTo>
                    <a:pt x="3073" y="9093"/>
                  </a:lnTo>
                  <a:lnTo>
                    <a:pt x="3297" y="9168"/>
                  </a:lnTo>
                  <a:lnTo>
                    <a:pt x="3521" y="9234"/>
                  </a:lnTo>
                  <a:lnTo>
                    <a:pt x="3745" y="9284"/>
                  </a:lnTo>
                  <a:lnTo>
                    <a:pt x="3978" y="9325"/>
                  </a:lnTo>
                  <a:lnTo>
                    <a:pt x="4210" y="9359"/>
                  </a:lnTo>
                  <a:lnTo>
                    <a:pt x="4451" y="9375"/>
                  </a:lnTo>
                  <a:lnTo>
                    <a:pt x="4692" y="9383"/>
                  </a:lnTo>
                  <a:lnTo>
                    <a:pt x="4932" y="9375"/>
                  </a:lnTo>
                  <a:lnTo>
                    <a:pt x="5173" y="9359"/>
                  </a:lnTo>
                  <a:lnTo>
                    <a:pt x="5406" y="9325"/>
                  </a:lnTo>
                  <a:lnTo>
                    <a:pt x="5638" y="9284"/>
                  </a:lnTo>
                  <a:lnTo>
                    <a:pt x="5862" y="9234"/>
                  </a:lnTo>
                  <a:lnTo>
                    <a:pt x="6087" y="9168"/>
                  </a:lnTo>
                  <a:lnTo>
                    <a:pt x="6303" y="9093"/>
                  </a:lnTo>
                  <a:lnTo>
                    <a:pt x="6518" y="9010"/>
                  </a:lnTo>
                  <a:lnTo>
                    <a:pt x="6726" y="8918"/>
                  </a:lnTo>
                  <a:lnTo>
                    <a:pt x="6925" y="8819"/>
                  </a:lnTo>
                  <a:lnTo>
                    <a:pt x="7125" y="8703"/>
                  </a:lnTo>
                  <a:lnTo>
                    <a:pt x="7316" y="8578"/>
                  </a:lnTo>
                  <a:lnTo>
                    <a:pt x="7498" y="8445"/>
                  </a:lnTo>
                  <a:lnTo>
                    <a:pt x="7673" y="8312"/>
                  </a:lnTo>
                  <a:lnTo>
                    <a:pt x="7847" y="8163"/>
                  </a:lnTo>
                  <a:lnTo>
                    <a:pt x="8005" y="8005"/>
                  </a:lnTo>
                  <a:lnTo>
                    <a:pt x="8162" y="7847"/>
                  </a:lnTo>
                  <a:lnTo>
                    <a:pt x="8312" y="7673"/>
                  </a:lnTo>
                  <a:lnTo>
                    <a:pt x="8453" y="7499"/>
                  </a:lnTo>
                  <a:lnTo>
                    <a:pt x="8578" y="7316"/>
                  </a:lnTo>
                  <a:lnTo>
                    <a:pt x="8702" y="7125"/>
                  </a:lnTo>
                  <a:lnTo>
                    <a:pt x="8818" y="6926"/>
                  </a:lnTo>
                  <a:lnTo>
                    <a:pt x="8918" y="6726"/>
                  </a:lnTo>
                  <a:lnTo>
                    <a:pt x="9009" y="6519"/>
                  </a:lnTo>
                  <a:lnTo>
                    <a:pt x="9092" y="6303"/>
                  </a:lnTo>
                  <a:lnTo>
                    <a:pt x="9167" y="6087"/>
                  </a:lnTo>
                  <a:lnTo>
                    <a:pt x="9234" y="5863"/>
                  </a:lnTo>
                  <a:lnTo>
                    <a:pt x="9283" y="5630"/>
                  </a:lnTo>
                  <a:lnTo>
                    <a:pt x="9325" y="5406"/>
                  </a:lnTo>
                  <a:lnTo>
                    <a:pt x="9358" y="5165"/>
                  </a:lnTo>
                  <a:lnTo>
                    <a:pt x="9375" y="4933"/>
                  </a:lnTo>
                  <a:lnTo>
                    <a:pt x="9383" y="4692"/>
                  </a:lnTo>
                  <a:lnTo>
                    <a:pt x="9375" y="4443"/>
                  </a:lnTo>
                  <a:lnTo>
                    <a:pt x="9358" y="4211"/>
                  </a:lnTo>
                  <a:lnTo>
                    <a:pt x="9325" y="3970"/>
                  </a:lnTo>
                  <a:lnTo>
                    <a:pt x="9283" y="3746"/>
                  </a:lnTo>
                  <a:lnTo>
                    <a:pt x="9234" y="3513"/>
                  </a:lnTo>
                  <a:lnTo>
                    <a:pt x="9167" y="3297"/>
                  </a:lnTo>
                  <a:lnTo>
                    <a:pt x="9092" y="3073"/>
                  </a:lnTo>
                  <a:lnTo>
                    <a:pt x="9009" y="2865"/>
                  </a:lnTo>
                  <a:lnTo>
                    <a:pt x="8918" y="2658"/>
                  </a:lnTo>
                  <a:lnTo>
                    <a:pt x="8818" y="2450"/>
                  </a:lnTo>
                  <a:lnTo>
                    <a:pt x="8702" y="2259"/>
                  </a:lnTo>
                  <a:lnTo>
                    <a:pt x="8578" y="2068"/>
                  </a:lnTo>
                  <a:lnTo>
                    <a:pt x="8453" y="1886"/>
                  </a:lnTo>
                  <a:lnTo>
                    <a:pt x="8312" y="1703"/>
                  </a:lnTo>
                  <a:lnTo>
                    <a:pt x="8162" y="1537"/>
                  </a:lnTo>
                  <a:lnTo>
                    <a:pt x="8005" y="1371"/>
                  </a:lnTo>
                  <a:lnTo>
                    <a:pt x="7847" y="1213"/>
                  </a:lnTo>
                  <a:lnTo>
                    <a:pt x="7673" y="1072"/>
                  </a:lnTo>
                  <a:lnTo>
                    <a:pt x="7498" y="931"/>
                  </a:lnTo>
                  <a:lnTo>
                    <a:pt x="7316" y="798"/>
                  </a:lnTo>
                  <a:lnTo>
                    <a:pt x="7125" y="673"/>
                  </a:lnTo>
                  <a:lnTo>
                    <a:pt x="6925" y="565"/>
                  </a:lnTo>
                  <a:lnTo>
                    <a:pt x="6726" y="457"/>
                  </a:lnTo>
                  <a:lnTo>
                    <a:pt x="6518" y="366"/>
                  </a:lnTo>
                  <a:lnTo>
                    <a:pt x="6303" y="283"/>
                  </a:lnTo>
                  <a:lnTo>
                    <a:pt x="6087" y="208"/>
                  </a:lnTo>
                  <a:lnTo>
                    <a:pt x="5862" y="142"/>
                  </a:lnTo>
                  <a:lnTo>
                    <a:pt x="5638" y="92"/>
                  </a:lnTo>
                  <a:lnTo>
                    <a:pt x="5406" y="51"/>
                  </a:lnTo>
                  <a:lnTo>
                    <a:pt x="5173" y="26"/>
                  </a:lnTo>
                  <a:lnTo>
                    <a:pt x="49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3382375" y="2152650"/>
              <a:ext cx="234575" cy="234575"/>
            </a:xfrm>
            <a:custGeom>
              <a:rect b="b" l="l" r="r" t="t"/>
              <a:pathLst>
                <a:path extrusionOk="0" h="9383" w="9383">
                  <a:moveTo>
                    <a:pt x="4451" y="0"/>
                  </a:moveTo>
                  <a:lnTo>
                    <a:pt x="4210" y="25"/>
                  </a:lnTo>
                  <a:lnTo>
                    <a:pt x="3978" y="50"/>
                  </a:lnTo>
                  <a:lnTo>
                    <a:pt x="3745" y="92"/>
                  </a:lnTo>
                  <a:lnTo>
                    <a:pt x="3521" y="141"/>
                  </a:lnTo>
                  <a:lnTo>
                    <a:pt x="3297" y="208"/>
                  </a:lnTo>
                  <a:lnTo>
                    <a:pt x="3081" y="283"/>
                  </a:lnTo>
                  <a:lnTo>
                    <a:pt x="2865" y="366"/>
                  </a:lnTo>
                  <a:lnTo>
                    <a:pt x="2657" y="457"/>
                  </a:lnTo>
                  <a:lnTo>
                    <a:pt x="2458" y="565"/>
                  </a:lnTo>
                  <a:lnTo>
                    <a:pt x="2259" y="673"/>
                  </a:lnTo>
                  <a:lnTo>
                    <a:pt x="2068" y="797"/>
                  </a:lnTo>
                  <a:lnTo>
                    <a:pt x="1885" y="930"/>
                  </a:lnTo>
                  <a:lnTo>
                    <a:pt x="1702" y="1071"/>
                  </a:lnTo>
                  <a:lnTo>
                    <a:pt x="1536" y="1212"/>
                  </a:lnTo>
                  <a:lnTo>
                    <a:pt x="1370" y="1370"/>
                  </a:lnTo>
                  <a:lnTo>
                    <a:pt x="1221" y="1536"/>
                  </a:lnTo>
                  <a:lnTo>
                    <a:pt x="1071" y="1702"/>
                  </a:lnTo>
                  <a:lnTo>
                    <a:pt x="930" y="1885"/>
                  </a:lnTo>
                  <a:lnTo>
                    <a:pt x="797" y="2068"/>
                  </a:lnTo>
                  <a:lnTo>
                    <a:pt x="681" y="2259"/>
                  </a:lnTo>
                  <a:lnTo>
                    <a:pt x="565" y="2450"/>
                  </a:lnTo>
                  <a:lnTo>
                    <a:pt x="457" y="2657"/>
                  </a:lnTo>
                  <a:lnTo>
                    <a:pt x="366" y="2865"/>
                  </a:lnTo>
                  <a:lnTo>
                    <a:pt x="283" y="3072"/>
                  </a:lnTo>
                  <a:lnTo>
                    <a:pt x="208" y="3297"/>
                  </a:lnTo>
                  <a:lnTo>
                    <a:pt x="150" y="3512"/>
                  </a:lnTo>
                  <a:lnTo>
                    <a:pt x="92" y="3745"/>
                  </a:lnTo>
                  <a:lnTo>
                    <a:pt x="50" y="3977"/>
                  </a:lnTo>
                  <a:lnTo>
                    <a:pt x="25" y="4210"/>
                  </a:lnTo>
                  <a:lnTo>
                    <a:pt x="0" y="4442"/>
                  </a:lnTo>
                  <a:lnTo>
                    <a:pt x="0" y="4692"/>
                  </a:lnTo>
                  <a:lnTo>
                    <a:pt x="0" y="4932"/>
                  </a:lnTo>
                  <a:lnTo>
                    <a:pt x="25" y="5165"/>
                  </a:lnTo>
                  <a:lnTo>
                    <a:pt x="50" y="5406"/>
                  </a:lnTo>
                  <a:lnTo>
                    <a:pt x="92" y="5630"/>
                  </a:lnTo>
                  <a:lnTo>
                    <a:pt x="150" y="5862"/>
                  </a:lnTo>
                  <a:lnTo>
                    <a:pt x="208" y="6087"/>
                  </a:lnTo>
                  <a:lnTo>
                    <a:pt x="283" y="6302"/>
                  </a:lnTo>
                  <a:lnTo>
                    <a:pt x="366" y="6518"/>
                  </a:lnTo>
                  <a:lnTo>
                    <a:pt x="457" y="6726"/>
                  </a:lnTo>
                  <a:lnTo>
                    <a:pt x="565" y="6925"/>
                  </a:lnTo>
                  <a:lnTo>
                    <a:pt x="681" y="7124"/>
                  </a:lnTo>
                  <a:lnTo>
                    <a:pt x="797" y="7315"/>
                  </a:lnTo>
                  <a:lnTo>
                    <a:pt x="930" y="7498"/>
                  </a:lnTo>
                  <a:lnTo>
                    <a:pt x="1071" y="7672"/>
                  </a:lnTo>
                  <a:lnTo>
                    <a:pt x="1221" y="7847"/>
                  </a:lnTo>
                  <a:lnTo>
                    <a:pt x="1370" y="8005"/>
                  </a:lnTo>
                  <a:lnTo>
                    <a:pt x="1536" y="8162"/>
                  </a:lnTo>
                  <a:lnTo>
                    <a:pt x="1702" y="8312"/>
                  </a:lnTo>
                  <a:lnTo>
                    <a:pt x="1885" y="8445"/>
                  </a:lnTo>
                  <a:lnTo>
                    <a:pt x="2068" y="8577"/>
                  </a:lnTo>
                  <a:lnTo>
                    <a:pt x="2259" y="8702"/>
                  </a:lnTo>
                  <a:lnTo>
                    <a:pt x="2458" y="8818"/>
                  </a:lnTo>
                  <a:lnTo>
                    <a:pt x="2657" y="8918"/>
                  </a:lnTo>
                  <a:lnTo>
                    <a:pt x="2865" y="9009"/>
                  </a:lnTo>
                  <a:lnTo>
                    <a:pt x="3081" y="9092"/>
                  </a:lnTo>
                  <a:lnTo>
                    <a:pt x="3297" y="9167"/>
                  </a:lnTo>
                  <a:lnTo>
                    <a:pt x="3521" y="9233"/>
                  </a:lnTo>
                  <a:lnTo>
                    <a:pt x="3745" y="9283"/>
                  </a:lnTo>
                  <a:lnTo>
                    <a:pt x="3978" y="9325"/>
                  </a:lnTo>
                  <a:lnTo>
                    <a:pt x="4210" y="9358"/>
                  </a:lnTo>
                  <a:lnTo>
                    <a:pt x="4451" y="9375"/>
                  </a:lnTo>
                  <a:lnTo>
                    <a:pt x="4692" y="9383"/>
                  </a:lnTo>
                  <a:lnTo>
                    <a:pt x="4932" y="9375"/>
                  </a:lnTo>
                  <a:lnTo>
                    <a:pt x="5173" y="9358"/>
                  </a:lnTo>
                  <a:lnTo>
                    <a:pt x="5406" y="9325"/>
                  </a:lnTo>
                  <a:lnTo>
                    <a:pt x="5638" y="9283"/>
                  </a:lnTo>
                  <a:lnTo>
                    <a:pt x="5862" y="9233"/>
                  </a:lnTo>
                  <a:lnTo>
                    <a:pt x="6087" y="9167"/>
                  </a:lnTo>
                  <a:lnTo>
                    <a:pt x="6302" y="9092"/>
                  </a:lnTo>
                  <a:lnTo>
                    <a:pt x="6518" y="9009"/>
                  </a:lnTo>
                  <a:lnTo>
                    <a:pt x="6726" y="8918"/>
                  </a:lnTo>
                  <a:lnTo>
                    <a:pt x="6925" y="8818"/>
                  </a:lnTo>
                  <a:lnTo>
                    <a:pt x="7124" y="8702"/>
                  </a:lnTo>
                  <a:lnTo>
                    <a:pt x="7315" y="8577"/>
                  </a:lnTo>
                  <a:lnTo>
                    <a:pt x="7498" y="8445"/>
                  </a:lnTo>
                  <a:lnTo>
                    <a:pt x="7681" y="8312"/>
                  </a:lnTo>
                  <a:lnTo>
                    <a:pt x="7847" y="8162"/>
                  </a:lnTo>
                  <a:lnTo>
                    <a:pt x="8013" y="8005"/>
                  </a:lnTo>
                  <a:lnTo>
                    <a:pt x="8162" y="7847"/>
                  </a:lnTo>
                  <a:lnTo>
                    <a:pt x="8312" y="7672"/>
                  </a:lnTo>
                  <a:lnTo>
                    <a:pt x="8453" y="7498"/>
                  </a:lnTo>
                  <a:lnTo>
                    <a:pt x="8586" y="7315"/>
                  </a:lnTo>
                  <a:lnTo>
                    <a:pt x="8702" y="7124"/>
                  </a:lnTo>
                  <a:lnTo>
                    <a:pt x="8818" y="6925"/>
                  </a:lnTo>
                  <a:lnTo>
                    <a:pt x="8918" y="6726"/>
                  </a:lnTo>
                  <a:lnTo>
                    <a:pt x="9018" y="6518"/>
                  </a:lnTo>
                  <a:lnTo>
                    <a:pt x="9101" y="6302"/>
                  </a:lnTo>
                  <a:lnTo>
                    <a:pt x="9175" y="6087"/>
                  </a:lnTo>
                  <a:lnTo>
                    <a:pt x="9234" y="5862"/>
                  </a:lnTo>
                  <a:lnTo>
                    <a:pt x="9292" y="5630"/>
                  </a:lnTo>
                  <a:lnTo>
                    <a:pt x="9333" y="5406"/>
                  </a:lnTo>
                  <a:lnTo>
                    <a:pt x="9358" y="5165"/>
                  </a:lnTo>
                  <a:lnTo>
                    <a:pt x="9375" y="4932"/>
                  </a:lnTo>
                  <a:lnTo>
                    <a:pt x="9383" y="4692"/>
                  </a:lnTo>
                  <a:lnTo>
                    <a:pt x="9375" y="4442"/>
                  </a:lnTo>
                  <a:lnTo>
                    <a:pt x="9358" y="4210"/>
                  </a:lnTo>
                  <a:lnTo>
                    <a:pt x="9333" y="3977"/>
                  </a:lnTo>
                  <a:lnTo>
                    <a:pt x="9292" y="3745"/>
                  </a:lnTo>
                  <a:lnTo>
                    <a:pt x="9234" y="3512"/>
                  </a:lnTo>
                  <a:lnTo>
                    <a:pt x="9175" y="3297"/>
                  </a:lnTo>
                  <a:lnTo>
                    <a:pt x="9101" y="3072"/>
                  </a:lnTo>
                  <a:lnTo>
                    <a:pt x="9018" y="2865"/>
                  </a:lnTo>
                  <a:lnTo>
                    <a:pt x="8918" y="2657"/>
                  </a:lnTo>
                  <a:lnTo>
                    <a:pt x="8818" y="2450"/>
                  </a:lnTo>
                  <a:lnTo>
                    <a:pt x="8702" y="2259"/>
                  </a:lnTo>
                  <a:lnTo>
                    <a:pt x="8586" y="2068"/>
                  </a:lnTo>
                  <a:lnTo>
                    <a:pt x="8453" y="1885"/>
                  </a:lnTo>
                  <a:lnTo>
                    <a:pt x="8312" y="1702"/>
                  </a:lnTo>
                  <a:lnTo>
                    <a:pt x="8162" y="1536"/>
                  </a:lnTo>
                  <a:lnTo>
                    <a:pt x="8013" y="1370"/>
                  </a:lnTo>
                  <a:lnTo>
                    <a:pt x="7847" y="1212"/>
                  </a:lnTo>
                  <a:lnTo>
                    <a:pt x="7681" y="1071"/>
                  </a:lnTo>
                  <a:lnTo>
                    <a:pt x="7498" y="930"/>
                  </a:lnTo>
                  <a:lnTo>
                    <a:pt x="7315" y="797"/>
                  </a:lnTo>
                  <a:lnTo>
                    <a:pt x="7124" y="673"/>
                  </a:lnTo>
                  <a:lnTo>
                    <a:pt x="6925" y="565"/>
                  </a:lnTo>
                  <a:lnTo>
                    <a:pt x="6726" y="457"/>
                  </a:lnTo>
                  <a:lnTo>
                    <a:pt x="6518" y="366"/>
                  </a:lnTo>
                  <a:lnTo>
                    <a:pt x="6302" y="283"/>
                  </a:lnTo>
                  <a:lnTo>
                    <a:pt x="6087" y="208"/>
                  </a:lnTo>
                  <a:lnTo>
                    <a:pt x="5862" y="141"/>
                  </a:lnTo>
                  <a:lnTo>
                    <a:pt x="5638" y="92"/>
                  </a:lnTo>
                  <a:lnTo>
                    <a:pt x="5406" y="50"/>
                  </a:lnTo>
                  <a:lnTo>
                    <a:pt x="5173" y="25"/>
                  </a:lnTo>
                  <a:lnTo>
                    <a:pt x="49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3432400" y="955925"/>
              <a:ext cx="234600" cy="234800"/>
            </a:xfrm>
            <a:custGeom>
              <a:rect b="b" l="l" r="r" t="t"/>
              <a:pathLst>
                <a:path extrusionOk="0" h="9392" w="9384">
                  <a:moveTo>
                    <a:pt x="4692" y="1"/>
                  </a:moveTo>
                  <a:lnTo>
                    <a:pt x="4451" y="9"/>
                  </a:lnTo>
                  <a:lnTo>
                    <a:pt x="4210" y="26"/>
                  </a:lnTo>
                  <a:lnTo>
                    <a:pt x="3978" y="59"/>
                  </a:lnTo>
                  <a:lnTo>
                    <a:pt x="3745" y="100"/>
                  </a:lnTo>
                  <a:lnTo>
                    <a:pt x="3521" y="150"/>
                  </a:lnTo>
                  <a:lnTo>
                    <a:pt x="3297" y="217"/>
                  </a:lnTo>
                  <a:lnTo>
                    <a:pt x="3081" y="291"/>
                  </a:lnTo>
                  <a:lnTo>
                    <a:pt x="2865" y="374"/>
                  </a:lnTo>
                  <a:lnTo>
                    <a:pt x="2657" y="466"/>
                  </a:lnTo>
                  <a:lnTo>
                    <a:pt x="2458" y="574"/>
                  </a:lnTo>
                  <a:lnTo>
                    <a:pt x="2259" y="682"/>
                  </a:lnTo>
                  <a:lnTo>
                    <a:pt x="2068" y="806"/>
                  </a:lnTo>
                  <a:lnTo>
                    <a:pt x="1885" y="939"/>
                  </a:lnTo>
                  <a:lnTo>
                    <a:pt x="1711" y="1072"/>
                  </a:lnTo>
                  <a:lnTo>
                    <a:pt x="1536" y="1221"/>
                  </a:lnTo>
                  <a:lnTo>
                    <a:pt x="1370" y="1379"/>
                  </a:lnTo>
                  <a:lnTo>
                    <a:pt x="1221" y="1545"/>
                  </a:lnTo>
                  <a:lnTo>
                    <a:pt x="1072" y="1711"/>
                  </a:lnTo>
                  <a:lnTo>
                    <a:pt x="930" y="1886"/>
                  </a:lnTo>
                  <a:lnTo>
                    <a:pt x="798" y="2077"/>
                  </a:lnTo>
                  <a:lnTo>
                    <a:pt x="681" y="2268"/>
                  </a:lnTo>
                  <a:lnTo>
                    <a:pt x="565" y="2459"/>
                  </a:lnTo>
                  <a:lnTo>
                    <a:pt x="465" y="2666"/>
                  </a:lnTo>
                  <a:lnTo>
                    <a:pt x="366" y="2874"/>
                  </a:lnTo>
                  <a:lnTo>
                    <a:pt x="283" y="3081"/>
                  </a:lnTo>
                  <a:lnTo>
                    <a:pt x="208" y="3305"/>
                  </a:lnTo>
                  <a:lnTo>
                    <a:pt x="150" y="3521"/>
                  </a:lnTo>
                  <a:lnTo>
                    <a:pt x="92" y="3754"/>
                  </a:lnTo>
                  <a:lnTo>
                    <a:pt x="50" y="3986"/>
                  </a:lnTo>
                  <a:lnTo>
                    <a:pt x="25" y="4219"/>
                  </a:lnTo>
                  <a:lnTo>
                    <a:pt x="0" y="4460"/>
                  </a:lnTo>
                  <a:lnTo>
                    <a:pt x="0" y="4700"/>
                  </a:lnTo>
                  <a:lnTo>
                    <a:pt x="0" y="4941"/>
                  </a:lnTo>
                  <a:lnTo>
                    <a:pt x="25" y="5174"/>
                  </a:lnTo>
                  <a:lnTo>
                    <a:pt x="50" y="5415"/>
                  </a:lnTo>
                  <a:lnTo>
                    <a:pt x="92" y="5647"/>
                  </a:lnTo>
                  <a:lnTo>
                    <a:pt x="150" y="5871"/>
                  </a:lnTo>
                  <a:lnTo>
                    <a:pt x="208" y="6095"/>
                  </a:lnTo>
                  <a:lnTo>
                    <a:pt x="283" y="6311"/>
                  </a:lnTo>
                  <a:lnTo>
                    <a:pt x="366" y="6527"/>
                  </a:lnTo>
                  <a:lnTo>
                    <a:pt x="465" y="6735"/>
                  </a:lnTo>
                  <a:lnTo>
                    <a:pt x="565" y="6934"/>
                  </a:lnTo>
                  <a:lnTo>
                    <a:pt x="681" y="7133"/>
                  </a:lnTo>
                  <a:lnTo>
                    <a:pt x="798" y="7324"/>
                  </a:lnTo>
                  <a:lnTo>
                    <a:pt x="930" y="7507"/>
                  </a:lnTo>
                  <a:lnTo>
                    <a:pt x="1072" y="7681"/>
                  </a:lnTo>
                  <a:lnTo>
                    <a:pt x="1221" y="7856"/>
                  </a:lnTo>
                  <a:lnTo>
                    <a:pt x="1370" y="8013"/>
                  </a:lnTo>
                  <a:lnTo>
                    <a:pt x="1536" y="8171"/>
                  </a:lnTo>
                  <a:lnTo>
                    <a:pt x="1711" y="8321"/>
                  </a:lnTo>
                  <a:lnTo>
                    <a:pt x="1885" y="8462"/>
                  </a:lnTo>
                  <a:lnTo>
                    <a:pt x="2068" y="8586"/>
                  </a:lnTo>
                  <a:lnTo>
                    <a:pt x="2259" y="8711"/>
                  </a:lnTo>
                  <a:lnTo>
                    <a:pt x="2458" y="8827"/>
                  </a:lnTo>
                  <a:lnTo>
                    <a:pt x="2657" y="8927"/>
                  </a:lnTo>
                  <a:lnTo>
                    <a:pt x="2865" y="9018"/>
                  </a:lnTo>
                  <a:lnTo>
                    <a:pt x="3081" y="9109"/>
                  </a:lnTo>
                  <a:lnTo>
                    <a:pt x="3297" y="9176"/>
                  </a:lnTo>
                  <a:lnTo>
                    <a:pt x="3521" y="9242"/>
                  </a:lnTo>
                  <a:lnTo>
                    <a:pt x="3745" y="9292"/>
                  </a:lnTo>
                  <a:lnTo>
                    <a:pt x="3978" y="9334"/>
                  </a:lnTo>
                  <a:lnTo>
                    <a:pt x="4210" y="9367"/>
                  </a:lnTo>
                  <a:lnTo>
                    <a:pt x="4451" y="9383"/>
                  </a:lnTo>
                  <a:lnTo>
                    <a:pt x="4692" y="9392"/>
                  </a:lnTo>
                  <a:lnTo>
                    <a:pt x="4933" y="9383"/>
                  </a:lnTo>
                  <a:lnTo>
                    <a:pt x="5173" y="9367"/>
                  </a:lnTo>
                  <a:lnTo>
                    <a:pt x="5406" y="9334"/>
                  </a:lnTo>
                  <a:lnTo>
                    <a:pt x="5638" y="9292"/>
                  </a:lnTo>
                  <a:lnTo>
                    <a:pt x="5862" y="9242"/>
                  </a:lnTo>
                  <a:lnTo>
                    <a:pt x="6087" y="9176"/>
                  </a:lnTo>
                  <a:lnTo>
                    <a:pt x="6303" y="9109"/>
                  </a:lnTo>
                  <a:lnTo>
                    <a:pt x="6518" y="9018"/>
                  </a:lnTo>
                  <a:lnTo>
                    <a:pt x="6726" y="8927"/>
                  </a:lnTo>
                  <a:lnTo>
                    <a:pt x="6925" y="8827"/>
                  </a:lnTo>
                  <a:lnTo>
                    <a:pt x="7125" y="8711"/>
                  </a:lnTo>
                  <a:lnTo>
                    <a:pt x="7316" y="8586"/>
                  </a:lnTo>
                  <a:lnTo>
                    <a:pt x="7498" y="8462"/>
                  </a:lnTo>
                  <a:lnTo>
                    <a:pt x="7673" y="8321"/>
                  </a:lnTo>
                  <a:lnTo>
                    <a:pt x="7847" y="8171"/>
                  </a:lnTo>
                  <a:lnTo>
                    <a:pt x="8005" y="8013"/>
                  </a:lnTo>
                  <a:lnTo>
                    <a:pt x="8162" y="7856"/>
                  </a:lnTo>
                  <a:lnTo>
                    <a:pt x="8312" y="7681"/>
                  </a:lnTo>
                  <a:lnTo>
                    <a:pt x="8445" y="7507"/>
                  </a:lnTo>
                  <a:lnTo>
                    <a:pt x="8578" y="7324"/>
                  </a:lnTo>
                  <a:lnTo>
                    <a:pt x="8702" y="7133"/>
                  </a:lnTo>
                  <a:lnTo>
                    <a:pt x="8810" y="6934"/>
                  </a:lnTo>
                  <a:lnTo>
                    <a:pt x="8918" y="6735"/>
                  </a:lnTo>
                  <a:lnTo>
                    <a:pt x="9009" y="6527"/>
                  </a:lnTo>
                  <a:lnTo>
                    <a:pt x="9092" y="6311"/>
                  </a:lnTo>
                  <a:lnTo>
                    <a:pt x="9167" y="6095"/>
                  </a:lnTo>
                  <a:lnTo>
                    <a:pt x="9234" y="5871"/>
                  </a:lnTo>
                  <a:lnTo>
                    <a:pt x="9283" y="5647"/>
                  </a:lnTo>
                  <a:lnTo>
                    <a:pt x="9325" y="5415"/>
                  </a:lnTo>
                  <a:lnTo>
                    <a:pt x="9358" y="5174"/>
                  </a:lnTo>
                  <a:lnTo>
                    <a:pt x="9375" y="4941"/>
                  </a:lnTo>
                  <a:lnTo>
                    <a:pt x="9383" y="4700"/>
                  </a:lnTo>
                  <a:lnTo>
                    <a:pt x="9375" y="4460"/>
                  </a:lnTo>
                  <a:lnTo>
                    <a:pt x="9358" y="4219"/>
                  </a:lnTo>
                  <a:lnTo>
                    <a:pt x="9325" y="3986"/>
                  </a:lnTo>
                  <a:lnTo>
                    <a:pt x="9283" y="3754"/>
                  </a:lnTo>
                  <a:lnTo>
                    <a:pt x="9234" y="3521"/>
                  </a:lnTo>
                  <a:lnTo>
                    <a:pt x="9167" y="3305"/>
                  </a:lnTo>
                  <a:lnTo>
                    <a:pt x="9092" y="3081"/>
                  </a:lnTo>
                  <a:lnTo>
                    <a:pt x="9009" y="2874"/>
                  </a:lnTo>
                  <a:lnTo>
                    <a:pt x="8918" y="2666"/>
                  </a:lnTo>
                  <a:lnTo>
                    <a:pt x="8810" y="2459"/>
                  </a:lnTo>
                  <a:lnTo>
                    <a:pt x="8702" y="2268"/>
                  </a:lnTo>
                  <a:lnTo>
                    <a:pt x="8578" y="2077"/>
                  </a:lnTo>
                  <a:lnTo>
                    <a:pt x="8445" y="1886"/>
                  </a:lnTo>
                  <a:lnTo>
                    <a:pt x="8312" y="1711"/>
                  </a:lnTo>
                  <a:lnTo>
                    <a:pt x="8162" y="1545"/>
                  </a:lnTo>
                  <a:lnTo>
                    <a:pt x="8005" y="1379"/>
                  </a:lnTo>
                  <a:lnTo>
                    <a:pt x="7847" y="1221"/>
                  </a:lnTo>
                  <a:lnTo>
                    <a:pt x="7673" y="1072"/>
                  </a:lnTo>
                  <a:lnTo>
                    <a:pt x="7498" y="939"/>
                  </a:lnTo>
                  <a:lnTo>
                    <a:pt x="7316" y="806"/>
                  </a:lnTo>
                  <a:lnTo>
                    <a:pt x="7125" y="682"/>
                  </a:lnTo>
                  <a:lnTo>
                    <a:pt x="6925" y="574"/>
                  </a:lnTo>
                  <a:lnTo>
                    <a:pt x="6726" y="466"/>
                  </a:lnTo>
                  <a:lnTo>
                    <a:pt x="6518" y="374"/>
                  </a:lnTo>
                  <a:lnTo>
                    <a:pt x="6303" y="291"/>
                  </a:lnTo>
                  <a:lnTo>
                    <a:pt x="6087" y="217"/>
                  </a:lnTo>
                  <a:lnTo>
                    <a:pt x="5862" y="150"/>
                  </a:lnTo>
                  <a:lnTo>
                    <a:pt x="5638" y="100"/>
                  </a:lnTo>
                  <a:lnTo>
                    <a:pt x="5406" y="59"/>
                  </a:lnTo>
                  <a:lnTo>
                    <a:pt x="5173" y="26"/>
                  </a:lnTo>
                  <a:lnTo>
                    <a:pt x="4933" y="9"/>
                  </a:lnTo>
                  <a:lnTo>
                    <a:pt x="46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2927550" y="3682100"/>
              <a:ext cx="234600" cy="234600"/>
            </a:xfrm>
            <a:custGeom>
              <a:rect b="b" l="l" r="r" t="t"/>
              <a:pathLst>
                <a:path extrusionOk="0" h="9384" w="9384">
                  <a:moveTo>
                    <a:pt x="4451" y="1"/>
                  </a:moveTo>
                  <a:lnTo>
                    <a:pt x="4219" y="26"/>
                  </a:lnTo>
                  <a:lnTo>
                    <a:pt x="3978" y="51"/>
                  </a:lnTo>
                  <a:lnTo>
                    <a:pt x="3746" y="92"/>
                  </a:lnTo>
                  <a:lnTo>
                    <a:pt x="3521" y="150"/>
                  </a:lnTo>
                  <a:lnTo>
                    <a:pt x="3297" y="208"/>
                  </a:lnTo>
                  <a:lnTo>
                    <a:pt x="3081" y="283"/>
                  </a:lnTo>
                  <a:lnTo>
                    <a:pt x="2866" y="366"/>
                  </a:lnTo>
                  <a:lnTo>
                    <a:pt x="2658" y="457"/>
                  </a:lnTo>
                  <a:lnTo>
                    <a:pt x="2459" y="565"/>
                  </a:lnTo>
                  <a:lnTo>
                    <a:pt x="2259" y="682"/>
                  </a:lnTo>
                  <a:lnTo>
                    <a:pt x="2068" y="798"/>
                  </a:lnTo>
                  <a:lnTo>
                    <a:pt x="1886" y="931"/>
                  </a:lnTo>
                  <a:lnTo>
                    <a:pt x="1711" y="1072"/>
                  </a:lnTo>
                  <a:lnTo>
                    <a:pt x="1537" y="1221"/>
                  </a:lnTo>
                  <a:lnTo>
                    <a:pt x="1379" y="1371"/>
                  </a:lnTo>
                  <a:lnTo>
                    <a:pt x="1221" y="1537"/>
                  </a:lnTo>
                  <a:lnTo>
                    <a:pt x="1072" y="1703"/>
                  </a:lnTo>
                  <a:lnTo>
                    <a:pt x="939" y="1886"/>
                  </a:lnTo>
                  <a:lnTo>
                    <a:pt x="806" y="2068"/>
                  </a:lnTo>
                  <a:lnTo>
                    <a:pt x="682" y="2259"/>
                  </a:lnTo>
                  <a:lnTo>
                    <a:pt x="565" y="2459"/>
                  </a:lnTo>
                  <a:lnTo>
                    <a:pt x="466" y="2658"/>
                  </a:lnTo>
                  <a:lnTo>
                    <a:pt x="375" y="2865"/>
                  </a:lnTo>
                  <a:lnTo>
                    <a:pt x="291" y="3081"/>
                  </a:lnTo>
                  <a:lnTo>
                    <a:pt x="217" y="3297"/>
                  </a:lnTo>
                  <a:lnTo>
                    <a:pt x="150" y="3521"/>
                  </a:lnTo>
                  <a:lnTo>
                    <a:pt x="101" y="3746"/>
                  </a:lnTo>
                  <a:lnTo>
                    <a:pt x="59" y="3978"/>
                  </a:lnTo>
                  <a:lnTo>
                    <a:pt x="26" y="4211"/>
                  </a:lnTo>
                  <a:lnTo>
                    <a:pt x="9" y="4451"/>
                  </a:lnTo>
                  <a:lnTo>
                    <a:pt x="1" y="4692"/>
                  </a:lnTo>
                  <a:lnTo>
                    <a:pt x="9" y="4933"/>
                  </a:lnTo>
                  <a:lnTo>
                    <a:pt x="26" y="5174"/>
                  </a:lnTo>
                  <a:lnTo>
                    <a:pt x="59" y="5406"/>
                  </a:lnTo>
                  <a:lnTo>
                    <a:pt x="101" y="5639"/>
                  </a:lnTo>
                  <a:lnTo>
                    <a:pt x="150" y="5863"/>
                  </a:lnTo>
                  <a:lnTo>
                    <a:pt x="217" y="6087"/>
                  </a:lnTo>
                  <a:lnTo>
                    <a:pt x="291" y="6303"/>
                  </a:lnTo>
                  <a:lnTo>
                    <a:pt x="375" y="6519"/>
                  </a:lnTo>
                  <a:lnTo>
                    <a:pt x="466" y="6726"/>
                  </a:lnTo>
                  <a:lnTo>
                    <a:pt x="565" y="6926"/>
                  </a:lnTo>
                  <a:lnTo>
                    <a:pt x="682" y="7125"/>
                  </a:lnTo>
                  <a:lnTo>
                    <a:pt x="806" y="7316"/>
                  </a:lnTo>
                  <a:lnTo>
                    <a:pt x="939" y="7499"/>
                  </a:lnTo>
                  <a:lnTo>
                    <a:pt x="1072" y="7673"/>
                  </a:lnTo>
                  <a:lnTo>
                    <a:pt x="1221" y="7847"/>
                  </a:lnTo>
                  <a:lnTo>
                    <a:pt x="1379" y="8013"/>
                  </a:lnTo>
                  <a:lnTo>
                    <a:pt x="1537" y="8163"/>
                  </a:lnTo>
                  <a:lnTo>
                    <a:pt x="1711" y="8312"/>
                  </a:lnTo>
                  <a:lnTo>
                    <a:pt x="1886" y="8454"/>
                  </a:lnTo>
                  <a:lnTo>
                    <a:pt x="2068" y="8586"/>
                  </a:lnTo>
                  <a:lnTo>
                    <a:pt x="2259" y="8703"/>
                  </a:lnTo>
                  <a:lnTo>
                    <a:pt x="2459" y="8819"/>
                  </a:lnTo>
                  <a:lnTo>
                    <a:pt x="2658" y="8919"/>
                  </a:lnTo>
                  <a:lnTo>
                    <a:pt x="2866" y="9018"/>
                  </a:lnTo>
                  <a:lnTo>
                    <a:pt x="3081" y="9101"/>
                  </a:lnTo>
                  <a:lnTo>
                    <a:pt x="3297" y="9176"/>
                  </a:lnTo>
                  <a:lnTo>
                    <a:pt x="3521" y="9234"/>
                  </a:lnTo>
                  <a:lnTo>
                    <a:pt x="3746" y="9292"/>
                  </a:lnTo>
                  <a:lnTo>
                    <a:pt x="3978" y="9334"/>
                  </a:lnTo>
                  <a:lnTo>
                    <a:pt x="4219" y="9359"/>
                  </a:lnTo>
                  <a:lnTo>
                    <a:pt x="4451" y="9375"/>
                  </a:lnTo>
                  <a:lnTo>
                    <a:pt x="4692" y="9384"/>
                  </a:lnTo>
                  <a:lnTo>
                    <a:pt x="4933" y="9375"/>
                  </a:lnTo>
                  <a:lnTo>
                    <a:pt x="5174" y="9359"/>
                  </a:lnTo>
                  <a:lnTo>
                    <a:pt x="5406" y="9334"/>
                  </a:lnTo>
                  <a:lnTo>
                    <a:pt x="5639" y="9292"/>
                  </a:lnTo>
                  <a:lnTo>
                    <a:pt x="5871" y="9234"/>
                  </a:lnTo>
                  <a:lnTo>
                    <a:pt x="6087" y="9176"/>
                  </a:lnTo>
                  <a:lnTo>
                    <a:pt x="6311" y="9101"/>
                  </a:lnTo>
                  <a:lnTo>
                    <a:pt x="6519" y="9018"/>
                  </a:lnTo>
                  <a:lnTo>
                    <a:pt x="6727" y="8919"/>
                  </a:lnTo>
                  <a:lnTo>
                    <a:pt x="6934" y="8819"/>
                  </a:lnTo>
                  <a:lnTo>
                    <a:pt x="7125" y="8703"/>
                  </a:lnTo>
                  <a:lnTo>
                    <a:pt x="7316" y="8586"/>
                  </a:lnTo>
                  <a:lnTo>
                    <a:pt x="7499" y="8454"/>
                  </a:lnTo>
                  <a:lnTo>
                    <a:pt x="7681" y="8312"/>
                  </a:lnTo>
                  <a:lnTo>
                    <a:pt x="7847" y="8163"/>
                  </a:lnTo>
                  <a:lnTo>
                    <a:pt x="8014" y="8013"/>
                  </a:lnTo>
                  <a:lnTo>
                    <a:pt x="8171" y="7847"/>
                  </a:lnTo>
                  <a:lnTo>
                    <a:pt x="8312" y="7673"/>
                  </a:lnTo>
                  <a:lnTo>
                    <a:pt x="8454" y="7499"/>
                  </a:lnTo>
                  <a:lnTo>
                    <a:pt x="8586" y="7316"/>
                  </a:lnTo>
                  <a:lnTo>
                    <a:pt x="8711" y="7125"/>
                  </a:lnTo>
                  <a:lnTo>
                    <a:pt x="8819" y="6926"/>
                  </a:lnTo>
                  <a:lnTo>
                    <a:pt x="8927" y="6726"/>
                  </a:lnTo>
                  <a:lnTo>
                    <a:pt x="9018" y="6519"/>
                  </a:lnTo>
                  <a:lnTo>
                    <a:pt x="9101" y="6303"/>
                  </a:lnTo>
                  <a:lnTo>
                    <a:pt x="9176" y="6087"/>
                  </a:lnTo>
                  <a:lnTo>
                    <a:pt x="9242" y="5863"/>
                  </a:lnTo>
                  <a:lnTo>
                    <a:pt x="9292" y="5639"/>
                  </a:lnTo>
                  <a:lnTo>
                    <a:pt x="9334" y="5406"/>
                  </a:lnTo>
                  <a:lnTo>
                    <a:pt x="9359" y="5174"/>
                  </a:lnTo>
                  <a:lnTo>
                    <a:pt x="9384" y="4933"/>
                  </a:lnTo>
                  <a:lnTo>
                    <a:pt x="9384" y="4692"/>
                  </a:lnTo>
                  <a:lnTo>
                    <a:pt x="9384" y="4451"/>
                  </a:lnTo>
                  <a:lnTo>
                    <a:pt x="9359" y="4211"/>
                  </a:lnTo>
                  <a:lnTo>
                    <a:pt x="9334" y="3978"/>
                  </a:lnTo>
                  <a:lnTo>
                    <a:pt x="9292" y="3746"/>
                  </a:lnTo>
                  <a:lnTo>
                    <a:pt x="9242" y="3521"/>
                  </a:lnTo>
                  <a:lnTo>
                    <a:pt x="9176" y="3297"/>
                  </a:lnTo>
                  <a:lnTo>
                    <a:pt x="9101" y="3081"/>
                  </a:lnTo>
                  <a:lnTo>
                    <a:pt x="9018" y="2865"/>
                  </a:lnTo>
                  <a:lnTo>
                    <a:pt x="8927" y="2658"/>
                  </a:lnTo>
                  <a:lnTo>
                    <a:pt x="8819" y="2459"/>
                  </a:lnTo>
                  <a:lnTo>
                    <a:pt x="8711" y="2259"/>
                  </a:lnTo>
                  <a:lnTo>
                    <a:pt x="8586" y="2068"/>
                  </a:lnTo>
                  <a:lnTo>
                    <a:pt x="8454" y="1886"/>
                  </a:lnTo>
                  <a:lnTo>
                    <a:pt x="8312" y="1703"/>
                  </a:lnTo>
                  <a:lnTo>
                    <a:pt x="8171" y="1537"/>
                  </a:lnTo>
                  <a:lnTo>
                    <a:pt x="8014" y="1371"/>
                  </a:lnTo>
                  <a:lnTo>
                    <a:pt x="7847" y="1221"/>
                  </a:lnTo>
                  <a:lnTo>
                    <a:pt x="7681" y="1072"/>
                  </a:lnTo>
                  <a:lnTo>
                    <a:pt x="7499" y="931"/>
                  </a:lnTo>
                  <a:lnTo>
                    <a:pt x="7316" y="798"/>
                  </a:lnTo>
                  <a:lnTo>
                    <a:pt x="7125" y="682"/>
                  </a:lnTo>
                  <a:lnTo>
                    <a:pt x="6934" y="565"/>
                  </a:lnTo>
                  <a:lnTo>
                    <a:pt x="6727" y="457"/>
                  </a:lnTo>
                  <a:lnTo>
                    <a:pt x="6519" y="366"/>
                  </a:lnTo>
                  <a:lnTo>
                    <a:pt x="6311" y="283"/>
                  </a:lnTo>
                  <a:lnTo>
                    <a:pt x="6087" y="208"/>
                  </a:lnTo>
                  <a:lnTo>
                    <a:pt x="5871" y="150"/>
                  </a:lnTo>
                  <a:lnTo>
                    <a:pt x="5639" y="92"/>
                  </a:lnTo>
                  <a:lnTo>
                    <a:pt x="5406" y="51"/>
                  </a:lnTo>
                  <a:lnTo>
                    <a:pt x="5174" y="26"/>
                  </a:lnTo>
                  <a:lnTo>
                    <a:pt x="49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4501450" y="1169750"/>
              <a:ext cx="234575" cy="234575"/>
            </a:xfrm>
            <a:custGeom>
              <a:rect b="b" l="l" r="r" t="t"/>
              <a:pathLst>
                <a:path extrusionOk="0" h="9383" w="9383">
                  <a:moveTo>
                    <a:pt x="4691" y="0"/>
                  </a:moveTo>
                  <a:lnTo>
                    <a:pt x="4451" y="8"/>
                  </a:lnTo>
                  <a:lnTo>
                    <a:pt x="4210" y="25"/>
                  </a:lnTo>
                  <a:lnTo>
                    <a:pt x="3977" y="58"/>
                  </a:lnTo>
                  <a:lnTo>
                    <a:pt x="3745" y="100"/>
                  </a:lnTo>
                  <a:lnTo>
                    <a:pt x="3521" y="150"/>
                  </a:lnTo>
                  <a:lnTo>
                    <a:pt x="3297" y="216"/>
                  </a:lnTo>
                  <a:lnTo>
                    <a:pt x="3081" y="291"/>
                  </a:lnTo>
                  <a:lnTo>
                    <a:pt x="2865" y="374"/>
                  </a:lnTo>
                  <a:lnTo>
                    <a:pt x="2657" y="465"/>
                  </a:lnTo>
                  <a:lnTo>
                    <a:pt x="2458" y="565"/>
                  </a:lnTo>
                  <a:lnTo>
                    <a:pt x="2259" y="681"/>
                  </a:lnTo>
                  <a:lnTo>
                    <a:pt x="2068" y="806"/>
                  </a:lnTo>
                  <a:lnTo>
                    <a:pt x="1885" y="930"/>
                  </a:lnTo>
                  <a:lnTo>
                    <a:pt x="1711" y="1071"/>
                  </a:lnTo>
                  <a:lnTo>
                    <a:pt x="1536" y="1221"/>
                  </a:lnTo>
                  <a:lnTo>
                    <a:pt x="1378" y="1378"/>
                  </a:lnTo>
                  <a:lnTo>
                    <a:pt x="1221" y="1536"/>
                  </a:lnTo>
                  <a:lnTo>
                    <a:pt x="1071" y="1711"/>
                  </a:lnTo>
                  <a:lnTo>
                    <a:pt x="930" y="1885"/>
                  </a:lnTo>
                  <a:lnTo>
                    <a:pt x="806" y="2068"/>
                  </a:lnTo>
                  <a:lnTo>
                    <a:pt x="681" y="2259"/>
                  </a:lnTo>
                  <a:lnTo>
                    <a:pt x="565" y="2458"/>
                  </a:lnTo>
                  <a:lnTo>
                    <a:pt x="465" y="2657"/>
                  </a:lnTo>
                  <a:lnTo>
                    <a:pt x="365" y="2865"/>
                  </a:lnTo>
                  <a:lnTo>
                    <a:pt x="282" y="3081"/>
                  </a:lnTo>
                  <a:lnTo>
                    <a:pt x="208" y="3297"/>
                  </a:lnTo>
                  <a:lnTo>
                    <a:pt x="150" y="3521"/>
                  </a:lnTo>
                  <a:lnTo>
                    <a:pt x="91" y="3745"/>
                  </a:lnTo>
                  <a:lnTo>
                    <a:pt x="50" y="3977"/>
                  </a:lnTo>
                  <a:lnTo>
                    <a:pt x="25" y="4210"/>
                  </a:lnTo>
                  <a:lnTo>
                    <a:pt x="8" y="4451"/>
                  </a:lnTo>
                  <a:lnTo>
                    <a:pt x="0" y="4692"/>
                  </a:lnTo>
                  <a:lnTo>
                    <a:pt x="8" y="4932"/>
                  </a:lnTo>
                  <a:lnTo>
                    <a:pt x="25" y="5173"/>
                  </a:lnTo>
                  <a:lnTo>
                    <a:pt x="50" y="5406"/>
                  </a:lnTo>
                  <a:lnTo>
                    <a:pt x="91" y="5638"/>
                  </a:lnTo>
                  <a:lnTo>
                    <a:pt x="150" y="5862"/>
                  </a:lnTo>
                  <a:lnTo>
                    <a:pt x="208" y="6086"/>
                  </a:lnTo>
                  <a:lnTo>
                    <a:pt x="282" y="6311"/>
                  </a:lnTo>
                  <a:lnTo>
                    <a:pt x="365" y="6518"/>
                  </a:lnTo>
                  <a:lnTo>
                    <a:pt x="465" y="6726"/>
                  </a:lnTo>
                  <a:lnTo>
                    <a:pt x="565" y="6933"/>
                  </a:lnTo>
                  <a:lnTo>
                    <a:pt x="681" y="7124"/>
                  </a:lnTo>
                  <a:lnTo>
                    <a:pt x="806" y="7315"/>
                  </a:lnTo>
                  <a:lnTo>
                    <a:pt x="930" y="7498"/>
                  </a:lnTo>
                  <a:lnTo>
                    <a:pt x="1071" y="7681"/>
                  </a:lnTo>
                  <a:lnTo>
                    <a:pt x="1221" y="7847"/>
                  </a:lnTo>
                  <a:lnTo>
                    <a:pt x="1378" y="8013"/>
                  </a:lnTo>
                  <a:lnTo>
                    <a:pt x="1536" y="8171"/>
                  </a:lnTo>
                  <a:lnTo>
                    <a:pt x="1711" y="8312"/>
                  </a:lnTo>
                  <a:lnTo>
                    <a:pt x="1885" y="8453"/>
                  </a:lnTo>
                  <a:lnTo>
                    <a:pt x="2068" y="8586"/>
                  </a:lnTo>
                  <a:lnTo>
                    <a:pt x="2259" y="8710"/>
                  </a:lnTo>
                  <a:lnTo>
                    <a:pt x="2458" y="8818"/>
                  </a:lnTo>
                  <a:lnTo>
                    <a:pt x="2657" y="8926"/>
                  </a:lnTo>
                  <a:lnTo>
                    <a:pt x="2865" y="9018"/>
                  </a:lnTo>
                  <a:lnTo>
                    <a:pt x="3081" y="9101"/>
                  </a:lnTo>
                  <a:lnTo>
                    <a:pt x="3297" y="9175"/>
                  </a:lnTo>
                  <a:lnTo>
                    <a:pt x="3521" y="9242"/>
                  </a:lnTo>
                  <a:lnTo>
                    <a:pt x="3745" y="9292"/>
                  </a:lnTo>
                  <a:lnTo>
                    <a:pt x="3977" y="9333"/>
                  </a:lnTo>
                  <a:lnTo>
                    <a:pt x="4210" y="9366"/>
                  </a:lnTo>
                  <a:lnTo>
                    <a:pt x="4451" y="9383"/>
                  </a:lnTo>
                  <a:lnTo>
                    <a:pt x="4932" y="9383"/>
                  </a:lnTo>
                  <a:lnTo>
                    <a:pt x="5173" y="9366"/>
                  </a:lnTo>
                  <a:lnTo>
                    <a:pt x="5406" y="9333"/>
                  </a:lnTo>
                  <a:lnTo>
                    <a:pt x="5638" y="9292"/>
                  </a:lnTo>
                  <a:lnTo>
                    <a:pt x="5862" y="9242"/>
                  </a:lnTo>
                  <a:lnTo>
                    <a:pt x="6086" y="9175"/>
                  </a:lnTo>
                  <a:lnTo>
                    <a:pt x="6302" y="9101"/>
                  </a:lnTo>
                  <a:lnTo>
                    <a:pt x="6518" y="9018"/>
                  </a:lnTo>
                  <a:lnTo>
                    <a:pt x="6726" y="8926"/>
                  </a:lnTo>
                  <a:lnTo>
                    <a:pt x="6933" y="8818"/>
                  </a:lnTo>
                  <a:lnTo>
                    <a:pt x="7124" y="8710"/>
                  </a:lnTo>
                  <a:lnTo>
                    <a:pt x="7315" y="8586"/>
                  </a:lnTo>
                  <a:lnTo>
                    <a:pt x="7498" y="8453"/>
                  </a:lnTo>
                  <a:lnTo>
                    <a:pt x="7681" y="8312"/>
                  </a:lnTo>
                  <a:lnTo>
                    <a:pt x="7847" y="8171"/>
                  </a:lnTo>
                  <a:lnTo>
                    <a:pt x="8013" y="8013"/>
                  </a:lnTo>
                  <a:lnTo>
                    <a:pt x="8171" y="7847"/>
                  </a:lnTo>
                  <a:lnTo>
                    <a:pt x="8312" y="7681"/>
                  </a:lnTo>
                  <a:lnTo>
                    <a:pt x="8453" y="7498"/>
                  </a:lnTo>
                  <a:lnTo>
                    <a:pt x="8586" y="7315"/>
                  </a:lnTo>
                  <a:lnTo>
                    <a:pt x="8710" y="7124"/>
                  </a:lnTo>
                  <a:lnTo>
                    <a:pt x="8818" y="6933"/>
                  </a:lnTo>
                  <a:lnTo>
                    <a:pt x="8926" y="6726"/>
                  </a:lnTo>
                  <a:lnTo>
                    <a:pt x="9017" y="6518"/>
                  </a:lnTo>
                  <a:lnTo>
                    <a:pt x="9101" y="6311"/>
                  </a:lnTo>
                  <a:lnTo>
                    <a:pt x="9175" y="6086"/>
                  </a:lnTo>
                  <a:lnTo>
                    <a:pt x="9242" y="5862"/>
                  </a:lnTo>
                  <a:lnTo>
                    <a:pt x="9291" y="5638"/>
                  </a:lnTo>
                  <a:lnTo>
                    <a:pt x="9333" y="5406"/>
                  </a:lnTo>
                  <a:lnTo>
                    <a:pt x="9358" y="5173"/>
                  </a:lnTo>
                  <a:lnTo>
                    <a:pt x="9383" y="4932"/>
                  </a:lnTo>
                  <a:lnTo>
                    <a:pt x="9383" y="4692"/>
                  </a:lnTo>
                  <a:lnTo>
                    <a:pt x="9383" y="4451"/>
                  </a:lnTo>
                  <a:lnTo>
                    <a:pt x="9358" y="4210"/>
                  </a:lnTo>
                  <a:lnTo>
                    <a:pt x="9333" y="3977"/>
                  </a:lnTo>
                  <a:lnTo>
                    <a:pt x="9291" y="3745"/>
                  </a:lnTo>
                  <a:lnTo>
                    <a:pt x="9242" y="3521"/>
                  </a:lnTo>
                  <a:lnTo>
                    <a:pt x="9175" y="3297"/>
                  </a:lnTo>
                  <a:lnTo>
                    <a:pt x="9101" y="3081"/>
                  </a:lnTo>
                  <a:lnTo>
                    <a:pt x="9017" y="2865"/>
                  </a:lnTo>
                  <a:lnTo>
                    <a:pt x="8926" y="2657"/>
                  </a:lnTo>
                  <a:lnTo>
                    <a:pt x="8818" y="2458"/>
                  </a:lnTo>
                  <a:lnTo>
                    <a:pt x="8710" y="2259"/>
                  </a:lnTo>
                  <a:lnTo>
                    <a:pt x="8586" y="2068"/>
                  </a:lnTo>
                  <a:lnTo>
                    <a:pt x="8453" y="1885"/>
                  </a:lnTo>
                  <a:lnTo>
                    <a:pt x="8312" y="1711"/>
                  </a:lnTo>
                  <a:lnTo>
                    <a:pt x="8171" y="1536"/>
                  </a:lnTo>
                  <a:lnTo>
                    <a:pt x="8013" y="1378"/>
                  </a:lnTo>
                  <a:lnTo>
                    <a:pt x="7847" y="1221"/>
                  </a:lnTo>
                  <a:lnTo>
                    <a:pt x="7681" y="1071"/>
                  </a:lnTo>
                  <a:lnTo>
                    <a:pt x="7498" y="930"/>
                  </a:lnTo>
                  <a:lnTo>
                    <a:pt x="7315" y="806"/>
                  </a:lnTo>
                  <a:lnTo>
                    <a:pt x="7124" y="681"/>
                  </a:lnTo>
                  <a:lnTo>
                    <a:pt x="6933" y="565"/>
                  </a:lnTo>
                  <a:lnTo>
                    <a:pt x="6726" y="465"/>
                  </a:lnTo>
                  <a:lnTo>
                    <a:pt x="6518" y="374"/>
                  </a:lnTo>
                  <a:lnTo>
                    <a:pt x="6302" y="291"/>
                  </a:lnTo>
                  <a:lnTo>
                    <a:pt x="6086" y="216"/>
                  </a:lnTo>
                  <a:lnTo>
                    <a:pt x="5862" y="150"/>
                  </a:lnTo>
                  <a:lnTo>
                    <a:pt x="5638" y="100"/>
                  </a:lnTo>
                  <a:lnTo>
                    <a:pt x="5406" y="58"/>
                  </a:lnTo>
                  <a:lnTo>
                    <a:pt x="5173" y="25"/>
                  </a:lnTo>
                  <a:lnTo>
                    <a:pt x="4932" y="8"/>
                  </a:lnTo>
                  <a:lnTo>
                    <a:pt x="46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3713675" y="362250"/>
              <a:ext cx="234575" cy="234600"/>
            </a:xfrm>
            <a:custGeom>
              <a:rect b="b" l="l" r="r" t="t"/>
              <a:pathLst>
                <a:path extrusionOk="0" h="9384" w="9383">
                  <a:moveTo>
                    <a:pt x="4451" y="0"/>
                  </a:moveTo>
                  <a:lnTo>
                    <a:pt x="4218" y="25"/>
                  </a:lnTo>
                  <a:lnTo>
                    <a:pt x="3978" y="50"/>
                  </a:lnTo>
                  <a:lnTo>
                    <a:pt x="3753" y="92"/>
                  </a:lnTo>
                  <a:lnTo>
                    <a:pt x="3521" y="142"/>
                  </a:lnTo>
                  <a:lnTo>
                    <a:pt x="3297" y="208"/>
                  </a:lnTo>
                  <a:lnTo>
                    <a:pt x="3081" y="283"/>
                  </a:lnTo>
                  <a:lnTo>
                    <a:pt x="2865" y="366"/>
                  </a:lnTo>
                  <a:lnTo>
                    <a:pt x="2657" y="457"/>
                  </a:lnTo>
                  <a:lnTo>
                    <a:pt x="2458" y="565"/>
                  </a:lnTo>
                  <a:lnTo>
                    <a:pt x="2259" y="673"/>
                  </a:lnTo>
                  <a:lnTo>
                    <a:pt x="2068" y="797"/>
                  </a:lnTo>
                  <a:lnTo>
                    <a:pt x="1885" y="930"/>
                  </a:lnTo>
                  <a:lnTo>
                    <a:pt x="1711" y="1071"/>
                  </a:lnTo>
                  <a:lnTo>
                    <a:pt x="1536" y="1213"/>
                  </a:lnTo>
                  <a:lnTo>
                    <a:pt x="1379" y="1370"/>
                  </a:lnTo>
                  <a:lnTo>
                    <a:pt x="1221" y="1536"/>
                  </a:lnTo>
                  <a:lnTo>
                    <a:pt x="1071" y="1703"/>
                  </a:lnTo>
                  <a:lnTo>
                    <a:pt x="930" y="1885"/>
                  </a:lnTo>
                  <a:lnTo>
                    <a:pt x="806" y="2068"/>
                  </a:lnTo>
                  <a:lnTo>
                    <a:pt x="681" y="2259"/>
                  </a:lnTo>
                  <a:lnTo>
                    <a:pt x="565" y="2450"/>
                  </a:lnTo>
                  <a:lnTo>
                    <a:pt x="465" y="2657"/>
                  </a:lnTo>
                  <a:lnTo>
                    <a:pt x="374" y="2865"/>
                  </a:lnTo>
                  <a:lnTo>
                    <a:pt x="283" y="3073"/>
                  </a:lnTo>
                  <a:lnTo>
                    <a:pt x="216" y="3297"/>
                  </a:lnTo>
                  <a:lnTo>
                    <a:pt x="150" y="3513"/>
                  </a:lnTo>
                  <a:lnTo>
                    <a:pt x="100" y="3745"/>
                  </a:lnTo>
                  <a:lnTo>
                    <a:pt x="58" y="3978"/>
                  </a:lnTo>
                  <a:lnTo>
                    <a:pt x="25" y="4210"/>
                  </a:lnTo>
                  <a:lnTo>
                    <a:pt x="9" y="4451"/>
                  </a:lnTo>
                  <a:lnTo>
                    <a:pt x="0" y="4692"/>
                  </a:lnTo>
                  <a:lnTo>
                    <a:pt x="9" y="4933"/>
                  </a:lnTo>
                  <a:lnTo>
                    <a:pt x="25" y="5165"/>
                  </a:lnTo>
                  <a:lnTo>
                    <a:pt x="58" y="5406"/>
                  </a:lnTo>
                  <a:lnTo>
                    <a:pt x="100" y="5630"/>
                  </a:lnTo>
                  <a:lnTo>
                    <a:pt x="150" y="5862"/>
                  </a:lnTo>
                  <a:lnTo>
                    <a:pt x="216" y="6087"/>
                  </a:lnTo>
                  <a:lnTo>
                    <a:pt x="283" y="6303"/>
                  </a:lnTo>
                  <a:lnTo>
                    <a:pt x="374" y="6518"/>
                  </a:lnTo>
                  <a:lnTo>
                    <a:pt x="465" y="6726"/>
                  </a:lnTo>
                  <a:lnTo>
                    <a:pt x="565" y="6925"/>
                  </a:lnTo>
                  <a:lnTo>
                    <a:pt x="681" y="7125"/>
                  </a:lnTo>
                  <a:lnTo>
                    <a:pt x="806" y="7316"/>
                  </a:lnTo>
                  <a:lnTo>
                    <a:pt x="930" y="7498"/>
                  </a:lnTo>
                  <a:lnTo>
                    <a:pt x="1071" y="7673"/>
                  </a:lnTo>
                  <a:lnTo>
                    <a:pt x="1221" y="7847"/>
                  </a:lnTo>
                  <a:lnTo>
                    <a:pt x="1379" y="8005"/>
                  </a:lnTo>
                  <a:lnTo>
                    <a:pt x="1536" y="8162"/>
                  </a:lnTo>
                  <a:lnTo>
                    <a:pt x="1711" y="8312"/>
                  </a:lnTo>
                  <a:lnTo>
                    <a:pt x="1885" y="8453"/>
                  </a:lnTo>
                  <a:lnTo>
                    <a:pt x="2068" y="8578"/>
                  </a:lnTo>
                  <a:lnTo>
                    <a:pt x="2259" y="8702"/>
                  </a:lnTo>
                  <a:lnTo>
                    <a:pt x="2458" y="8818"/>
                  </a:lnTo>
                  <a:lnTo>
                    <a:pt x="2657" y="8918"/>
                  </a:lnTo>
                  <a:lnTo>
                    <a:pt x="2865" y="9009"/>
                  </a:lnTo>
                  <a:lnTo>
                    <a:pt x="3081" y="9101"/>
                  </a:lnTo>
                  <a:lnTo>
                    <a:pt x="3297" y="9167"/>
                  </a:lnTo>
                  <a:lnTo>
                    <a:pt x="3521" y="9234"/>
                  </a:lnTo>
                  <a:lnTo>
                    <a:pt x="3753" y="9283"/>
                  </a:lnTo>
                  <a:lnTo>
                    <a:pt x="3978" y="9325"/>
                  </a:lnTo>
                  <a:lnTo>
                    <a:pt x="4218" y="9358"/>
                  </a:lnTo>
                  <a:lnTo>
                    <a:pt x="4451" y="9375"/>
                  </a:lnTo>
                  <a:lnTo>
                    <a:pt x="4700" y="9383"/>
                  </a:lnTo>
                  <a:lnTo>
                    <a:pt x="4941" y="9375"/>
                  </a:lnTo>
                  <a:lnTo>
                    <a:pt x="5173" y="9358"/>
                  </a:lnTo>
                  <a:lnTo>
                    <a:pt x="5414" y="9325"/>
                  </a:lnTo>
                  <a:lnTo>
                    <a:pt x="5638" y="9283"/>
                  </a:lnTo>
                  <a:lnTo>
                    <a:pt x="5871" y="9234"/>
                  </a:lnTo>
                  <a:lnTo>
                    <a:pt x="6087" y="9167"/>
                  </a:lnTo>
                  <a:lnTo>
                    <a:pt x="6311" y="9101"/>
                  </a:lnTo>
                  <a:lnTo>
                    <a:pt x="6518" y="9009"/>
                  </a:lnTo>
                  <a:lnTo>
                    <a:pt x="6726" y="8918"/>
                  </a:lnTo>
                  <a:lnTo>
                    <a:pt x="6934" y="8818"/>
                  </a:lnTo>
                  <a:lnTo>
                    <a:pt x="7124" y="8702"/>
                  </a:lnTo>
                  <a:lnTo>
                    <a:pt x="7315" y="8578"/>
                  </a:lnTo>
                  <a:lnTo>
                    <a:pt x="7498" y="8453"/>
                  </a:lnTo>
                  <a:lnTo>
                    <a:pt x="7681" y="8312"/>
                  </a:lnTo>
                  <a:lnTo>
                    <a:pt x="7847" y="8162"/>
                  </a:lnTo>
                  <a:lnTo>
                    <a:pt x="8013" y="8005"/>
                  </a:lnTo>
                  <a:lnTo>
                    <a:pt x="8171" y="7847"/>
                  </a:lnTo>
                  <a:lnTo>
                    <a:pt x="8312" y="7673"/>
                  </a:lnTo>
                  <a:lnTo>
                    <a:pt x="8453" y="7498"/>
                  </a:lnTo>
                  <a:lnTo>
                    <a:pt x="8586" y="7316"/>
                  </a:lnTo>
                  <a:lnTo>
                    <a:pt x="8710" y="7125"/>
                  </a:lnTo>
                  <a:lnTo>
                    <a:pt x="8818" y="6925"/>
                  </a:lnTo>
                  <a:lnTo>
                    <a:pt x="8926" y="6726"/>
                  </a:lnTo>
                  <a:lnTo>
                    <a:pt x="9018" y="6518"/>
                  </a:lnTo>
                  <a:lnTo>
                    <a:pt x="9101" y="6303"/>
                  </a:lnTo>
                  <a:lnTo>
                    <a:pt x="9175" y="6087"/>
                  </a:lnTo>
                  <a:lnTo>
                    <a:pt x="9242" y="5862"/>
                  </a:lnTo>
                  <a:lnTo>
                    <a:pt x="9292" y="5630"/>
                  </a:lnTo>
                  <a:lnTo>
                    <a:pt x="9333" y="5406"/>
                  </a:lnTo>
                  <a:lnTo>
                    <a:pt x="9358" y="5165"/>
                  </a:lnTo>
                  <a:lnTo>
                    <a:pt x="9383" y="4933"/>
                  </a:lnTo>
                  <a:lnTo>
                    <a:pt x="9383" y="4692"/>
                  </a:lnTo>
                  <a:lnTo>
                    <a:pt x="9383" y="4451"/>
                  </a:lnTo>
                  <a:lnTo>
                    <a:pt x="9358" y="4210"/>
                  </a:lnTo>
                  <a:lnTo>
                    <a:pt x="9333" y="3978"/>
                  </a:lnTo>
                  <a:lnTo>
                    <a:pt x="9292" y="3745"/>
                  </a:lnTo>
                  <a:lnTo>
                    <a:pt x="9242" y="3513"/>
                  </a:lnTo>
                  <a:lnTo>
                    <a:pt x="9175" y="3297"/>
                  </a:lnTo>
                  <a:lnTo>
                    <a:pt x="9101" y="3073"/>
                  </a:lnTo>
                  <a:lnTo>
                    <a:pt x="9018" y="2865"/>
                  </a:lnTo>
                  <a:lnTo>
                    <a:pt x="8926" y="2657"/>
                  </a:lnTo>
                  <a:lnTo>
                    <a:pt x="8818" y="2450"/>
                  </a:lnTo>
                  <a:lnTo>
                    <a:pt x="8710" y="2259"/>
                  </a:lnTo>
                  <a:lnTo>
                    <a:pt x="8586" y="2068"/>
                  </a:lnTo>
                  <a:lnTo>
                    <a:pt x="8453" y="1885"/>
                  </a:lnTo>
                  <a:lnTo>
                    <a:pt x="8312" y="1703"/>
                  </a:lnTo>
                  <a:lnTo>
                    <a:pt x="8171" y="1536"/>
                  </a:lnTo>
                  <a:lnTo>
                    <a:pt x="8013" y="1370"/>
                  </a:lnTo>
                  <a:lnTo>
                    <a:pt x="7847" y="1213"/>
                  </a:lnTo>
                  <a:lnTo>
                    <a:pt x="7681" y="1071"/>
                  </a:lnTo>
                  <a:lnTo>
                    <a:pt x="7498" y="930"/>
                  </a:lnTo>
                  <a:lnTo>
                    <a:pt x="7315" y="797"/>
                  </a:lnTo>
                  <a:lnTo>
                    <a:pt x="7124" y="673"/>
                  </a:lnTo>
                  <a:lnTo>
                    <a:pt x="6934" y="565"/>
                  </a:lnTo>
                  <a:lnTo>
                    <a:pt x="6726" y="457"/>
                  </a:lnTo>
                  <a:lnTo>
                    <a:pt x="6518" y="366"/>
                  </a:lnTo>
                  <a:lnTo>
                    <a:pt x="6311" y="283"/>
                  </a:lnTo>
                  <a:lnTo>
                    <a:pt x="6087" y="208"/>
                  </a:lnTo>
                  <a:lnTo>
                    <a:pt x="5871" y="142"/>
                  </a:lnTo>
                  <a:lnTo>
                    <a:pt x="5638" y="92"/>
                  </a:lnTo>
                  <a:lnTo>
                    <a:pt x="5414" y="50"/>
                  </a:lnTo>
                  <a:lnTo>
                    <a:pt x="5173" y="25"/>
                  </a:lnTo>
                  <a:lnTo>
                    <a:pt x="49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332975" y="464575"/>
              <a:ext cx="1351375" cy="2652725"/>
            </a:xfrm>
            <a:custGeom>
              <a:rect b="b" l="l" r="r" t="t"/>
              <a:pathLst>
                <a:path extrusionOk="0" h="106109" w="54055">
                  <a:moveTo>
                    <a:pt x="20434" y="1"/>
                  </a:moveTo>
                  <a:lnTo>
                    <a:pt x="19247" y="1197"/>
                  </a:lnTo>
                  <a:lnTo>
                    <a:pt x="52244" y="33895"/>
                  </a:lnTo>
                  <a:lnTo>
                    <a:pt x="45710" y="74174"/>
                  </a:lnTo>
                  <a:lnTo>
                    <a:pt x="0" y="104697"/>
                  </a:lnTo>
                  <a:lnTo>
                    <a:pt x="938" y="106109"/>
                  </a:lnTo>
                  <a:lnTo>
                    <a:pt x="47254" y="75171"/>
                  </a:lnTo>
                  <a:lnTo>
                    <a:pt x="54054" y="33314"/>
                  </a:lnTo>
                  <a:lnTo>
                    <a:pt x="204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3246000" y="3185575"/>
              <a:ext cx="759550" cy="2131675"/>
            </a:xfrm>
            <a:custGeom>
              <a:rect b="b" l="l" r="r" t="t"/>
              <a:pathLst>
                <a:path extrusionOk="0" h="85267" w="30382">
                  <a:moveTo>
                    <a:pt x="1603" y="0"/>
                  </a:moveTo>
                  <a:lnTo>
                    <a:pt x="0" y="548"/>
                  </a:lnTo>
                  <a:lnTo>
                    <a:pt x="28746" y="85267"/>
                  </a:lnTo>
                  <a:lnTo>
                    <a:pt x="30382" y="84835"/>
                  </a:lnTo>
                  <a:lnTo>
                    <a:pt x="16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024925" y="3792125"/>
              <a:ext cx="698725" cy="743375"/>
            </a:xfrm>
            <a:custGeom>
              <a:rect b="b" l="l" r="r" t="t"/>
              <a:pathLst>
                <a:path extrusionOk="0" h="29735" w="27949">
                  <a:moveTo>
                    <a:pt x="1594" y="1"/>
                  </a:moveTo>
                  <a:lnTo>
                    <a:pt x="0" y="582"/>
                  </a:lnTo>
                  <a:lnTo>
                    <a:pt x="8793" y="24877"/>
                  </a:lnTo>
                  <a:lnTo>
                    <a:pt x="27525" y="29735"/>
                  </a:lnTo>
                  <a:lnTo>
                    <a:pt x="27949" y="28107"/>
                  </a:lnTo>
                  <a:lnTo>
                    <a:pt x="10080" y="23474"/>
                  </a:lnTo>
                  <a:lnTo>
                    <a:pt x="15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3217350" y="1072800"/>
              <a:ext cx="353525" cy="2054675"/>
            </a:xfrm>
            <a:custGeom>
              <a:rect b="b" l="l" r="r" t="t"/>
              <a:pathLst>
                <a:path extrusionOk="0" h="82187" w="14141">
                  <a:moveTo>
                    <a:pt x="12447" y="1"/>
                  </a:moveTo>
                  <a:lnTo>
                    <a:pt x="11218" y="47578"/>
                  </a:lnTo>
                  <a:lnTo>
                    <a:pt x="0" y="81663"/>
                  </a:lnTo>
                  <a:lnTo>
                    <a:pt x="1603" y="82186"/>
                  </a:lnTo>
                  <a:lnTo>
                    <a:pt x="12862" y="47985"/>
                  </a:lnTo>
                  <a:lnTo>
                    <a:pt x="12903" y="47869"/>
                  </a:lnTo>
                  <a:lnTo>
                    <a:pt x="14141" y="42"/>
                  </a:lnTo>
                  <a:lnTo>
                    <a:pt x="124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9"/>
          <p:cNvGrpSpPr/>
          <p:nvPr/>
        </p:nvGrpSpPr>
        <p:grpSpPr>
          <a:xfrm>
            <a:off x="3767067" y="982298"/>
            <a:ext cx="886235" cy="885845"/>
            <a:chOff x="4231376" y="2368975"/>
            <a:chExt cx="681300" cy="681000"/>
          </a:xfrm>
        </p:grpSpPr>
        <p:sp>
          <p:nvSpPr>
            <p:cNvPr id="264" name="Google Shape;264;p19"/>
            <p:cNvSpPr/>
            <p:nvPr/>
          </p:nvSpPr>
          <p:spPr>
            <a:xfrm>
              <a:off x="4231376" y="2368975"/>
              <a:ext cx="681300" cy="681000"/>
            </a:xfrm>
            <a:prstGeom prst="ellipse">
              <a:avLst/>
            </a:prstGeom>
            <a:solidFill>
              <a:srgbClr val="61C5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386244" y="2523775"/>
              <a:ext cx="371700" cy="371400"/>
            </a:xfrm>
            <a:prstGeom prst="ellipse">
              <a:avLst/>
            </a:prstGeom>
            <a:solidFill>
              <a:srgbClr val="61C5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9"/>
          <p:cNvGrpSpPr/>
          <p:nvPr/>
        </p:nvGrpSpPr>
        <p:grpSpPr>
          <a:xfrm>
            <a:off x="3455565" y="3978380"/>
            <a:ext cx="420633" cy="643665"/>
            <a:chOff x="5403486" y="1078668"/>
            <a:chExt cx="596388" cy="912612"/>
          </a:xfrm>
        </p:grpSpPr>
        <p:sp>
          <p:nvSpPr>
            <p:cNvPr id="267" name="Google Shape;267;p19"/>
            <p:cNvSpPr/>
            <p:nvPr/>
          </p:nvSpPr>
          <p:spPr>
            <a:xfrm>
              <a:off x="5578589" y="1476621"/>
              <a:ext cx="53205" cy="101493"/>
            </a:xfrm>
            <a:custGeom>
              <a:rect b="b" l="l" r="r" t="t"/>
              <a:pathLst>
                <a:path extrusionOk="0" h="9187" w="4816">
                  <a:moveTo>
                    <a:pt x="2292" y="0"/>
                  </a:moveTo>
                  <a:lnTo>
                    <a:pt x="2172" y="10"/>
                  </a:lnTo>
                  <a:lnTo>
                    <a:pt x="2051" y="20"/>
                  </a:lnTo>
                  <a:lnTo>
                    <a:pt x="1930" y="40"/>
                  </a:lnTo>
                  <a:lnTo>
                    <a:pt x="1699" y="101"/>
                  </a:lnTo>
                  <a:lnTo>
                    <a:pt x="1478" y="191"/>
                  </a:lnTo>
                  <a:lnTo>
                    <a:pt x="1267" y="292"/>
                  </a:lnTo>
                  <a:lnTo>
                    <a:pt x="1066" y="412"/>
                  </a:lnTo>
                  <a:lnTo>
                    <a:pt x="885" y="543"/>
                  </a:lnTo>
                  <a:lnTo>
                    <a:pt x="714" y="704"/>
                  </a:lnTo>
                  <a:lnTo>
                    <a:pt x="553" y="875"/>
                  </a:lnTo>
                  <a:lnTo>
                    <a:pt x="413" y="1056"/>
                  </a:lnTo>
                  <a:lnTo>
                    <a:pt x="292" y="1257"/>
                  </a:lnTo>
                  <a:lnTo>
                    <a:pt x="192" y="1468"/>
                  </a:lnTo>
                  <a:lnTo>
                    <a:pt x="111" y="1689"/>
                  </a:lnTo>
                  <a:lnTo>
                    <a:pt x="51" y="1920"/>
                  </a:lnTo>
                  <a:lnTo>
                    <a:pt x="31" y="2041"/>
                  </a:lnTo>
                  <a:lnTo>
                    <a:pt x="21" y="2161"/>
                  </a:lnTo>
                  <a:lnTo>
                    <a:pt x="11" y="2282"/>
                  </a:lnTo>
                  <a:lnTo>
                    <a:pt x="1" y="2402"/>
                  </a:lnTo>
                  <a:lnTo>
                    <a:pt x="1" y="6785"/>
                  </a:lnTo>
                  <a:lnTo>
                    <a:pt x="11" y="6905"/>
                  </a:lnTo>
                  <a:lnTo>
                    <a:pt x="21" y="7026"/>
                  </a:lnTo>
                  <a:lnTo>
                    <a:pt x="31" y="7146"/>
                  </a:lnTo>
                  <a:lnTo>
                    <a:pt x="51" y="7267"/>
                  </a:lnTo>
                  <a:lnTo>
                    <a:pt x="111" y="7498"/>
                  </a:lnTo>
                  <a:lnTo>
                    <a:pt x="192" y="7719"/>
                  </a:lnTo>
                  <a:lnTo>
                    <a:pt x="292" y="7930"/>
                  </a:lnTo>
                  <a:lnTo>
                    <a:pt x="413" y="8121"/>
                  </a:lnTo>
                  <a:lnTo>
                    <a:pt x="553" y="8312"/>
                  </a:lnTo>
                  <a:lnTo>
                    <a:pt x="714" y="8483"/>
                  </a:lnTo>
                  <a:lnTo>
                    <a:pt x="885" y="8634"/>
                  </a:lnTo>
                  <a:lnTo>
                    <a:pt x="1066" y="8775"/>
                  </a:lnTo>
                  <a:lnTo>
                    <a:pt x="1267" y="8895"/>
                  </a:lnTo>
                  <a:lnTo>
                    <a:pt x="1478" y="8996"/>
                  </a:lnTo>
                  <a:lnTo>
                    <a:pt x="1699" y="9076"/>
                  </a:lnTo>
                  <a:lnTo>
                    <a:pt x="1930" y="9136"/>
                  </a:lnTo>
                  <a:lnTo>
                    <a:pt x="2051" y="9157"/>
                  </a:lnTo>
                  <a:lnTo>
                    <a:pt x="2172" y="9177"/>
                  </a:lnTo>
                  <a:lnTo>
                    <a:pt x="2292" y="9187"/>
                  </a:lnTo>
                  <a:lnTo>
                    <a:pt x="2534" y="9187"/>
                  </a:lnTo>
                  <a:lnTo>
                    <a:pt x="2654" y="9177"/>
                  </a:lnTo>
                  <a:lnTo>
                    <a:pt x="2775" y="9157"/>
                  </a:lnTo>
                  <a:lnTo>
                    <a:pt x="2895" y="9136"/>
                  </a:lnTo>
                  <a:lnTo>
                    <a:pt x="3127" y="9076"/>
                  </a:lnTo>
                  <a:lnTo>
                    <a:pt x="3348" y="8996"/>
                  </a:lnTo>
                  <a:lnTo>
                    <a:pt x="3559" y="8895"/>
                  </a:lnTo>
                  <a:lnTo>
                    <a:pt x="3760" y="8775"/>
                  </a:lnTo>
                  <a:lnTo>
                    <a:pt x="3941" y="8634"/>
                  </a:lnTo>
                  <a:lnTo>
                    <a:pt x="4111" y="8483"/>
                  </a:lnTo>
                  <a:lnTo>
                    <a:pt x="4272" y="8312"/>
                  </a:lnTo>
                  <a:lnTo>
                    <a:pt x="4403" y="8121"/>
                  </a:lnTo>
                  <a:lnTo>
                    <a:pt x="4524" y="7930"/>
                  </a:lnTo>
                  <a:lnTo>
                    <a:pt x="4634" y="7719"/>
                  </a:lnTo>
                  <a:lnTo>
                    <a:pt x="4715" y="7498"/>
                  </a:lnTo>
                  <a:lnTo>
                    <a:pt x="4775" y="7267"/>
                  </a:lnTo>
                  <a:lnTo>
                    <a:pt x="4795" y="7146"/>
                  </a:lnTo>
                  <a:lnTo>
                    <a:pt x="4805" y="7026"/>
                  </a:lnTo>
                  <a:lnTo>
                    <a:pt x="4815" y="6905"/>
                  </a:lnTo>
                  <a:lnTo>
                    <a:pt x="4815" y="6785"/>
                  </a:lnTo>
                  <a:lnTo>
                    <a:pt x="4815" y="2402"/>
                  </a:lnTo>
                  <a:lnTo>
                    <a:pt x="4815" y="2282"/>
                  </a:lnTo>
                  <a:lnTo>
                    <a:pt x="4805" y="2161"/>
                  </a:lnTo>
                  <a:lnTo>
                    <a:pt x="4795" y="2041"/>
                  </a:lnTo>
                  <a:lnTo>
                    <a:pt x="4775" y="1920"/>
                  </a:lnTo>
                  <a:lnTo>
                    <a:pt x="4715" y="1689"/>
                  </a:lnTo>
                  <a:lnTo>
                    <a:pt x="4634" y="1468"/>
                  </a:lnTo>
                  <a:lnTo>
                    <a:pt x="4524" y="1257"/>
                  </a:lnTo>
                  <a:lnTo>
                    <a:pt x="4403" y="1056"/>
                  </a:lnTo>
                  <a:lnTo>
                    <a:pt x="4272" y="875"/>
                  </a:lnTo>
                  <a:lnTo>
                    <a:pt x="4111" y="704"/>
                  </a:lnTo>
                  <a:lnTo>
                    <a:pt x="3941" y="543"/>
                  </a:lnTo>
                  <a:lnTo>
                    <a:pt x="3760" y="412"/>
                  </a:lnTo>
                  <a:lnTo>
                    <a:pt x="3559" y="292"/>
                  </a:lnTo>
                  <a:lnTo>
                    <a:pt x="3348" y="191"/>
                  </a:lnTo>
                  <a:lnTo>
                    <a:pt x="3127" y="101"/>
                  </a:lnTo>
                  <a:lnTo>
                    <a:pt x="2895" y="40"/>
                  </a:lnTo>
                  <a:lnTo>
                    <a:pt x="2775" y="20"/>
                  </a:lnTo>
                  <a:lnTo>
                    <a:pt x="2654" y="10"/>
                  </a:lnTo>
                  <a:lnTo>
                    <a:pt x="25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582588" y="1584434"/>
              <a:ext cx="69522" cy="98610"/>
            </a:xfrm>
            <a:custGeom>
              <a:rect b="b" l="l" r="r" t="t"/>
              <a:pathLst>
                <a:path extrusionOk="0" h="8926" w="6293">
                  <a:moveTo>
                    <a:pt x="2292" y="1"/>
                  </a:moveTo>
                  <a:lnTo>
                    <a:pt x="2061" y="21"/>
                  </a:lnTo>
                  <a:lnTo>
                    <a:pt x="1940" y="41"/>
                  </a:lnTo>
                  <a:lnTo>
                    <a:pt x="1820" y="71"/>
                  </a:lnTo>
                  <a:lnTo>
                    <a:pt x="1699" y="101"/>
                  </a:lnTo>
                  <a:lnTo>
                    <a:pt x="1589" y="141"/>
                  </a:lnTo>
                  <a:lnTo>
                    <a:pt x="1468" y="182"/>
                  </a:lnTo>
                  <a:lnTo>
                    <a:pt x="1357" y="232"/>
                  </a:lnTo>
                  <a:lnTo>
                    <a:pt x="1247" y="292"/>
                  </a:lnTo>
                  <a:lnTo>
                    <a:pt x="1146" y="352"/>
                  </a:lnTo>
                  <a:lnTo>
                    <a:pt x="945" y="483"/>
                  </a:lnTo>
                  <a:lnTo>
                    <a:pt x="774" y="634"/>
                  </a:lnTo>
                  <a:lnTo>
                    <a:pt x="604" y="805"/>
                  </a:lnTo>
                  <a:lnTo>
                    <a:pt x="463" y="986"/>
                  </a:lnTo>
                  <a:lnTo>
                    <a:pt x="332" y="1177"/>
                  </a:lnTo>
                  <a:lnTo>
                    <a:pt x="222" y="1378"/>
                  </a:lnTo>
                  <a:lnTo>
                    <a:pt x="141" y="1599"/>
                  </a:lnTo>
                  <a:lnTo>
                    <a:pt x="71" y="1820"/>
                  </a:lnTo>
                  <a:lnTo>
                    <a:pt x="21" y="2041"/>
                  </a:lnTo>
                  <a:lnTo>
                    <a:pt x="1" y="2282"/>
                  </a:lnTo>
                  <a:lnTo>
                    <a:pt x="1" y="2513"/>
                  </a:lnTo>
                  <a:lnTo>
                    <a:pt x="21" y="2755"/>
                  </a:lnTo>
                  <a:lnTo>
                    <a:pt x="41" y="2865"/>
                  </a:lnTo>
                  <a:lnTo>
                    <a:pt x="61" y="2986"/>
                  </a:lnTo>
                  <a:lnTo>
                    <a:pt x="101" y="3106"/>
                  </a:lnTo>
                  <a:lnTo>
                    <a:pt x="141" y="3217"/>
                  </a:lnTo>
                  <a:lnTo>
                    <a:pt x="1619" y="7338"/>
                  </a:lnTo>
                  <a:lnTo>
                    <a:pt x="1669" y="7458"/>
                  </a:lnTo>
                  <a:lnTo>
                    <a:pt x="1719" y="7569"/>
                  </a:lnTo>
                  <a:lnTo>
                    <a:pt x="1769" y="7669"/>
                  </a:lnTo>
                  <a:lnTo>
                    <a:pt x="1830" y="7780"/>
                  </a:lnTo>
                  <a:lnTo>
                    <a:pt x="1970" y="7971"/>
                  </a:lnTo>
                  <a:lnTo>
                    <a:pt x="2121" y="8152"/>
                  </a:lnTo>
                  <a:lnTo>
                    <a:pt x="2282" y="8313"/>
                  </a:lnTo>
                  <a:lnTo>
                    <a:pt x="2463" y="8463"/>
                  </a:lnTo>
                  <a:lnTo>
                    <a:pt x="2664" y="8594"/>
                  </a:lnTo>
                  <a:lnTo>
                    <a:pt x="2865" y="8695"/>
                  </a:lnTo>
                  <a:lnTo>
                    <a:pt x="3076" y="8785"/>
                  </a:lnTo>
                  <a:lnTo>
                    <a:pt x="3297" y="8855"/>
                  </a:lnTo>
                  <a:lnTo>
                    <a:pt x="3528" y="8896"/>
                  </a:lnTo>
                  <a:lnTo>
                    <a:pt x="3760" y="8926"/>
                  </a:lnTo>
                  <a:lnTo>
                    <a:pt x="4001" y="8926"/>
                  </a:lnTo>
                  <a:lnTo>
                    <a:pt x="4232" y="8906"/>
                  </a:lnTo>
                  <a:lnTo>
                    <a:pt x="4353" y="8886"/>
                  </a:lnTo>
                  <a:lnTo>
                    <a:pt x="4473" y="8855"/>
                  </a:lnTo>
                  <a:lnTo>
                    <a:pt x="4584" y="8825"/>
                  </a:lnTo>
                  <a:lnTo>
                    <a:pt x="4704" y="8785"/>
                  </a:lnTo>
                  <a:lnTo>
                    <a:pt x="4815" y="8745"/>
                  </a:lnTo>
                  <a:lnTo>
                    <a:pt x="4935" y="8695"/>
                  </a:lnTo>
                  <a:lnTo>
                    <a:pt x="5036" y="8634"/>
                  </a:lnTo>
                  <a:lnTo>
                    <a:pt x="5147" y="8574"/>
                  </a:lnTo>
                  <a:lnTo>
                    <a:pt x="5338" y="8443"/>
                  </a:lnTo>
                  <a:lnTo>
                    <a:pt x="5518" y="8293"/>
                  </a:lnTo>
                  <a:lnTo>
                    <a:pt x="5679" y="8122"/>
                  </a:lnTo>
                  <a:lnTo>
                    <a:pt x="5830" y="7941"/>
                  </a:lnTo>
                  <a:lnTo>
                    <a:pt x="5961" y="7750"/>
                  </a:lnTo>
                  <a:lnTo>
                    <a:pt x="6061" y="7549"/>
                  </a:lnTo>
                  <a:lnTo>
                    <a:pt x="6152" y="7328"/>
                  </a:lnTo>
                  <a:lnTo>
                    <a:pt x="6222" y="7107"/>
                  </a:lnTo>
                  <a:lnTo>
                    <a:pt x="6262" y="6885"/>
                  </a:lnTo>
                  <a:lnTo>
                    <a:pt x="6292" y="6644"/>
                  </a:lnTo>
                  <a:lnTo>
                    <a:pt x="6292" y="6413"/>
                  </a:lnTo>
                  <a:lnTo>
                    <a:pt x="6272" y="6172"/>
                  </a:lnTo>
                  <a:lnTo>
                    <a:pt x="6252" y="6061"/>
                  </a:lnTo>
                  <a:lnTo>
                    <a:pt x="6222" y="5941"/>
                  </a:lnTo>
                  <a:lnTo>
                    <a:pt x="6192" y="5820"/>
                  </a:lnTo>
                  <a:lnTo>
                    <a:pt x="6152" y="5709"/>
                  </a:lnTo>
                  <a:lnTo>
                    <a:pt x="4664" y="1589"/>
                  </a:lnTo>
                  <a:lnTo>
                    <a:pt x="4624" y="1468"/>
                  </a:lnTo>
                  <a:lnTo>
                    <a:pt x="4574" y="1357"/>
                  </a:lnTo>
                  <a:lnTo>
                    <a:pt x="4513" y="1257"/>
                  </a:lnTo>
                  <a:lnTo>
                    <a:pt x="4453" y="1146"/>
                  </a:lnTo>
                  <a:lnTo>
                    <a:pt x="4322" y="955"/>
                  </a:lnTo>
                  <a:lnTo>
                    <a:pt x="4172" y="775"/>
                  </a:lnTo>
                  <a:lnTo>
                    <a:pt x="4001" y="614"/>
                  </a:lnTo>
                  <a:lnTo>
                    <a:pt x="3820" y="463"/>
                  </a:lnTo>
                  <a:lnTo>
                    <a:pt x="3629" y="332"/>
                  </a:lnTo>
                  <a:lnTo>
                    <a:pt x="3428" y="232"/>
                  </a:lnTo>
                  <a:lnTo>
                    <a:pt x="3207" y="141"/>
                  </a:lnTo>
                  <a:lnTo>
                    <a:pt x="2986" y="71"/>
                  </a:lnTo>
                  <a:lnTo>
                    <a:pt x="2765" y="21"/>
                  </a:lnTo>
                  <a:lnTo>
                    <a:pt x="2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5626115" y="1688368"/>
              <a:ext cx="69522" cy="98610"/>
            </a:xfrm>
            <a:custGeom>
              <a:rect b="b" l="l" r="r" t="t"/>
              <a:pathLst>
                <a:path extrusionOk="0" h="8926" w="6293">
                  <a:moveTo>
                    <a:pt x="2292" y="0"/>
                  </a:moveTo>
                  <a:lnTo>
                    <a:pt x="2051" y="20"/>
                  </a:lnTo>
                  <a:lnTo>
                    <a:pt x="1940" y="40"/>
                  </a:lnTo>
                  <a:lnTo>
                    <a:pt x="1820" y="71"/>
                  </a:lnTo>
                  <a:lnTo>
                    <a:pt x="1699" y="101"/>
                  </a:lnTo>
                  <a:lnTo>
                    <a:pt x="1588" y="141"/>
                  </a:lnTo>
                  <a:lnTo>
                    <a:pt x="1468" y="191"/>
                  </a:lnTo>
                  <a:lnTo>
                    <a:pt x="1357" y="241"/>
                  </a:lnTo>
                  <a:lnTo>
                    <a:pt x="1247" y="292"/>
                  </a:lnTo>
                  <a:lnTo>
                    <a:pt x="1146" y="352"/>
                  </a:lnTo>
                  <a:lnTo>
                    <a:pt x="945" y="483"/>
                  </a:lnTo>
                  <a:lnTo>
                    <a:pt x="764" y="643"/>
                  </a:lnTo>
                  <a:lnTo>
                    <a:pt x="603" y="804"/>
                  </a:lnTo>
                  <a:lnTo>
                    <a:pt x="463" y="985"/>
                  </a:lnTo>
                  <a:lnTo>
                    <a:pt x="332" y="1176"/>
                  </a:lnTo>
                  <a:lnTo>
                    <a:pt x="222" y="1387"/>
                  </a:lnTo>
                  <a:lnTo>
                    <a:pt x="141" y="1598"/>
                  </a:lnTo>
                  <a:lnTo>
                    <a:pt x="71" y="1819"/>
                  </a:lnTo>
                  <a:lnTo>
                    <a:pt x="21" y="2051"/>
                  </a:lnTo>
                  <a:lnTo>
                    <a:pt x="0" y="2282"/>
                  </a:lnTo>
                  <a:lnTo>
                    <a:pt x="0" y="2513"/>
                  </a:lnTo>
                  <a:lnTo>
                    <a:pt x="21" y="2754"/>
                  </a:lnTo>
                  <a:lnTo>
                    <a:pt x="41" y="2875"/>
                  </a:lnTo>
                  <a:lnTo>
                    <a:pt x="61" y="2985"/>
                  </a:lnTo>
                  <a:lnTo>
                    <a:pt x="101" y="3106"/>
                  </a:lnTo>
                  <a:lnTo>
                    <a:pt x="141" y="3226"/>
                  </a:lnTo>
                  <a:lnTo>
                    <a:pt x="1619" y="7337"/>
                  </a:lnTo>
                  <a:lnTo>
                    <a:pt x="1669" y="7458"/>
                  </a:lnTo>
                  <a:lnTo>
                    <a:pt x="1719" y="7568"/>
                  </a:lnTo>
                  <a:lnTo>
                    <a:pt x="1769" y="7679"/>
                  </a:lnTo>
                  <a:lnTo>
                    <a:pt x="1830" y="7780"/>
                  </a:lnTo>
                  <a:lnTo>
                    <a:pt x="1970" y="7981"/>
                  </a:lnTo>
                  <a:lnTo>
                    <a:pt x="2121" y="8161"/>
                  </a:lnTo>
                  <a:lnTo>
                    <a:pt x="2282" y="8322"/>
                  </a:lnTo>
                  <a:lnTo>
                    <a:pt x="2463" y="8463"/>
                  </a:lnTo>
                  <a:lnTo>
                    <a:pt x="2664" y="8594"/>
                  </a:lnTo>
                  <a:lnTo>
                    <a:pt x="2865" y="8704"/>
                  </a:lnTo>
                  <a:lnTo>
                    <a:pt x="3076" y="8785"/>
                  </a:lnTo>
                  <a:lnTo>
                    <a:pt x="3297" y="8855"/>
                  </a:lnTo>
                  <a:lnTo>
                    <a:pt x="3528" y="8905"/>
                  </a:lnTo>
                  <a:lnTo>
                    <a:pt x="3759" y="8925"/>
                  </a:lnTo>
                  <a:lnTo>
                    <a:pt x="4001" y="8925"/>
                  </a:lnTo>
                  <a:lnTo>
                    <a:pt x="4232" y="8905"/>
                  </a:lnTo>
                  <a:lnTo>
                    <a:pt x="4352" y="8885"/>
                  </a:lnTo>
                  <a:lnTo>
                    <a:pt x="4473" y="8865"/>
                  </a:lnTo>
                  <a:lnTo>
                    <a:pt x="4584" y="8825"/>
                  </a:lnTo>
                  <a:lnTo>
                    <a:pt x="4704" y="8785"/>
                  </a:lnTo>
                  <a:lnTo>
                    <a:pt x="4815" y="8744"/>
                  </a:lnTo>
                  <a:lnTo>
                    <a:pt x="4935" y="8694"/>
                  </a:lnTo>
                  <a:lnTo>
                    <a:pt x="5036" y="8634"/>
                  </a:lnTo>
                  <a:lnTo>
                    <a:pt x="5146" y="8584"/>
                  </a:lnTo>
                  <a:lnTo>
                    <a:pt x="5337" y="8443"/>
                  </a:lnTo>
                  <a:lnTo>
                    <a:pt x="5518" y="8292"/>
                  </a:lnTo>
                  <a:lnTo>
                    <a:pt x="5679" y="8121"/>
                  </a:lnTo>
                  <a:lnTo>
                    <a:pt x="5830" y="7940"/>
                  </a:lnTo>
                  <a:lnTo>
                    <a:pt x="5951" y="7749"/>
                  </a:lnTo>
                  <a:lnTo>
                    <a:pt x="6061" y="7548"/>
                  </a:lnTo>
                  <a:lnTo>
                    <a:pt x="6152" y="7337"/>
                  </a:lnTo>
                  <a:lnTo>
                    <a:pt x="6222" y="7116"/>
                  </a:lnTo>
                  <a:lnTo>
                    <a:pt x="6262" y="6885"/>
                  </a:lnTo>
                  <a:lnTo>
                    <a:pt x="6292" y="6654"/>
                  </a:lnTo>
                  <a:lnTo>
                    <a:pt x="6292" y="6413"/>
                  </a:lnTo>
                  <a:lnTo>
                    <a:pt x="6272" y="6181"/>
                  </a:lnTo>
                  <a:lnTo>
                    <a:pt x="6252" y="6061"/>
                  </a:lnTo>
                  <a:lnTo>
                    <a:pt x="6222" y="5940"/>
                  </a:lnTo>
                  <a:lnTo>
                    <a:pt x="6192" y="5820"/>
                  </a:lnTo>
                  <a:lnTo>
                    <a:pt x="6152" y="5709"/>
                  </a:lnTo>
                  <a:lnTo>
                    <a:pt x="4664" y="1588"/>
                  </a:lnTo>
                  <a:lnTo>
                    <a:pt x="4624" y="1478"/>
                  </a:lnTo>
                  <a:lnTo>
                    <a:pt x="4574" y="1367"/>
                  </a:lnTo>
                  <a:lnTo>
                    <a:pt x="4513" y="1257"/>
                  </a:lnTo>
                  <a:lnTo>
                    <a:pt x="4453" y="1156"/>
                  </a:lnTo>
                  <a:lnTo>
                    <a:pt x="4322" y="955"/>
                  </a:lnTo>
                  <a:lnTo>
                    <a:pt x="4172" y="774"/>
                  </a:lnTo>
                  <a:lnTo>
                    <a:pt x="4001" y="613"/>
                  </a:lnTo>
                  <a:lnTo>
                    <a:pt x="3820" y="463"/>
                  </a:lnTo>
                  <a:lnTo>
                    <a:pt x="3629" y="342"/>
                  </a:lnTo>
                  <a:lnTo>
                    <a:pt x="3428" y="231"/>
                  </a:lnTo>
                  <a:lnTo>
                    <a:pt x="3207" y="141"/>
                  </a:lnTo>
                  <a:lnTo>
                    <a:pt x="2986" y="71"/>
                  </a:lnTo>
                  <a:lnTo>
                    <a:pt x="2764" y="30"/>
                  </a:lnTo>
                  <a:lnTo>
                    <a:pt x="25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5684413" y="1776859"/>
              <a:ext cx="97936" cy="71632"/>
            </a:xfrm>
            <a:custGeom>
              <a:rect b="b" l="l" r="r" t="t"/>
              <a:pathLst>
                <a:path extrusionOk="0" h="6484" w="8865">
                  <a:moveTo>
                    <a:pt x="2392" y="1"/>
                  </a:moveTo>
                  <a:lnTo>
                    <a:pt x="2151" y="11"/>
                  </a:lnTo>
                  <a:lnTo>
                    <a:pt x="1930" y="51"/>
                  </a:lnTo>
                  <a:lnTo>
                    <a:pt x="1699" y="111"/>
                  </a:lnTo>
                  <a:lnTo>
                    <a:pt x="1488" y="192"/>
                  </a:lnTo>
                  <a:lnTo>
                    <a:pt x="1277" y="282"/>
                  </a:lnTo>
                  <a:lnTo>
                    <a:pt x="1076" y="403"/>
                  </a:lnTo>
                  <a:lnTo>
                    <a:pt x="885" y="543"/>
                  </a:lnTo>
                  <a:lnTo>
                    <a:pt x="714" y="694"/>
                  </a:lnTo>
                  <a:lnTo>
                    <a:pt x="553" y="875"/>
                  </a:lnTo>
                  <a:lnTo>
                    <a:pt x="412" y="1066"/>
                  </a:lnTo>
                  <a:lnTo>
                    <a:pt x="352" y="1167"/>
                  </a:lnTo>
                  <a:lnTo>
                    <a:pt x="292" y="1267"/>
                  </a:lnTo>
                  <a:lnTo>
                    <a:pt x="231" y="1378"/>
                  </a:lnTo>
                  <a:lnTo>
                    <a:pt x="181" y="1488"/>
                  </a:lnTo>
                  <a:lnTo>
                    <a:pt x="141" y="1609"/>
                  </a:lnTo>
                  <a:lnTo>
                    <a:pt x="101" y="1719"/>
                  </a:lnTo>
                  <a:lnTo>
                    <a:pt x="70" y="1840"/>
                  </a:lnTo>
                  <a:lnTo>
                    <a:pt x="40" y="1961"/>
                  </a:lnTo>
                  <a:lnTo>
                    <a:pt x="10" y="2192"/>
                  </a:lnTo>
                  <a:lnTo>
                    <a:pt x="0" y="2423"/>
                  </a:lnTo>
                  <a:lnTo>
                    <a:pt x="20" y="2664"/>
                  </a:lnTo>
                  <a:lnTo>
                    <a:pt x="50" y="2885"/>
                  </a:lnTo>
                  <a:lnTo>
                    <a:pt x="111" y="3116"/>
                  </a:lnTo>
                  <a:lnTo>
                    <a:pt x="191" y="3328"/>
                  </a:lnTo>
                  <a:lnTo>
                    <a:pt x="292" y="3539"/>
                  </a:lnTo>
                  <a:lnTo>
                    <a:pt x="402" y="3740"/>
                  </a:lnTo>
                  <a:lnTo>
                    <a:pt x="543" y="3931"/>
                  </a:lnTo>
                  <a:lnTo>
                    <a:pt x="704" y="4101"/>
                  </a:lnTo>
                  <a:lnTo>
                    <a:pt x="875" y="4262"/>
                  </a:lnTo>
                  <a:lnTo>
                    <a:pt x="1066" y="4403"/>
                  </a:lnTo>
                  <a:lnTo>
                    <a:pt x="1166" y="4473"/>
                  </a:lnTo>
                  <a:lnTo>
                    <a:pt x="1267" y="4524"/>
                  </a:lnTo>
                  <a:lnTo>
                    <a:pt x="1377" y="4584"/>
                  </a:lnTo>
                  <a:lnTo>
                    <a:pt x="1488" y="4634"/>
                  </a:lnTo>
                  <a:lnTo>
                    <a:pt x="5538" y="6303"/>
                  </a:lnTo>
                  <a:lnTo>
                    <a:pt x="5659" y="6343"/>
                  </a:lnTo>
                  <a:lnTo>
                    <a:pt x="5769" y="6383"/>
                  </a:lnTo>
                  <a:lnTo>
                    <a:pt x="5890" y="6413"/>
                  </a:lnTo>
                  <a:lnTo>
                    <a:pt x="6010" y="6443"/>
                  </a:lnTo>
                  <a:lnTo>
                    <a:pt x="6242" y="6473"/>
                  </a:lnTo>
                  <a:lnTo>
                    <a:pt x="6473" y="6483"/>
                  </a:lnTo>
                  <a:lnTo>
                    <a:pt x="6714" y="6463"/>
                  </a:lnTo>
                  <a:lnTo>
                    <a:pt x="6935" y="6433"/>
                  </a:lnTo>
                  <a:lnTo>
                    <a:pt x="7166" y="6373"/>
                  </a:lnTo>
                  <a:lnTo>
                    <a:pt x="7377" y="6293"/>
                  </a:lnTo>
                  <a:lnTo>
                    <a:pt x="7588" y="6192"/>
                  </a:lnTo>
                  <a:lnTo>
                    <a:pt x="7789" y="6071"/>
                  </a:lnTo>
                  <a:lnTo>
                    <a:pt x="7980" y="5941"/>
                  </a:lnTo>
                  <a:lnTo>
                    <a:pt x="8151" y="5780"/>
                  </a:lnTo>
                  <a:lnTo>
                    <a:pt x="8312" y="5609"/>
                  </a:lnTo>
                  <a:lnTo>
                    <a:pt x="8453" y="5418"/>
                  </a:lnTo>
                  <a:lnTo>
                    <a:pt x="8513" y="5318"/>
                  </a:lnTo>
                  <a:lnTo>
                    <a:pt x="8573" y="5217"/>
                  </a:lnTo>
                  <a:lnTo>
                    <a:pt x="8634" y="5107"/>
                  </a:lnTo>
                  <a:lnTo>
                    <a:pt x="8684" y="4986"/>
                  </a:lnTo>
                  <a:lnTo>
                    <a:pt x="8724" y="4875"/>
                  </a:lnTo>
                  <a:lnTo>
                    <a:pt x="8764" y="4755"/>
                  </a:lnTo>
                  <a:lnTo>
                    <a:pt x="8795" y="4644"/>
                  </a:lnTo>
                  <a:lnTo>
                    <a:pt x="8825" y="4524"/>
                  </a:lnTo>
                  <a:lnTo>
                    <a:pt x="8855" y="4292"/>
                  </a:lnTo>
                  <a:lnTo>
                    <a:pt x="8865" y="4051"/>
                  </a:lnTo>
                  <a:lnTo>
                    <a:pt x="8845" y="3820"/>
                  </a:lnTo>
                  <a:lnTo>
                    <a:pt x="8815" y="3589"/>
                  </a:lnTo>
                  <a:lnTo>
                    <a:pt x="8754" y="3368"/>
                  </a:lnTo>
                  <a:lnTo>
                    <a:pt x="8674" y="3147"/>
                  </a:lnTo>
                  <a:lnTo>
                    <a:pt x="8573" y="2936"/>
                  </a:lnTo>
                  <a:lnTo>
                    <a:pt x="8463" y="2745"/>
                  </a:lnTo>
                  <a:lnTo>
                    <a:pt x="8322" y="2554"/>
                  </a:lnTo>
                  <a:lnTo>
                    <a:pt x="8161" y="2383"/>
                  </a:lnTo>
                  <a:lnTo>
                    <a:pt x="7991" y="2222"/>
                  </a:lnTo>
                  <a:lnTo>
                    <a:pt x="7800" y="2081"/>
                  </a:lnTo>
                  <a:lnTo>
                    <a:pt x="7699" y="2011"/>
                  </a:lnTo>
                  <a:lnTo>
                    <a:pt x="7599" y="1951"/>
                  </a:lnTo>
                  <a:lnTo>
                    <a:pt x="7488" y="1900"/>
                  </a:lnTo>
                  <a:lnTo>
                    <a:pt x="7377" y="1850"/>
                  </a:lnTo>
                  <a:lnTo>
                    <a:pt x="3327" y="182"/>
                  </a:lnTo>
                  <a:lnTo>
                    <a:pt x="3206" y="141"/>
                  </a:lnTo>
                  <a:lnTo>
                    <a:pt x="3096" y="101"/>
                  </a:lnTo>
                  <a:lnTo>
                    <a:pt x="2975" y="71"/>
                  </a:lnTo>
                  <a:lnTo>
                    <a:pt x="2865" y="41"/>
                  </a:lnTo>
                  <a:lnTo>
                    <a:pt x="2623" y="11"/>
                  </a:lnTo>
                  <a:lnTo>
                    <a:pt x="23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675420" y="1078668"/>
              <a:ext cx="1447" cy="6783"/>
            </a:xfrm>
            <a:custGeom>
              <a:rect b="b" l="l" r="r" t="t"/>
              <a:pathLst>
                <a:path extrusionOk="0" h="614" w="131">
                  <a:moveTo>
                    <a:pt x="0" y="0"/>
                  </a:moveTo>
                  <a:lnTo>
                    <a:pt x="20" y="161"/>
                  </a:lnTo>
                  <a:lnTo>
                    <a:pt x="50" y="312"/>
                  </a:lnTo>
                  <a:lnTo>
                    <a:pt x="131" y="613"/>
                  </a:lnTo>
                  <a:lnTo>
                    <a:pt x="111" y="452"/>
                  </a:lnTo>
                  <a:lnTo>
                    <a:pt x="90" y="302"/>
                  </a:lnTo>
                  <a:lnTo>
                    <a:pt x="50" y="14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5557389" y="1210686"/>
              <a:ext cx="674" cy="342"/>
            </a:xfrm>
            <a:custGeom>
              <a:rect b="b" l="l" r="r" t="t"/>
              <a:pathLst>
                <a:path extrusionOk="0" h="31" w="61">
                  <a:moveTo>
                    <a:pt x="60" y="0"/>
                  </a:moveTo>
                  <a:lnTo>
                    <a:pt x="40" y="11"/>
                  </a:lnTo>
                  <a:lnTo>
                    <a:pt x="0" y="31"/>
                  </a:lnTo>
                  <a:lnTo>
                    <a:pt x="50" y="21"/>
                  </a:lnTo>
                  <a:lnTo>
                    <a:pt x="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5403486" y="1085219"/>
              <a:ext cx="517443" cy="496232"/>
            </a:xfrm>
            <a:custGeom>
              <a:rect b="b" l="l" r="r" t="t"/>
              <a:pathLst>
                <a:path extrusionOk="0" h="44918" w="46838">
                  <a:moveTo>
                    <a:pt x="24203" y="19720"/>
                  </a:moveTo>
                  <a:lnTo>
                    <a:pt x="24404" y="19730"/>
                  </a:lnTo>
                  <a:lnTo>
                    <a:pt x="24605" y="19740"/>
                  </a:lnTo>
                  <a:lnTo>
                    <a:pt x="24796" y="19760"/>
                  </a:lnTo>
                  <a:lnTo>
                    <a:pt x="24987" y="19800"/>
                  </a:lnTo>
                  <a:lnTo>
                    <a:pt x="25168" y="19840"/>
                  </a:lnTo>
                  <a:lnTo>
                    <a:pt x="25359" y="19881"/>
                  </a:lnTo>
                  <a:lnTo>
                    <a:pt x="25540" y="19941"/>
                  </a:lnTo>
                  <a:lnTo>
                    <a:pt x="25711" y="20001"/>
                  </a:lnTo>
                  <a:lnTo>
                    <a:pt x="25881" y="20072"/>
                  </a:lnTo>
                  <a:lnTo>
                    <a:pt x="26052" y="20152"/>
                  </a:lnTo>
                  <a:lnTo>
                    <a:pt x="26213" y="20242"/>
                  </a:lnTo>
                  <a:lnTo>
                    <a:pt x="26364" y="20333"/>
                  </a:lnTo>
                  <a:lnTo>
                    <a:pt x="26515" y="20433"/>
                  </a:lnTo>
                  <a:lnTo>
                    <a:pt x="26665" y="20544"/>
                  </a:lnTo>
                  <a:lnTo>
                    <a:pt x="26806" y="20654"/>
                  </a:lnTo>
                  <a:lnTo>
                    <a:pt x="26937" y="20765"/>
                  </a:lnTo>
                  <a:lnTo>
                    <a:pt x="27067" y="20896"/>
                  </a:lnTo>
                  <a:lnTo>
                    <a:pt x="27188" y="21026"/>
                  </a:lnTo>
                  <a:lnTo>
                    <a:pt x="27299" y="21157"/>
                  </a:lnTo>
                  <a:lnTo>
                    <a:pt x="27409" y="21298"/>
                  </a:lnTo>
                  <a:lnTo>
                    <a:pt x="27510" y="21448"/>
                  </a:lnTo>
                  <a:lnTo>
                    <a:pt x="27600" y="21589"/>
                  </a:lnTo>
                  <a:lnTo>
                    <a:pt x="27691" y="21750"/>
                  </a:lnTo>
                  <a:lnTo>
                    <a:pt x="27771" y="21911"/>
                  </a:lnTo>
                  <a:lnTo>
                    <a:pt x="27841" y="22072"/>
                  </a:lnTo>
                  <a:lnTo>
                    <a:pt x="27902" y="22232"/>
                  </a:lnTo>
                  <a:lnTo>
                    <a:pt x="27952" y="22403"/>
                  </a:lnTo>
                  <a:lnTo>
                    <a:pt x="27992" y="22574"/>
                  </a:lnTo>
                  <a:lnTo>
                    <a:pt x="28022" y="22755"/>
                  </a:lnTo>
                  <a:lnTo>
                    <a:pt x="28052" y="22936"/>
                  </a:lnTo>
                  <a:lnTo>
                    <a:pt x="28062" y="23117"/>
                  </a:lnTo>
                  <a:lnTo>
                    <a:pt x="28072" y="23298"/>
                  </a:lnTo>
                  <a:lnTo>
                    <a:pt x="28062" y="23479"/>
                  </a:lnTo>
                  <a:lnTo>
                    <a:pt x="28052" y="23660"/>
                  </a:lnTo>
                  <a:lnTo>
                    <a:pt x="28022" y="23841"/>
                  </a:lnTo>
                  <a:lnTo>
                    <a:pt x="27992" y="24022"/>
                  </a:lnTo>
                  <a:lnTo>
                    <a:pt x="27952" y="24192"/>
                  </a:lnTo>
                  <a:lnTo>
                    <a:pt x="27902" y="24363"/>
                  </a:lnTo>
                  <a:lnTo>
                    <a:pt x="27841" y="24524"/>
                  </a:lnTo>
                  <a:lnTo>
                    <a:pt x="27771" y="24685"/>
                  </a:lnTo>
                  <a:lnTo>
                    <a:pt x="27691" y="24846"/>
                  </a:lnTo>
                  <a:lnTo>
                    <a:pt x="27600" y="24996"/>
                  </a:lnTo>
                  <a:lnTo>
                    <a:pt x="27510" y="25147"/>
                  </a:lnTo>
                  <a:lnTo>
                    <a:pt x="27409" y="25298"/>
                  </a:lnTo>
                  <a:lnTo>
                    <a:pt x="27299" y="25439"/>
                  </a:lnTo>
                  <a:lnTo>
                    <a:pt x="27188" y="25569"/>
                  </a:lnTo>
                  <a:lnTo>
                    <a:pt x="27067" y="25700"/>
                  </a:lnTo>
                  <a:lnTo>
                    <a:pt x="26937" y="25821"/>
                  </a:lnTo>
                  <a:lnTo>
                    <a:pt x="26806" y="25941"/>
                  </a:lnTo>
                  <a:lnTo>
                    <a:pt x="26665" y="26052"/>
                  </a:lnTo>
                  <a:lnTo>
                    <a:pt x="26515" y="26162"/>
                  </a:lnTo>
                  <a:lnTo>
                    <a:pt x="26364" y="26263"/>
                  </a:lnTo>
                  <a:lnTo>
                    <a:pt x="26213" y="26353"/>
                  </a:lnTo>
                  <a:lnTo>
                    <a:pt x="26052" y="26444"/>
                  </a:lnTo>
                  <a:lnTo>
                    <a:pt x="25881" y="26514"/>
                  </a:lnTo>
                  <a:lnTo>
                    <a:pt x="25711" y="26595"/>
                  </a:lnTo>
                  <a:lnTo>
                    <a:pt x="25540" y="26655"/>
                  </a:lnTo>
                  <a:lnTo>
                    <a:pt x="25359" y="26715"/>
                  </a:lnTo>
                  <a:lnTo>
                    <a:pt x="25168" y="26755"/>
                  </a:lnTo>
                  <a:lnTo>
                    <a:pt x="24987" y="26796"/>
                  </a:lnTo>
                  <a:lnTo>
                    <a:pt x="24796" y="26826"/>
                  </a:lnTo>
                  <a:lnTo>
                    <a:pt x="24605" y="26856"/>
                  </a:lnTo>
                  <a:lnTo>
                    <a:pt x="24404" y="26866"/>
                  </a:lnTo>
                  <a:lnTo>
                    <a:pt x="24203" y="26876"/>
                  </a:lnTo>
                  <a:lnTo>
                    <a:pt x="24002" y="26866"/>
                  </a:lnTo>
                  <a:lnTo>
                    <a:pt x="23811" y="26856"/>
                  </a:lnTo>
                  <a:lnTo>
                    <a:pt x="23620" y="26826"/>
                  </a:lnTo>
                  <a:lnTo>
                    <a:pt x="23429" y="26796"/>
                  </a:lnTo>
                  <a:lnTo>
                    <a:pt x="23238" y="26755"/>
                  </a:lnTo>
                  <a:lnTo>
                    <a:pt x="23057" y="26715"/>
                  </a:lnTo>
                  <a:lnTo>
                    <a:pt x="22876" y="26655"/>
                  </a:lnTo>
                  <a:lnTo>
                    <a:pt x="22705" y="26595"/>
                  </a:lnTo>
                  <a:lnTo>
                    <a:pt x="22524" y="26514"/>
                  </a:lnTo>
                  <a:lnTo>
                    <a:pt x="22364" y="26444"/>
                  </a:lnTo>
                  <a:lnTo>
                    <a:pt x="22203" y="26353"/>
                  </a:lnTo>
                  <a:lnTo>
                    <a:pt x="22042" y="26263"/>
                  </a:lnTo>
                  <a:lnTo>
                    <a:pt x="21891" y="26162"/>
                  </a:lnTo>
                  <a:lnTo>
                    <a:pt x="21751" y="26052"/>
                  </a:lnTo>
                  <a:lnTo>
                    <a:pt x="21610" y="25941"/>
                  </a:lnTo>
                  <a:lnTo>
                    <a:pt x="21469" y="25821"/>
                  </a:lnTo>
                  <a:lnTo>
                    <a:pt x="21348" y="25700"/>
                  </a:lnTo>
                  <a:lnTo>
                    <a:pt x="21218" y="25569"/>
                  </a:lnTo>
                  <a:lnTo>
                    <a:pt x="21107" y="25439"/>
                  </a:lnTo>
                  <a:lnTo>
                    <a:pt x="20997" y="25298"/>
                  </a:lnTo>
                  <a:lnTo>
                    <a:pt x="20896" y="25147"/>
                  </a:lnTo>
                  <a:lnTo>
                    <a:pt x="20806" y="24996"/>
                  </a:lnTo>
                  <a:lnTo>
                    <a:pt x="20725" y="24846"/>
                  </a:lnTo>
                  <a:lnTo>
                    <a:pt x="20645" y="24685"/>
                  </a:lnTo>
                  <a:lnTo>
                    <a:pt x="20575" y="24524"/>
                  </a:lnTo>
                  <a:lnTo>
                    <a:pt x="20514" y="24363"/>
                  </a:lnTo>
                  <a:lnTo>
                    <a:pt x="20464" y="24192"/>
                  </a:lnTo>
                  <a:lnTo>
                    <a:pt x="20414" y="24022"/>
                  </a:lnTo>
                  <a:lnTo>
                    <a:pt x="20384" y="23841"/>
                  </a:lnTo>
                  <a:lnTo>
                    <a:pt x="20364" y="23660"/>
                  </a:lnTo>
                  <a:lnTo>
                    <a:pt x="20343" y="23479"/>
                  </a:lnTo>
                  <a:lnTo>
                    <a:pt x="20343" y="23298"/>
                  </a:lnTo>
                  <a:lnTo>
                    <a:pt x="20343" y="23117"/>
                  </a:lnTo>
                  <a:lnTo>
                    <a:pt x="20364" y="22936"/>
                  </a:lnTo>
                  <a:lnTo>
                    <a:pt x="20384" y="22755"/>
                  </a:lnTo>
                  <a:lnTo>
                    <a:pt x="20414" y="22574"/>
                  </a:lnTo>
                  <a:lnTo>
                    <a:pt x="20464" y="22403"/>
                  </a:lnTo>
                  <a:lnTo>
                    <a:pt x="20514" y="22232"/>
                  </a:lnTo>
                  <a:lnTo>
                    <a:pt x="20575" y="22072"/>
                  </a:lnTo>
                  <a:lnTo>
                    <a:pt x="20645" y="21911"/>
                  </a:lnTo>
                  <a:lnTo>
                    <a:pt x="20725" y="21750"/>
                  </a:lnTo>
                  <a:lnTo>
                    <a:pt x="20806" y="21589"/>
                  </a:lnTo>
                  <a:lnTo>
                    <a:pt x="20896" y="21448"/>
                  </a:lnTo>
                  <a:lnTo>
                    <a:pt x="20997" y="21298"/>
                  </a:lnTo>
                  <a:lnTo>
                    <a:pt x="21107" y="21157"/>
                  </a:lnTo>
                  <a:lnTo>
                    <a:pt x="21218" y="21026"/>
                  </a:lnTo>
                  <a:lnTo>
                    <a:pt x="21348" y="20896"/>
                  </a:lnTo>
                  <a:lnTo>
                    <a:pt x="21469" y="20765"/>
                  </a:lnTo>
                  <a:lnTo>
                    <a:pt x="21610" y="20654"/>
                  </a:lnTo>
                  <a:lnTo>
                    <a:pt x="21751" y="20544"/>
                  </a:lnTo>
                  <a:lnTo>
                    <a:pt x="21891" y="20433"/>
                  </a:lnTo>
                  <a:lnTo>
                    <a:pt x="22042" y="20333"/>
                  </a:lnTo>
                  <a:lnTo>
                    <a:pt x="22203" y="20242"/>
                  </a:lnTo>
                  <a:lnTo>
                    <a:pt x="22364" y="20152"/>
                  </a:lnTo>
                  <a:lnTo>
                    <a:pt x="22524" y="20072"/>
                  </a:lnTo>
                  <a:lnTo>
                    <a:pt x="22705" y="20001"/>
                  </a:lnTo>
                  <a:lnTo>
                    <a:pt x="22876" y="19941"/>
                  </a:lnTo>
                  <a:lnTo>
                    <a:pt x="23057" y="19881"/>
                  </a:lnTo>
                  <a:lnTo>
                    <a:pt x="23238" y="19840"/>
                  </a:lnTo>
                  <a:lnTo>
                    <a:pt x="23429" y="19800"/>
                  </a:lnTo>
                  <a:lnTo>
                    <a:pt x="23620" y="19760"/>
                  </a:lnTo>
                  <a:lnTo>
                    <a:pt x="23811" y="19740"/>
                  </a:lnTo>
                  <a:lnTo>
                    <a:pt x="24002" y="19730"/>
                  </a:lnTo>
                  <a:lnTo>
                    <a:pt x="24203" y="19720"/>
                  </a:lnTo>
                  <a:close/>
                  <a:moveTo>
                    <a:pt x="36101" y="36254"/>
                  </a:moveTo>
                  <a:lnTo>
                    <a:pt x="36093" y="36364"/>
                  </a:lnTo>
                  <a:lnTo>
                    <a:pt x="36103" y="36273"/>
                  </a:lnTo>
                  <a:lnTo>
                    <a:pt x="36101" y="36254"/>
                  </a:lnTo>
                  <a:close/>
                  <a:moveTo>
                    <a:pt x="26816" y="0"/>
                  </a:moveTo>
                  <a:lnTo>
                    <a:pt x="26776" y="80"/>
                  </a:lnTo>
                  <a:lnTo>
                    <a:pt x="26736" y="171"/>
                  </a:lnTo>
                  <a:lnTo>
                    <a:pt x="26696" y="291"/>
                  </a:lnTo>
                  <a:lnTo>
                    <a:pt x="26655" y="432"/>
                  </a:lnTo>
                  <a:lnTo>
                    <a:pt x="26575" y="774"/>
                  </a:lnTo>
                  <a:lnTo>
                    <a:pt x="26495" y="1176"/>
                  </a:lnTo>
                  <a:lnTo>
                    <a:pt x="26324" y="2101"/>
                  </a:lnTo>
                  <a:lnTo>
                    <a:pt x="26233" y="2603"/>
                  </a:lnTo>
                  <a:lnTo>
                    <a:pt x="26123" y="3106"/>
                  </a:lnTo>
                  <a:lnTo>
                    <a:pt x="26012" y="3598"/>
                  </a:lnTo>
                  <a:lnTo>
                    <a:pt x="25891" y="4050"/>
                  </a:lnTo>
                  <a:lnTo>
                    <a:pt x="25831" y="4272"/>
                  </a:lnTo>
                  <a:lnTo>
                    <a:pt x="25761" y="4473"/>
                  </a:lnTo>
                  <a:lnTo>
                    <a:pt x="25690" y="4664"/>
                  </a:lnTo>
                  <a:lnTo>
                    <a:pt x="25620" y="4834"/>
                  </a:lnTo>
                  <a:lnTo>
                    <a:pt x="25540" y="4995"/>
                  </a:lnTo>
                  <a:lnTo>
                    <a:pt x="25459" y="5126"/>
                  </a:lnTo>
                  <a:lnTo>
                    <a:pt x="25369" y="5236"/>
                  </a:lnTo>
                  <a:lnTo>
                    <a:pt x="25278" y="5327"/>
                  </a:lnTo>
                  <a:lnTo>
                    <a:pt x="25238" y="5367"/>
                  </a:lnTo>
                  <a:lnTo>
                    <a:pt x="25188" y="5397"/>
                  </a:lnTo>
                  <a:lnTo>
                    <a:pt x="25138" y="5417"/>
                  </a:lnTo>
                  <a:lnTo>
                    <a:pt x="25087" y="5427"/>
                  </a:lnTo>
                  <a:lnTo>
                    <a:pt x="25037" y="5438"/>
                  </a:lnTo>
                  <a:lnTo>
                    <a:pt x="24987" y="5438"/>
                  </a:lnTo>
                  <a:lnTo>
                    <a:pt x="24927" y="5427"/>
                  </a:lnTo>
                  <a:lnTo>
                    <a:pt x="24876" y="5417"/>
                  </a:lnTo>
                  <a:lnTo>
                    <a:pt x="24796" y="5377"/>
                  </a:lnTo>
                  <a:lnTo>
                    <a:pt x="24736" y="5337"/>
                  </a:lnTo>
                  <a:lnTo>
                    <a:pt x="24675" y="5277"/>
                  </a:lnTo>
                  <a:lnTo>
                    <a:pt x="24625" y="5216"/>
                  </a:lnTo>
                  <a:lnTo>
                    <a:pt x="24595" y="5146"/>
                  </a:lnTo>
                  <a:lnTo>
                    <a:pt x="24565" y="5066"/>
                  </a:lnTo>
                  <a:lnTo>
                    <a:pt x="24545" y="4985"/>
                  </a:lnTo>
                  <a:lnTo>
                    <a:pt x="24525" y="4895"/>
                  </a:lnTo>
                  <a:lnTo>
                    <a:pt x="24525" y="4794"/>
                  </a:lnTo>
                  <a:lnTo>
                    <a:pt x="24525" y="4694"/>
                  </a:lnTo>
                  <a:lnTo>
                    <a:pt x="24545" y="4473"/>
                  </a:lnTo>
                  <a:lnTo>
                    <a:pt x="24585" y="4252"/>
                  </a:lnTo>
                  <a:lnTo>
                    <a:pt x="24635" y="4010"/>
                  </a:lnTo>
                  <a:lnTo>
                    <a:pt x="24705" y="3779"/>
                  </a:lnTo>
                  <a:lnTo>
                    <a:pt x="24776" y="3538"/>
                  </a:lnTo>
                  <a:lnTo>
                    <a:pt x="24937" y="3096"/>
                  </a:lnTo>
                  <a:lnTo>
                    <a:pt x="25067" y="2734"/>
                  </a:lnTo>
                  <a:lnTo>
                    <a:pt x="25118" y="2583"/>
                  </a:lnTo>
                  <a:lnTo>
                    <a:pt x="25148" y="2473"/>
                  </a:lnTo>
                  <a:lnTo>
                    <a:pt x="25178" y="2292"/>
                  </a:lnTo>
                  <a:lnTo>
                    <a:pt x="25198" y="2121"/>
                  </a:lnTo>
                  <a:lnTo>
                    <a:pt x="25208" y="1950"/>
                  </a:lnTo>
                  <a:lnTo>
                    <a:pt x="25208" y="1789"/>
                  </a:lnTo>
                  <a:lnTo>
                    <a:pt x="25198" y="1638"/>
                  </a:lnTo>
                  <a:lnTo>
                    <a:pt x="25178" y="1477"/>
                  </a:lnTo>
                  <a:lnTo>
                    <a:pt x="25148" y="1327"/>
                  </a:lnTo>
                  <a:lnTo>
                    <a:pt x="25118" y="1186"/>
                  </a:lnTo>
                  <a:lnTo>
                    <a:pt x="25027" y="895"/>
                  </a:lnTo>
                  <a:lnTo>
                    <a:pt x="24937" y="603"/>
                  </a:lnTo>
                  <a:lnTo>
                    <a:pt x="24836" y="322"/>
                  </a:lnTo>
                  <a:lnTo>
                    <a:pt x="24746" y="20"/>
                  </a:lnTo>
                  <a:lnTo>
                    <a:pt x="24756" y="191"/>
                  </a:lnTo>
                  <a:lnTo>
                    <a:pt x="24746" y="372"/>
                  </a:lnTo>
                  <a:lnTo>
                    <a:pt x="24736" y="543"/>
                  </a:lnTo>
                  <a:lnTo>
                    <a:pt x="24716" y="724"/>
                  </a:lnTo>
                  <a:lnTo>
                    <a:pt x="24695" y="905"/>
                  </a:lnTo>
                  <a:lnTo>
                    <a:pt x="24655" y="1085"/>
                  </a:lnTo>
                  <a:lnTo>
                    <a:pt x="24575" y="1447"/>
                  </a:lnTo>
                  <a:lnTo>
                    <a:pt x="24464" y="1809"/>
                  </a:lnTo>
                  <a:lnTo>
                    <a:pt x="24354" y="2161"/>
                  </a:lnTo>
                  <a:lnTo>
                    <a:pt x="24223" y="2493"/>
                  </a:lnTo>
                  <a:lnTo>
                    <a:pt x="24102" y="2814"/>
                  </a:lnTo>
                  <a:lnTo>
                    <a:pt x="24012" y="3066"/>
                  </a:lnTo>
                  <a:lnTo>
                    <a:pt x="23932" y="3307"/>
                  </a:lnTo>
                  <a:lnTo>
                    <a:pt x="23881" y="3548"/>
                  </a:lnTo>
                  <a:lnTo>
                    <a:pt x="23841" y="3789"/>
                  </a:lnTo>
                  <a:lnTo>
                    <a:pt x="23811" y="4020"/>
                  </a:lnTo>
                  <a:lnTo>
                    <a:pt x="23801" y="4252"/>
                  </a:lnTo>
                  <a:lnTo>
                    <a:pt x="23801" y="4493"/>
                  </a:lnTo>
                  <a:lnTo>
                    <a:pt x="23811" y="4724"/>
                  </a:lnTo>
                  <a:lnTo>
                    <a:pt x="23841" y="4965"/>
                  </a:lnTo>
                  <a:lnTo>
                    <a:pt x="23871" y="5196"/>
                  </a:lnTo>
                  <a:lnTo>
                    <a:pt x="23952" y="5689"/>
                  </a:lnTo>
                  <a:lnTo>
                    <a:pt x="24062" y="6211"/>
                  </a:lnTo>
                  <a:lnTo>
                    <a:pt x="24183" y="6764"/>
                  </a:lnTo>
                  <a:lnTo>
                    <a:pt x="24233" y="7026"/>
                  </a:lnTo>
                  <a:lnTo>
                    <a:pt x="24273" y="7287"/>
                  </a:lnTo>
                  <a:lnTo>
                    <a:pt x="24344" y="7810"/>
                  </a:lnTo>
                  <a:lnTo>
                    <a:pt x="24394" y="8332"/>
                  </a:lnTo>
                  <a:lnTo>
                    <a:pt x="24434" y="8865"/>
                  </a:lnTo>
                  <a:lnTo>
                    <a:pt x="24474" y="9257"/>
                  </a:lnTo>
                  <a:lnTo>
                    <a:pt x="24504" y="9659"/>
                  </a:lnTo>
                  <a:lnTo>
                    <a:pt x="24514" y="9860"/>
                  </a:lnTo>
                  <a:lnTo>
                    <a:pt x="24504" y="10061"/>
                  </a:lnTo>
                  <a:lnTo>
                    <a:pt x="24484" y="10252"/>
                  </a:lnTo>
                  <a:lnTo>
                    <a:pt x="24444" y="10453"/>
                  </a:lnTo>
                  <a:lnTo>
                    <a:pt x="24384" y="10644"/>
                  </a:lnTo>
                  <a:lnTo>
                    <a:pt x="24324" y="10825"/>
                  </a:lnTo>
                  <a:lnTo>
                    <a:pt x="24283" y="10915"/>
                  </a:lnTo>
                  <a:lnTo>
                    <a:pt x="24243" y="10996"/>
                  </a:lnTo>
                  <a:lnTo>
                    <a:pt x="24203" y="11056"/>
                  </a:lnTo>
                  <a:lnTo>
                    <a:pt x="24153" y="11116"/>
                  </a:lnTo>
                  <a:lnTo>
                    <a:pt x="24102" y="11166"/>
                  </a:lnTo>
                  <a:lnTo>
                    <a:pt x="24042" y="11197"/>
                  </a:lnTo>
                  <a:lnTo>
                    <a:pt x="23972" y="11207"/>
                  </a:lnTo>
                  <a:lnTo>
                    <a:pt x="23901" y="11207"/>
                  </a:lnTo>
                  <a:lnTo>
                    <a:pt x="23821" y="11177"/>
                  </a:lnTo>
                  <a:lnTo>
                    <a:pt x="23731" y="11136"/>
                  </a:lnTo>
                  <a:lnTo>
                    <a:pt x="23630" y="11066"/>
                  </a:lnTo>
                  <a:lnTo>
                    <a:pt x="23519" y="10976"/>
                  </a:lnTo>
                  <a:lnTo>
                    <a:pt x="23339" y="10795"/>
                  </a:lnTo>
                  <a:lnTo>
                    <a:pt x="23168" y="10604"/>
                  </a:lnTo>
                  <a:lnTo>
                    <a:pt x="23007" y="10403"/>
                  </a:lnTo>
                  <a:lnTo>
                    <a:pt x="22846" y="10202"/>
                  </a:lnTo>
                  <a:lnTo>
                    <a:pt x="22595" y="9890"/>
                  </a:lnTo>
                  <a:lnTo>
                    <a:pt x="22333" y="9589"/>
                  </a:lnTo>
                  <a:lnTo>
                    <a:pt x="22042" y="9287"/>
                  </a:lnTo>
                  <a:lnTo>
                    <a:pt x="21720" y="8985"/>
                  </a:lnTo>
                  <a:lnTo>
                    <a:pt x="21399" y="8674"/>
                  </a:lnTo>
                  <a:lnTo>
                    <a:pt x="21238" y="8513"/>
                  </a:lnTo>
                  <a:lnTo>
                    <a:pt x="21087" y="8352"/>
                  </a:lnTo>
                  <a:lnTo>
                    <a:pt x="20936" y="8181"/>
                  </a:lnTo>
                  <a:lnTo>
                    <a:pt x="20806" y="8011"/>
                  </a:lnTo>
                  <a:lnTo>
                    <a:pt x="20665" y="7840"/>
                  </a:lnTo>
                  <a:lnTo>
                    <a:pt x="20544" y="7659"/>
                  </a:lnTo>
                  <a:lnTo>
                    <a:pt x="20424" y="7478"/>
                  </a:lnTo>
                  <a:lnTo>
                    <a:pt x="20323" y="7307"/>
                  </a:lnTo>
                  <a:lnTo>
                    <a:pt x="20223" y="7146"/>
                  </a:lnTo>
                  <a:lnTo>
                    <a:pt x="20132" y="6975"/>
                  </a:lnTo>
                  <a:lnTo>
                    <a:pt x="20052" y="6804"/>
                  </a:lnTo>
                  <a:lnTo>
                    <a:pt x="19982" y="6644"/>
                  </a:lnTo>
                  <a:lnTo>
                    <a:pt x="19861" y="6312"/>
                  </a:lnTo>
                  <a:lnTo>
                    <a:pt x="19750" y="5970"/>
                  </a:lnTo>
                  <a:lnTo>
                    <a:pt x="19660" y="5618"/>
                  </a:lnTo>
                  <a:lnTo>
                    <a:pt x="19580" y="5257"/>
                  </a:lnTo>
                  <a:lnTo>
                    <a:pt x="19509" y="4865"/>
                  </a:lnTo>
                  <a:lnTo>
                    <a:pt x="19469" y="4704"/>
                  </a:lnTo>
                  <a:lnTo>
                    <a:pt x="19429" y="4543"/>
                  </a:lnTo>
                  <a:lnTo>
                    <a:pt x="19379" y="4382"/>
                  </a:lnTo>
                  <a:lnTo>
                    <a:pt x="19318" y="4231"/>
                  </a:lnTo>
                  <a:lnTo>
                    <a:pt x="19198" y="3920"/>
                  </a:lnTo>
                  <a:lnTo>
                    <a:pt x="19057" y="3618"/>
                  </a:lnTo>
                  <a:lnTo>
                    <a:pt x="18926" y="3317"/>
                  </a:lnTo>
                  <a:lnTo>
                    <a:pt x="18796" y="3015"/>
                  </a:lnTo>
                  <a:lnTo>
                    <a:pt x="18685" y="2704"/>
                  </a:lnTo>
                  <a:lnTo>
                    <a:pt x="18635" y="2553"/>
                  </a:lnTo>
                  <a:lnTo>
                    <a:pt x="18595" y="2392"/>
                  </a:lnTo>
                  <a:lnTo>
                    <a:pt x="18564" y="3176"/>
                  </a:lnTo>
                  <a:lnTo>
                    <a:pt x="18564" y="3588"/>
                  </a:lnTo>
                  <a:lnTo>
                    <a:pt x="18564" y="4000"/>
                  </a:lnTo>
                  <a:lnTo>
                    <a:pt x="18574" y="4412"/>
                  </a:lnTo>
                  <a:lnTo>
                    <a:pt x="18595" y="4814"/>
                  </a:lnTo>
                  <a:lnTo>
                    <a:pt x="18635" y="5216"/>
                  </a:lnTo>
                  <a:lnTo>
                    <a:pt x="18685" y="5598"/>
                  </a:lnTo>
                  <a:lnTo>
                    <a:pt x="18715" y="5699"/>
                  </a:lnTo>
                  <a:lnTo>
                    <a:pt x="18745" y="5819"/>
                  </a:lnTo>
                  <a:lnTo>
                    <a:pt x="18786" y="5930"/>
                  </a:lnTo>
                  <a:lnTo>
                    <a:pt x="18816" y="6051"/>
                  </a:lnTo>
                  <a:lnTo>
                    <a:pt x="18816" y="6101"/>
                  </a:lnTo>
                  <a:lnTo>
                    <a:pt x="18816" y="6151"/>
                  </a:lnTo>
                  <a:lnTo>
                    <a:pt x="18806" y="6201"/>
                  </a:lnTo>
                  <a:lnTo>
                    <a:pt x="18775" y="6242"/>
                  </a:lnTo>
                  <a:lnTo>
                    <a:pt x="18745" y="6282"/>
                  </a:lnTo>
                  <a:lnTo>
                    <a:pt x="18695" y="6322"/>
                  </a:lnTo>
                  <a:lnTo>
                    <a:pt x="18625" y="6342"/>
                  </a:lnTo>
                  <a:lnTo>
                    <a:pt x="18544" y="6372"/>
                  </a:lnTo>
                  <a:lnTo>
                    <a:pt x="18484" y="6372"/>
                  </a:lnTo>
                  <a:lnTo>
                    <a:pt x="18424" y="6362"/>
                  </a:lnTo>
                  <a:lnTo>
                    <a:pt x="18353" y="6352"/>
                  </a:lnTo>
                  <a:lnTo>
                    <a:pt x="18293" y="6322"/>
                  </a:lnTo>
                  <a:lnTo>
                    <a:pt x="18162" y="6252"/>
                  </a:lnTo>
                  <a:lnTo>
                    <a:pt x="18022" y="6161"/>
                  </a:lnTo>
                  <a:lnTo>
                    <a:pt x="17891" y="6061"/>
                  </a:lnTo>
                  <a:lnTo>
                    <a:pt x="17770" y="5970"/>
                  </a:lnTo>
                  <a:lnTo>
                    <a:pt x="17589" y="5809"/>
                  </a:lnTo>
                  <a:lnTo>
                    <a:pt x="17479" y="5709"/>
                  </a:lnTo>
                  <a:lnTo>
                    <a:pt x="17378" y="5618"/>
                  </a:lnTo>
                  <a:lnTo>
                    <a:pt x="17187" y="5407"/>
                  </a:lnTo>
                  <a:lnTo>
                    <a:pt x="17017" y="5196"/>
                  </a:lnTo>
                  <a:lnTo>
                    <a:pt x="16856" y="4965"/>
                  </a:lnTo>
                  <a:lnTo>
                    <a:pt x="16675" y="4714"/>
                  </a:lnTo>
                  <a:lnTo>
                    <a:pt x="16444" y="4372"/>
                  </a:lnTo>
                  <a:lnTo>
                    <a:pt x="16323" y="4191"/>
                  </a:lnTo>
                  <a:lnTo>
                    <a:pt x="16233" y="4020"/>
                  </a:lnTo>
                  <a:lnTo>
                    <a:pt x="16162" y="3880"/>
                  </a:lnTo>
                  <a:lnTo>
                    <a:pt x="16152" y="3819"/>
                  </a:lnTo>
                  <a:lnTo>
                    <a:pt x="16142" y="3769"/>
                  </a:lnTo>
                  <a:lnTo>
                    <a:pt x="16142" y="4010"/>
                  </a:lnTo>
                  <a:lnTo>
                    <a:pt x="16162" y="4252"/>
                  </a:lnTo>
                  <a:lnTo>
                    <a:pt x="16182" y="4493"/>
                  </a:lnTo>
                  <a:lnTo>
                    <a:pt x="16223" y="4724"/>
                  </a:lnTo>
                  <a:lnTo>
                    <a:pt x="16273" y="4955"/>
                  </a:lnTo>
                  <a:lnTo>
                    <a:pt x="16343" y="5176"/>
                  </a:lnTo>
                  <a:lnTo>
                    <a:pt x="16424" y="5397"/>
                  </a:lnTo>
                  <a:lnTo>
                    <a:pt x="16514" y="5618"/>
                  </a:lnTo>
                  <a:lnTo>
                    <a:pt x="16615" y="5829"/>
                  </a:lnTo>
                  <a:lnTo>
                    <a:pt x="16735" y="6031"/>
                  </a:lnTo>
                  <a:lnTo>
                    <a:pt x="16866" y="6232"/>
                  </a:lnTo>
                  <a:lnTo>
                    <a:pt x="17007" y="6433"/>
                  </a:lnTo>
                  <a:lnTo>
                    <a:pt x="17157" y="6634"/>
                  </a:lnTo>
                  <a:lnTo>
                    <a:pt x="17318" y="6825"/>
                  </a:lnTo>
                  <a:lnTo>
                    <a:pt x="17499" y="7005"/>
                  </a:lnTo>
                  <a:lnTo>
                    <a:pt x="17680" y="7196"/>
                  </a:lnTo>
                  <a:lnTo>
                    <a:pt x="17801" y="7297"/>
                  </a:lnTo>
                  <a:lnTo>
                    <a:pt x="17921" y="7397"/>
                  </a:lnTo>
                  <a:lnTo>
                    <a:pt x="18052" y="7488"/>
                  </a:lnTo>
                  <a:lnTo>
                    <a:pt x="18172" y="7578"/>
                  </a:lnTo>
                  <a:lnTo>
                    <a:pt x="18444" y="7739"/>
                  </a:lnTo>
                  <a:lnTo>
                    <a:pt x="18715" y="7890"/>
                  </a:lnTo>
                  <a:lnTo>
                    <a:pt x="19268" y="8181"/>
                  </a:lnTo>
                  <a:lnTo>
                    <a:pt x="19549" y="8322"/>
                  </a:lnTo>
                  <a:lnTo>
                    <a:pt x="19821" y="8483"/>
                  </a:lnTo>
                  <a:lnTo>
                    <a:pt x="19992" y="8604"/>
                  </a:lnTo>
                  <a:lnTo>
                    <a:pt x="20122" y="8694"/>
                  </a:lnTo>
                  <a:lnTo>
                    <a:pt x="20203" y="8784"/>
                  </a:lnTo>
                  <a:lnTo>
                    <a:pt x="20223" y="8825"/>
                  </a:lnTo>
                  <a:lnTo>
                    <a:pt x="20233" y="8865"/>
                  </a:lnTo>
                  <a:lnTo>
                    <a:pt x="20243" y="8895"/>
                  </a:lnTo>
                  <a:lnTo>
                    <a:pt x="20243" y="8925"/>
                  </a:lnTo>
                  <a:lnTo>
                    <a:pt x="20233" y="8955"/>
                  </a:lnTo>
                  <a:lnTo>
                    <a:pt x="20213" y="8985"/>
                  </a:lnTo>
                  <a:lnTo>
                    <a:pt x="20152" y="9026"/>
                  </a:lnTo>
                  <a:lnTo>
                    <a:pt x="20072" y="9076"/>
                  </a:lnTo>
                  <a:lnTo>
                    <a:pt x="19972" y="9106"/>
                  </a:lnTo>
                  <a:lnTo>
                    <a:pt x="19861" y="9136"/>
                  </a:lnTo>
                  <a:lnTo>
                    <a:pt x="19600" y="9186"/>
                  </a:lnTo>
                  <a:lnTo>
                    <a:pt x="19338" y="9237"/>
                  </a:lnTo>
                  <a:lnTo>
                    <a:pt x="19087" y="9277"/>
                  </a:lnTo>
                  <a:lnTo>
                    <a:pt x="18765" y="9347"/>
                  </a:lnTo>
                  <a:lnTo>
                    <a:pt x="18444" y="9408"/>
                  </a:lnTo>
                  <a:lnTo>
                    <a:pt x="18132" y="9448"/>
                  </a:lnTo>
                  <a:lnTo>
                    <a:pt x="17821" y="9468"/>
                  </a:lnTo>
                  <a:lnTo>
                    <a:pt x="17509" y="9468"/>
                  </a:lnTo>
                  <a:lnTo>
                    <a:pt x="17187" y="9448"/>
                  </a:lnTo>
                  <a:lnTo>
                    <a:pt x="16856" y="9408"/>
                  </a:lnTo>
                  <a:lnTo>
                    <a:pt x="16514" y="9347"/>
                  </a:lnTo>
                  <a:lnTo>
                    <a:pt x="15831" y="9207"/>
                  </a:lnTo>
                  <a:lnTo>
                    <a:pt x="15519" y="9156"/>
                  </a:lnTo>
                  <a:lnTo>
                    <a:pt x="15238" y="9116"/>
                  </a:lnTo>
                  <a:lnTo>
                    <a:pt x="14956" y="9076"/>
                  </a:lnTo>
                  <a:lnTo>
                    <a:pt x="14695" y="9056"/>
                  </a:lnTo>
                  <a:lnTo>
                    <a:pt x="14444" y="9046"/>
                  </a:lnTo>
                  <a:lnTo>
                    <a:pt x="14182" y="9046"/>
                  </a:lnTo>
                  <a:lnTo>
                    <a:pt x="13931" y="9056"/>
                  </a:lnTo>
                  <a:lnTo>
                    <a:pt x="13680" y="9066"/>
                  </a:lnTo>
                  <a:lnTo>
                    <a:pt x="13408" y="9096"/>
                  </a:lnTo>
                  <a:lnTo>
                    <a:pt x="13137" y="9146"/>
                  </a:lnTo>
                  <a:lnTo>
                    <a:pt x="12856" y="9197"/>
                  </a:lnTo>
                  <a:lnTo>
                    <a:pt x="12544" y="9257"/>
                  </a:lnTo>
                  <a:lnTo>
                    <a:pt x="12222" y="9337"/>
                  </a:lnTo>
                  <a:lnTo>
                    <a:pt x="11871" y="9428"/>
                  </a:lnTo>
                  <a:lnTo>
                    <a:pt x="12373" y="9428"/>
                  </a:lnTo>
                  <a:lnTo>
                    <a:pt x="12876" y="9438"/>
                  </a:lnTo>
                  <a:lnTo>
                    <a:pt x="13358" y="9478"/>
                  </a:lnTo>
                  <a:lnTo>
                    <a:pt x="13609" y="9508"/>
                  </a:lnTo>
                  <a:lnTo>
                    <a:pt x="13851" y="9538"/>
                  </a:lnTo>
                  <a:lnTo>
                    <a:pt x="14092" y="9578"/>
                  </a:lnTo>
                  <a:lnTo>
                    <a:pt x="14333" y="9619"/>
                  </a:lnTo>
                  <a:lnTo>
                    <a:pt x="14564" y="9679"/>
                  </a:lnTo>
                  <a:lnTo>
                    <a:pt x="14805" y="9739"/>
                  </a:lnTo>
                  <a:lnTo>
                    <a:pt x="15037" y="9810"/>
                  </a:lnTo>
                  <a:lnTo>
                    <a:pt x="15268" y="9880"/>
                  </a:lnTo>
                  <a:lnTo>
                    <a:pt x="15499" y="9970"/>
                  </a:lnTo>
                  <a:lnTo>
                    <a:pt x="15730" y="10061"/>
                  </a:lnTo>
                  <a:lnTo>
                    <a:pt x="15670" y="10182"/>
                  </a:lnTo>
                  <a:lnTo>
                    <a:pt x="15599" y="10282"/>
                  </a:lnTo>
                  <a:lnTo>
                    <a:pt x="15509" y="10383"/>
                  </a:lnTo>
                  <a:lnTo>
                    <a:pt x="15408" y="10463"/>
                  </a:lnTo>
                  <a:lnTo>
                    <a:pt x="15308" y="10543"/>
                  </a:lnTo>
                  <a:lnTo>
                    <a:pt x="15187" y="10614"/>
                  </a:lnTo>
                  <a:lnTo>
                    <a:pt x="14936" y="10754"/>
                  </a:lnTo>
                  <a:lnTo>
                    <a:pt x="14685" y="10885"/>
                  </a:lnTo>
                  <a:lnTo>
                    <a:pt x="14434" y="11026"/>
                  </a:lnTo>
                  <a:lnTo>
                    <a:pt x="14313" y="11096"/>
                  </a:lnTo>
                  <a:lnTo>
                    <a:pt x="14192" y="11177"/>
                  </a:lnTo>
                  <a:lnTo>
                    <a:pt x="14092" y="11267"/>
                  </a:lnTo>
                  <a:lnTo>
                    <a:pt x="13991" y="11357"/>
                  </a:lnTo>
                  <a:lnTo>
                    <a:pt x="13991" y="11357"/>
                  </a:lnTo>
                  <a:lnTo>
                    <a:pt x="14233" y="11297"/>
                  </a:lnTo>
                  <a:lnTo>
                    <a:pt x="14494" y="11247"/>
                  </a:lnTo>
                  <a:lnTo>
                    <a:pt x="15006" y="11177"/>
                  </a:lnTo>
                  <a:lnTo>
                    <a:pt x="15258" y="11136"/>
                  </a:lnTo>
                  <a:lnTo>
                    <a:pt x="15499" y="11076"/>
                  </a:lnTo>
                  <a:lnTo>
                    <a:pt x="15620" y="11046"/>
                  </a:lnTo>
                  <a:lnTo>
                    <a:pt x="15740" y="11006"/>
                  </a:lnTo>
                  <a:lnTo>
                    <a:pt x="15851" y="10955"/>
                  </a:lnTo>
                  <a:lnTo>
                    <a:pt x="15961" y="10905"/>
                  </a:lnTo>
                  <a:lnTo>
                    <a:pt x="16092" y="10825"/>
                  </a:lnTo>
                  <a:lnTo>
                    <a:pt x="16213" y="10744"/>
                  </a:lnTo>
                  <a:lnTo>
                    <a:pt x="16403" y="10594"/>
                  </a:lnTo>
                  <a:lnTo>
                    <a:pt x="16715" y="10332"/>
                  </a:lnTo>
                  <a:lnTo>
                    <a:pt x="16785" y="10272"/>
                  </a:lnTo>
                  <a:lnTo>
                    <a:pt x="16866" y="10222"/>
                  </a:lnTo>
                  <a:lnTo>
                    <a:pt x="16956" y="10171"/>
                  </a:lnTo>
                  <a:lnTo>
                    <a:pt x="17057" y="10121"/>
                  </a:lnTo>
                  <a:lnTo>
                    <a:pt x="17167" y="10081"/>
                  </a:lnTo>
                  <a:lnTo>
                    <a:pt x="17298" y="10041"/>
                  </a:lnTo>
                  <a:lnTo>
                    <a:pt x="17449" y="10001"/>
                  </a:lnTo>
                  <a:lnTo>
                    <a:pt x="17610" y="9970"/>
                  </a:lnTo>
                  <a:lnTo>
                    <a:pt x="17760" y="9960"/>
                  </a:lnTo>
                  <a:lnTo>
                    <a:pt x="17921" y="9940"/>
                  </a:lnTo>
                  <a:lnTo>
                    <a:pt x="18253" y="9930"/>
                  </a:lnTo>
                  <a:lnTo>
                    <a:pt x="18605" y="9950"/>
                  </a:lnTo>
                  <a:lnTo>
                    <a:pt x="18977" y="9980"/>
                  </a:lnTo>
                  <a:lnTo>
                    <a:pt x="19368" y="10021"/>
                  </a:lnTo>
                  <a:lnTo>
                    <a:pt x="19771" y="10091"/>
                  </a:lnTo>
                  <a:lnTo>
                    <a:pt x="20183" y="10171"/>
                  </a:lnTo>
                  <a:lnTo>
                    <a:pt x="20595" y="10262"/>
                  </a:lnTo>
                  <a:lnTo>
                    <a:pt x="20856" y="10332"/>
                  </a:lnTo>
                  <a:lnTo>
                    <a:pt x="21117" y="10423"/>
                  </a:lnTo>
                  <a:lnTo>
                    <a:pt x="21359" y="10533"/>
                  </a:lnTo>
                  <a:lnTo>
                    <a:pt x="21600" y="10654"/>
                  </a:lnTo>
                  <a:lnTo>
                    <a:pt x="21831" y="10795"/>
                  </a:lnTo>
                  <a:lnTo>
                    <a:pt x="22042" y="10945"/>
                  </a:lnTo>
                  <a:lnTo>
                    <a:pt x="22243" y="11116"/>
                  </a:lnTo>
                  <a:lnTo>
                    <a:pt x="22434" y="11297"/>
                  </a:lnTo>
                  <a:lnTo>
                    <a:pt x="22545" y="11418"/>
                  </a:lnTo>
                  <a:lnTo>
                    <a:pt x="22695" y="11589"/>
                  </a:lnTo>
                  <a:lnTo>
                    <a:pt x="22826" y="11780"/>
                  </a:lnTo>
                  <a:lnTo>
                    <a:pt x="22937" y="11971"/>
                  </a:lnTo>
                  <a:lnTo>
                    <a:pt x="23017" y="12162"/>
                  </a:lnTo>
                  <a:lnTo>
                    <a:pt x="23087" y="12373"/>
                  </a:lnTo>
                  <a:lnTo>
                    <a:pt x="23138" y="12574"/>
                  </a:lnTo>
                  <a:lnTo>
                    <a:pt x="23168" y="12785"/>
                  </a:lnTo>
                  <a:lnTo>
                    <a:pt x="23178" y="12996"/>
                  </a:lnTo>
                  <a:lnTo>
                    <a:pt x="23158" y="13197"/>
                  </a:lnTo>
                  <a:lnTo>
                    <a:pt x="23127" y="13408"/>
                  </a:lnTo>
                  <a:lnTo>
                    <a:pt x="23077" y="13619"/>
                  </a:lnTo>
                  <a:lnTo>
                    <a:pt x="23007" y="13820"/>
                  </a:lnTo>
                  <a:lnTo>
                    <a:pt x="22916" y="14011"/>
                  </a:lnTo>
                  <a:lnTo>
                    <a:pt x="22796" y="14202"/>
                  </a:lnTo>
                  <a:lnTo>
                    <a:pt x="22665" y="14383"/>
                  </a:lnTo>
                  <a:lnTo>
                    <a:pt x="22514" y="14564"/>
                  </a:lnTo>
                  <a:lnTo>
                    <a:pt x="22364" y="14714"/>
                  </a:lnTo>
                  <a:lnTo>
                    <a:pt x="22213" y="14855"/>
                  </a:lnTo>
                  <a:lnTo>
                    <a:pt x="22052" y="14986"/>
                  </a:lnTo>
                  <a:lnTo>
                    <a:pt x="21891" y="15116"/>
                  </a:lnTo>
                  <a:lnTo>
                    <a:pt x="21730" y="15237"/>
                  </a:lnTo>
                  <a:lnTo>
                    <a:pt x="21560" y="15348"/>
                  </a:lnTo>
                  <a:lnTo>
                    <a:pt x="21389" y="15448"/>
                  </a:lnTo>
                  <a:lnTo>
                    <a:pt x="21218" y="15549"/>
                  </a:lnTo>
                  <a:lnTo>
                    <a:pt x="21037" y="15639"/>
                  </a:lnTo>
                  <a:lnTo>
                    <a:pt x="20856" y="15730"/>
                  </a:lnTo>
                  <a:lnTo>
                    <a:pt x="20665" y="15810"/>
                  </a:lnTo>
                  <a:lnTo>
                    <a:pt x="20474" y="15880"/>
                  </a:lnTo>
                  <a:lnTo>
                    <a:pt x="20273" y="15951"/>
                  </a:lnTo>
                  <a:lnTo>
                    <a:pt x="20062" y="16011"/>
                  </a:lnTo>
                  <a:lnTo>
                    <a:pt x="19640" y="16132"/>
                  </a:lnTo>
                  <a:lnTo>
                    <a:pt x="19278" y="16212"/>
                  </a:lnTo>
                  <a:lnTo>
                    <a:pt x="18906" y="16282"/>
                  </a:lnTo>
                  <a:lnTo>
                    <a:pt x="18534" y="16343"/>
                  </a:lnTo>
                  <a:lnTo>
                    <a:pt x="18172" y="16393"/>
                  </a:lnTo>
                  <a:lnTo>
                    <a:pt x="17801" y="16433"/>
                  </a:lnTo>
                  <a:lnTo>
                    <a:pt x="17429" y="16473"/>
                  </a:lnTo>
                  <a:lnTo>
                    <a:pt x="16675" y="16534"/>
                  </a:lnTo>
                  <a:lnTo>
                    <a:pt x="16414" y="16554"/>
                  </a:lnTo>
                  <a:lnTo>
                    <a:pt x="16152" y="16564"/>
                  </a:lnTo>
                  <a:lnTo>
                    <a:pt x="15891" y="16574"/>
                  </a:lnTo>
                  <a:lnTo>
                    <a:pt x="15630" y="16564"/>
                  </a:lnTo>
                  <a:lnTo>
                    <a:pt x="15368" y="16554"/>
                  </a:lnTo>
                  <a:lnTo>
                    <a:pt x="15107" y="16534"/>
                  </a:lnTo>
                  <a:lnTo>
                    <a:pt x="14846" y="16503"/>
                  </a:lnTo>
                  <a:lnTo>
                    <a:pt x="14584" y="16473"/>
                  </a:lnTo>
                  <a:lnTo>
                    <a:pt x="14323" y="16423"/>
                  </a:lnTo>
                  <a:lnTo>
                    <a:pt x="14072" y="16373"/>
                  </a:lnTo>
                  <a:lnTo>
                    <a:pt x="13820" y="16313"/>
                  </a:lnTo>
                  <a:lnTo>
                    <a:pt x="13569" y="16242"/>
                  </a:lnTo>
                  <a:lnTo>
                    <a:pt x="13328" y="16162"/>
                  </a:lnTo>
                  <a:lnTo>
                    <a:pt x="13087" y="16081"/>
                  </a:lnTo>
                  <a:lnTo>
                    <a:pt x="12846" y="15981"/>
                  </a:lnTo>
                  <a:lnTo>
                    <a:pt x="12614" y="15870"/>
                  </a:lnTo>
                  <a:lnTo>
                    <a:pt x="12373" y="15760"/>
                  </a:lnTo>
                  <a:lnTo>
                    <a:pt x="12152" y="15629"/>
                  </a:lnTo>
                  <a:lnTo>
                    <a:pt x="11931" y="15498"/>
                  </a:lnTo>
                  <a:lnTo>
                    <a:pt x="11730" y="15348"/>
                  </a:lnTo>
                  <a:lnTo>
                    <a:pt x="11539" y="15197"/>
                  </a:lnTo>
                  <a:lnTo>
                    <a:pt x="11348" y="15026"/>
                  </a:lnTo>
                  <a:lnTo>
                    <a:pt x="11167" y="14855"/>
                  </a:lnTo>
                  <a:lnTo>
                    <a:pt x="11006" y="14664"/>
                  </a:lnTo>
                  <a:lnTo>
                    <a:pt x="10845" y="14463"/>
                  </a:lnTo>
                  <a:lnTo>
                    <a:pt x="10695" y="14242"/>
                  </a:lnTo>
                  <a:lnTo>
                    <a:pt x="10554" y="14011"/>
                  </a:lnTo>
                  <a:lnTo>
                    <a:pt x="10423" y="13770"/>
                  </a:lnTo>
                  <a:lnTo>
                    <a:pt x="10303" y="13508"/>
                  </a:lnTo>
                  <a:lnTo>
                    <a:pt x="10192" y="13227"/>
                  </a:lnTo>
                  <a:lnTo>
                    <a:pt x="10092" y="12935"/>
                  </a:lnTo>
                  <a:lnTo>
                    <a:pt x="9991" y="12624"/>
                  </a:lnTo>
                  <a:lnTo>
                    <a:pt x="9800" y="11971"/>
                  </a:lnTo>
                  <a:lnTo>
                    <a:pt x="9619" y="11347"/>
                  </a:lnTo>
                  <a:lnTo>
                    <a:pt x="9539" y="11036"/>
                  </a:lnTo>
                  <a:lnTo>
                    <a:pt x="9468" y="10724"/>
                  </a:lnTo>
                  <a:lnTo>
                    <a:pt x="9408" y="10423"/>
                  </a:lnTo>
                  <a:lnTo>
                    <a:pt x="9368" y="10121"/>
                  </a:lnTo>
                  <a:lnTo>
                    <a:pt x="9348" y="9810"/>
                  </a:lnTo>
                  <a:lnTo>
                    <a:pt x="9338" y="9659"/>
                  </a:lnTo>
                  <a:lnTo>
                    <a:pt x="9348" y="9508"/>
                  </a:lnTo>
                  <a:lnTo>
                    <a:pt x="9348" y="9357"/>
                  </a:lnTo>
                  <a:lnTo>
                    <a:pt x="9368" y="9207"/>
                  </a:lnTo>
                  <a:lnTo>
                    <a:pt x="9388" y="9046"/>
                  </a:lnTo>
                  <a:lnTo>
                    <a:pt x="9418" y="8895"/>
                  </a:lnTo>
                  <a:lnTo>
                    <a:pt x="9458" y="8734"/>
                  </a:lnTo>
                  <a:lnTo>
                    <a:pt x="9509" y="8583"/>
                  </a:lnTo>
                  <a:lnTo>
                    <a:pt x="9559" y="8423"/>
                  </a:lnTo>
                  <a:lnTo>
                    <a:pt x="9619" y="8272"/>
                  </a:lnTo>
                  <a:lnTo>
                    <a:pt x="9700" y="8111"/>
                  </a:lnTo>
                  <a:lnTo>
                    <a:pt x="9780" y="7950"/>
                  </a:lnTo>
                  <a:lnTo>
                    <a:pt x="9870" y="7789"/>
                  </a:lnTo>
                  <a:lnTo>
                    <a:pt x="9971" y="7619"/>
                  </a:lnTo>
                  <a:lnTo>
                    <a:pt x="9770" y="7719"/>
                  </a:lnTo>
                  <a:lnTo>
                    <a:pt x="9589" y="7830"/>
                  </a:lnTo>
                  <a:lnTo>
                    <a:pt x="9418" y="7930"/>
                  </a:lnTo>
                  <a:lnTo>
                    <a:pt x="9277" y="8051"/>
                  </a:lnTo>
                  <a:lnTo>
                    <a:pt x="9147" y="8161"/>
                  </a:lnTo>
                  <a:lnTo>
                    <a:pt x="9026" y="8282"/>
                  </a:lnTo>
                  <a:lnTo>
                    <a:pt x="8926" y="8413"/>
                  </a:lnTo>
                  <a:lnTo>
                    <a:pt x="8845" y="8543"/>
                  </a:lnTo>
                  <a:lnTo>
                    <a:pt x="8775" y="8674"/>
                  </a:lnTo>
                  <a:lnTo>
                    <a:pt x="8715" y="8805"/>
                  </a:lnTo>
                  <a:lnTo>
                    <a:pt x="8664" y="8945"/>
                  </a:lnTo>
                  <a:lnTo>
                    <a:pt x="8624" y="9086"/>
                  </a:lnTo>
                  <a:lnTo>
                    <a:pt x="8604" y="9227"/>
                  </a:lnTo>
                  <a:lnTo>
                    <a:pt x="8584" y="9377"/>
                  </a:lnTo>
                  <a:lnTo>
                    <a:pt x="8574" y="9528"/>
                  </a:lnTo>
                  <a:lnTo>
                    <a:pt x="8574" y="9679"/>
                  </a:lnTo>
                  <a:lnTo>
                    <a:pt x="8584" y="9991"/>
                  </a:lnTo>
                  <a:lnTo>
                    <a:pt x="8614" y="10302"/>
                  </a:lnTo>
                  <a:lnTo>
                    <a:pt x="8654" y="10624"/>
                  </a:lnTo>
                  <a:lnTo>
                    <a:pt x="8705" y="10945"/>
                  </a:lnTo>
                  <a:lnTo>
                    <a:pt x="8755" y="11277"/>
                  </a:lnTo>
                  <a:lnTo>
                    <a:pt x="8785" y="11609"/>
                  </a:lnTo>
                  <a:lnTo>
                    <a:pt x="8805" y="11930"/>
                  </a:lnTo>
                  <a:lnTo>
                    <a:pt x="8805" y="12101"/>
                  </a:lnTo>
                  <a:lnTo>
                    <a:pt x="8805" y="12262"/>
                  </a:lnTo>
                  <a:lnTo>
                    <a:pt x="8795" y="12292"/>
                  </a:lnTo>
                  <a:lnTo>
                    <a:pt x="8785" y="12312"/>
                  </a:lnTo>
                  <a:lnTo>
                    <a:pt x="8765" y="12322"/>
                  </a:lnTo>
                  <a:lnTo>
                    <a:pt x="8735" y="12332"/>
                  </a:lnTo>
                  <a:lnTo>
                    <a:pt x="8654" y="12342"/>
                  </a:lnTo>
                  <a:lnTo>
                    <a:pt x="8564" y="12332"/>
                  </a:lnTo>
                  <a:lnTo>
                    <a:pt x="8443" y="12312"/>
                  </a:lnTo>
                  <a:lnTo>
                    <a:pt x="8323" y="12282"/>
                  </a:lnTo>
                  <a:lnTo>
                    <a:pt x="8041" y="12192"/>
                  </a:lnTo>
                  <a:lnTo>
                    <a:pt x="7760" y="12081"/>
                  </a:lnTo>
                  <a:lnTo>
                    <a:pt x="7509" y="11971"/>
                  </a:lnTo>
                  <a:lnTo>
                    <a:pt x="7318" y="11880"/>
                  </a:lnTo>
                  <a:lnTo>
                    <a:pt x="7227" y="11830"/>
                  </a:lnTo>
                  <a:lnTo>
                    <a:pt x="7066" y="11709"/>
                  </a:lnTo>
                  <a:lnTo>
                    <a:pt x="6916" y="11589"/>
                  </a:lnTo>
                  <a:lnTo>
                    <a:pt x="6785" y="11458"/>
                  </a:lnTo>
                  <a:lnTo>
                    <a:pt x="6654" y="11327"/>
                  </a:lnTo>
                  <a:lnTo>
                    <a:pt x="6534" y="11197"/>
                  </a:lnTo>
                  <a:lnTo>
                    <a:pt x="6433" y="11046"/>
                  </a:lnTo>
                  <a:lnTo>
                    <a:pt x="6333" y="10895"/>
                  </a:lnTo>
                  <a:lnTo>
                    <a:pt x="6242" y="10734"/>
                  </a:lnTo>
                  <a:lnTo>
                    <a:pt x="5931" y="10071"/>
                  </a:lnTo>
                  <a:lnTo>
                    <a:pt x="5760" y="9749"/>
                  </a:lnTo>
                  <a:lnTo>
                    <a:pt x="5669" y="9599"/>
                  </a:lnTo>
                  <a:lnTo>
                    <a:pt x="5569" y="9448"/>
                  </a:lnTo>
                  <a:lnTo>
                    <a:pt x="5458" y="9297"/>
                  </a:lnTo>
                  <a:lnTo>
                    <a:pt x="5338" y="9166"/>
                  </a:lnTo>
                  <a:lnTo>
                    <a:pt x="5217" y="9036"/>
                  </a:lnTo>
                  <a:lnTo>
                    <a:pt x="5076" y="8915"/>
                  </a:lnTo>
                  <a:lnTo>
                    <a:pt x="4915" y="8805"/>
                  </a:lnTo>
                  <a:lnTo>
                    <a:pt x="4745" y="8704"/>
                  </a:lnTo>
                  <a:lnTo>
                    <a:pt x="4564" y="8624"/>
                  </a:lnTo>
                  <a:lnTo>
                    <a:pt x="4363" y="8553"/>
                  </a:lnTo>
                  <a:lnTo>
                    <a:pt x="4383" y="8634"/>
                  </a:lnTo>
                  <a:lnTo>
                    <a:pt x="4413" y="8724"/>
                  </a:lnTo>
                  <a:lnTo>
                    <a:pt x="4463" y="8805"/>
                  </a:lnTo>
                  <a:lnTo>
                    <a:pt x="4513" y="8895"/>
                  </a:lnTo>
                  <a:lnTo>
                    <a:pt x="4624" y="9056"/>
                  </a:lnTo>
                  <a:lnTo>
                    <a:pt x="4755" y="9217"/>
                  </a:lnTo>
                  <a:lnTo>
                    <a:pt x="4895" y="9377"/>
                  </a:lnTo>
                  <a:lnTo>
                    <a:pt x="5016" y="9548"/>
                  </a:lnTo>
                  <a:lnTo>
                    <a:pt x="5076" y="9629"/>
                  </a:lnTo>
                  <a:lnTo>
                    <a:pt x="5126" y="9719"/>
                  </a:lnTo>
                  <a:lnTo>
                    <a:pt x="5177" y="9810"/>
                  </a:lnTo>
                  <a:lnTo>
                    <a:pt x="5207" y="9900"/>
                  </a:lnTo>
                  <a:lnTo>
                    <a:pt x="5348" y="10312"/>
                  </a:lnTo>
                  <a:lnTo>
                    <a:pt x="5478" y="10734"/>
                  </a:lnTo>
                  <a:lnTo>
                    <a:pt x="5559" y="10935"/>
                  </a:lnTo>
                  <a:lnTo>
                    <a:pt x="5639" y="11146"/>
                  </a:lnTo>
                  <a:lnTo>
                    <a:pt x="5740" y="11337"/>
                  </a:lnTo>
                  <a:lnTo>
                    <a:pt x="5840" y="11518"/>
                  </a:lnTo>
                  <a:lnTo>
                    <a:pt x="5921" y="11629"/>
                  </a:lnTo>
                  <a:lnTo>
                    <a:pt x="6031" y="11759"/>
                  </a:lnTo>
                  <a:lnTo>
                    <a:pt x="6152" y="11910"/>
                  </a:lnTo>
                  <a:lnTo>
                    <a:pt x="6262" y="12071"/>
                  </a:lnTo>
                  <a:lnTo>
                    <a:pt x="6302" y="12151"/>
                  </a:lnTo>
                  <a:lnTo>
                    <a:pt x="6333" y="12232"/>
                  </a:lnTo>
                  <a:lnTo>
                    <a:pt x="6353" y="12302"/>
                  </a:lnTo>
                  <a:lnTo>
                    <a:pt x="6353" y="12373"/>
                  </a:lnTo>
                  <a:lnTo>
                    <a:pt x="6343" y="12443"/>
                  </a:lnTo>
                  <a:lnTo>
                    <a:pt x="6302" y="12503"/>
                  </a:lnTo>
                  <a:lnTo>
                    <a:pt x="6232" y="12564"/>
                  </a:lnTo>
                  <a:lnTo>
                    <a:pt x="6142" y="12614"/>
                  </a:lnTo>
                  <a:lnTo>
                    <a:pt x="6031" y="12644"/>
                  </a:lnTo>
                  <a:lnTo>
                    <a:pt x="5880" y="12674"/>
                  </a:lnTo>
                  <a:lnTo>
                    <a:pt x="5679" y="12684"/>
                  </a:lnTo>
                  <a:lnTo>
                    <a:pt x="5448" y="12694"/>
                  </a:lnTo>
                  <a:lnTo>
                    <a:pt x="5197" y="12694"/>
                  </a:lnTo>
                  <a:lnTo>
                    <a:pt x="4915" y="12684"/>
                  </a:lnTo>
                  <a:lnTo>
                    <a:pt x="4634" y="12674"/>
                  </a:lnTo>
                  <a:lnTo>
                    <a:pt x="4343" y="12654"/>
                  </a:lnTo>
                  <a:lnTo>
                    <a:pt x="4051" y="12624"/>
                  </a:lnTo>
                  <a:lnTo>
                    <a:pt x="3770" y="12584"/>
                  </a:lnTo>
                  <a:lnTo>
                    <a:pt x="3508" y="12543"/>
                  </a:lnTo>
                  <a:lnTo>
                    <a:pt x="3267" y="12493"/>
                  </a:lnTo>
                  <a:lnTo>
                    <a:pt x="3056" y="12433"/>
                  </a:lnTo>
                  <a:lnTo>
                    <a:pt x="2885" y="12363"/>
                  </a:lnTo>
                  <a:lnTo>
                    <a:pt x="2815" y="12332"/>
                  </a:lnTo>
                  <a:lnTo>
                    <a:pt x="2765" y="12292"/>
                  </a:lnTo>
                  <a:lnTo>
                    <a:pt x="2714" y="12252"/>
                  </a:lnTo>
                  <a:lnTo>
                    <a:pt x="2684" y="12212"/>
                  </a:lnTo>
                  <a:lnTo>
                    <a:pt x="2765" y="12342"/>
                  </a:lnTo>
                  <a:lnTo>
                    <a:pt x="2845" y="12463"/>
                  </a:lnTo>
                  <a:lnTo>
                    <a:pt x="2935" y="12564"/>
                  </a:lnTo>
                  <a:lnTo>
                    <a:pt x="3026" y="12654"/>
                  </a:lnTo>
                  <a:lnTo>
                    <a:pt x="3116" y="12744"/>
                  </a:lnTo>
                  <a:lnTo>
                    <a:pt x="3207" y="12815"/>
                  </a:lnTo>
                  <a:lnTo>
                    <a:pt x="3307" y="12875"/>
                  </a:lnTo>
                  <a:lnTo>
                    <a:pt x="3408" y="12935"/>
                  </a:lnTo>
                  <a:lnTo>
                    <a:pt x="3508" y="12976"/>
                  </a:lnTo>
                  <a:lnTo>
                    <a:pt x="3619" y="13016"/>
                  </a:lnTo>
                  <a:lnTo>
                    <a:pt x="3729" y="13046"/>
                  </a:lnTo>
                  <a:lnTo>
                    <a:pt x="3840" y="13076"/>
                  </a:lnTo>
                  <a:lnTo>
                    <a:pt x="4071" y="13106"/>
                  </a:lnTo>
                  <a:lnTo>
                    <a:pt x="4302" y="13126"/>
                  </a:lnTo>
                  <a:lnTo>
                    <a:pt x="5046" y="13126"/>
                  </a:lnTo>
                  <a:lnTo>
                    <a:pt x="5307" y="13136"/>
                  </a:lnTo>
                  <a:lnTo>
                    <a:pt x="5559" y="13147"/>
                  </a:lnTo>
                  <a:lnTo>
                    <a:pt x="5820" y="13177"/>
                  </a:lnTo>
                  <a:lnTo>
                    <a:pt x="5951" y="13207"/>
                  </a:lnTo>
                  <a:lnTo>
                    <a:pt x="6081" y="13227"/>
                  </a:lnTo>
                  <a:lnTo>
                    <a:pt x="6212" y="13267"/>
                  </a:lnTo>
                  <a:lnTo>
                    <a:pt x="6343" y="13307"/>
                  </a:lnTo>
                  <a:lnTo>
                    <a:pt x="6514" y="13378"/>
                  </a:lnTo>
                  <a:lnTo>
                    <a:pt x="6674" y="13448"/>
                  </a:lnTo>
                  <a:lnTo>
                    <a:pt x="6805" y="13508"/>
                  </a:lnTo>
                  <a:lnTo>
                    <a:pt x="6905" y="13579"/>
                  </a:lnTo>
                  <a:lnTo>
                    <a:pt x="6996" y="13639"/>
                  </a:lnTo>
                  <a:lnTo>
                    <a:pt x="7056" y="13699"/>
                  </a:lnTo>
                  <a:lnTo>
                    <a:pt x="7107" y="13760"/>
                  </a:lnTo>
                  <a:lnTo>
                    <a:pt x="7137" y="13810"/>
                  </a:lnTo>
                  <a:lnTo>
                    <a:pt x="7147" y="13870"/>
                  </a:lnTo>
                  <a:lnTo>
                    <a:pt x="7137" y="13920"/>
                  </a:lnTo>
                  <a:lnTo>
                    <a:pt x="7117" y="13981"/>
                  </a:lnTo>
                  <a:lnTo>
                    <a:pt x="7086" y="14031"/>
                  </a:lnTo>
                  <a:lnTo>
                    <a:pt x="7036" y="14081"/>
                  </a:lnTo>
                  <a:lnTo>
                    <a:pt x="6976" y="14131"/>
                  </a:lnTo>
                  <a:lnTo>
                    <a:pt x="6905" y="14182"/>
                  </a:lnTo>
                  <a:lnTo>
                    <a:pt x="6835" y="14232"/>
                  </a:lnTo>
                  <a:lnTo>
                    <a:pt x="6644" y="14333"/>
                  </a:lnTo>
                  <a:lnTo>
                    <a:pt x="6443" y="14423"/>
                  </a:lnTo>
                  <a:lnTo>
                    <a:pt x="5991" y="14614"/>
                  </a:lnTo>
                  <a:lnTo>
                    <a:pt x="5549" y="14805"/>
                  </a:lnTo>
                  <a:lnTo>
                    <a:pt x="5348" y="14895"/>
                  </a:lnTo>
                  <a:lnTo>
                    <a:pt x="5187" y="14996"/>
                  </a:lnTo>
                  <a:lnTo>
                    <a:pt x="5237" y="14976"/>
                  </a:lnTo>
                  <a:lnTo>
                    <a:pt x="5328" y="14976"/>
                  </a:lnTo>
                  <a:lnTo>
                    <a:pt x="5569" y="14986"/>
                  </a:lnTo>
                  <a:lnTo>
                    <a:pt x="5830" y="15006"/>
                  </a:lnTo>
                  <a:lnTo>
                    <a:pt x="6011" y="15006"/>
                  </a:lnTo>
                  <a:lnTo>
                    <a:pt x="6252" y="14976"/>
                  </a:lnTo>
                  <a:lnTo>
                    <a:pt x="6493" y="14936"/>
                  </a:lnTo>
                  <a:lnTo>
                    <a:pt x="6976" y="14835"/>
                  </a:lnTo>
                  <a:lnTo>
                    <a:pt x="7418" y="14745"/>
                  </a:lnTo>
                  <a:lnTo>
                    <a:pt x="7639" y="14714"/>
                  </a:lnTo>
                  <a:lnTo>
                    <a:pt x="7850" y="14684"/>
                  </a:lnTo>
                  <a:lnTo>
                    <a:pt x="8071" y="14674"/>
                  </a:lnTo>
                  <a:lnTo>
                    <a:pt x="8292" y="14674"/>
                  </a:lnTo>
                  <a:lnTo>
                    <a:pt x="8514" y="14694"/>
                  </a:lnTo>
                  <a:lnTo>
                    <a:pt x="8745" y="14724"/>
                  </a:lnTo>
                  <a:lnTo>
                    <a:pt x="8855" y="14755"/>
                  </a:lnTo>
                  <a:lnTo>
                    <a:pt x="8976" y="14805"/>
                  </a:lnTo>
                  <a:lnTo>
                    <a:pt x="9117" y="14865"/>
                  </a:lnTo>
                  <a:lnTo>
                    <a:pt x="9267" y="14946"/>
                  </a:lnTo>
                  <a:lnTo>
                    <a:pt x="9609" y="15147"/>
                  </a:lnTo>
                  <a:lnTo>
                    <a:pt x="10001" y="15398"/>
                  </a:lnTo>
                  <a:lnTo>
                    <a:pt x="10413" y="15689"/>
                  </a:lnTo>
                  <a:lnTo>
                    <a:pt x="10855" y="16011"/>
                  </a:lnTo>
                  <a:lnTo>
                    <a:pt x="11298" y="16353"/>
                  </a:lnTo>
                  <a:lnTo>
                    <a:pt x="11750" y="16704"/>
                  </a:lnTo>
                  <a:lnTo>
                    <a:pt x="12182" y="17056"/>
                  </a:lnTo>
                  <a:lnTo>
                    <a:pt x="12604" y="17408"/>
                  </a:lnTo>
                  <a:lnTo>
                    <a:pt x="12996" y="17740"/>
                  </a:lnTo>
                  <a:lnTo>
                    <a:pt x="13348" y="18041"/>
                  </a:lnTo>
                  <a:lnTo>
                    <a:pt x="13650" y="18313"/>
                  </a:lnTo>
                  <a:lnTo>
                    <a:pt x="13891" y="18544"/>
                  </a:lnTo>
                  <a:lnTo>
                    <a:pt x="14062" y="18715"/>
                  </a:lnTo>
                  <a:lnTo>
                    <a:pt x="14162" y="18825"/>
                  </a:lnTo>
                  <a:lnTo>
                    <a:pt x="14212" y="18906"/>
                  </a:lnTo>
                  <a:lnTo>
                    <a:pt x="14253" y="18996"/>
                  </a:lnTo>
                  <a:lnTo>
                    <a:pt x="14273" y="19097"/>
                  </a:lnTo>
                  <a:lnTo>
                    <a:pt x="14293" y="19197"/>
                  </a:lnTo>
                  <a:lnTo>
                    <a:pt x="14303" y="19288"/>
                  </a:lnTo>
                  <a:lnTo>
                    <a:pt x="14303" y="19398"/>
                  </a:lnTo>
                  <a:lnTo>
                    <a:pt x="14293" y="19499"/>
                  </a:lnTo>
                  <a:lnTo>
                    <a:pt x="14273" y="19599"/>
                  </a:lnTo>
                  <a:lnTo>
                    <a:pt x="14233" y="19810"/>
                  </a:lnTo>
                  <a:lnTo>
                    <a:pt x="14162" y="20011"/>
                  </a:lnTo>
                  <a:lnTo>
                    <a:pt x="14032" y="20373"/>
                  </a:lnTo>
                  <a:lnTo>
                    <a:pt x="13971" y="20524"/>
                  </a:lnTo>
                  <a:lnTo>
                    <a:pt x="13911" y="20665"/>
                  </a:lnTo>
                  <a:lnTo>
                    <a:pt x="13830" y="20805"/>
                  </a:lnTo>
                  <a:lnTo>
                    <a:pt x="13750" y="20936"/>
                  </a:lnTo>
                  <a:lnTo>
                    <a:pt x="13670" y="21057"/>
                  </a:lnTo>
                  <a:lnTo>
                    <a:pt x="13579" y="21177"/>
                  </a:lnTo>
                  <a:lnTo>
                    <a:pt x="13479" y="21288"/>
                  </a:lnTo>
                  <a:lnTo>
                    <a:pt x="13378" y="21398"/>
                  </a:lnTo>
                  <a:lnTo>
                    <a:pt x="13268" y="21499"/>
                  </a:lnTo>
                  <a:lnTo>
                    <a:pt x="13147" y="21599"/>
                  </a:lnTo>
                  <a:lnTo>
                    <a:pt x="13026" y="21690"/>
                  </a:lnTo>
                  <a:lnTo>
                    <a:pt x="12906" y="21780"/>
                  </a:lnTo>
                  <a:lnTo>
                    <a:pt x="12644" y="21941"/>
                  </a:lnTo>
                  <a:lnTo>
                    <a:pt x="12363" y="22092"/>
                  </a:lnTo>
                  <a:lnTo>
                    <a:pt x="12082" y="22222"/>
                  </a:lnTo>
                  <a:lnTo>
                    <a:pt x="11780" y="22343"/>
                  </a:lnTo>
                  <a:lnTo>
                    <a:pt x="11469" y="22454"/>
                  </a:lnTo>
                  <a:lnTo>
                    <a:pt x="11147" y="22544"/>
                  </a:lnTo>
                  <a:lnTo>
                    <a:pt x="10825" y="22624"/>
                  </a:lnTo>
                  <a:lnTo>
                    <a:pt x="10504" y="22695"/>
                  </a:lnTo>
                  <a:lnTo>
                    <a:pt x="10172" y="22765"/>
                  </a:lnTo>
                  <a:lnTo>
                    <a:pt x="9850" y="22825"/>
                  </a:lnTo>
                  <a:lnTo>
                    <a:pt x="9669" y="22815"/>
                  </a:lnTo>
                  <a:lnTo>
                    <a:pt x="9489" y="22795"/>
                  </a:lnTo>
                  <a:lnTo>
                    <a:pt x="9308" y="22765"/>
                  </a:lnTo>
                  <a:lnTo>
                    <a:pt x="9137" y="22725"/>
                  </a:lnTo>
                  <a:lnTo>
                    <a:pt x="8956" y="22665"/>
                  </a:lnTo>
                  <a:lnTo>
                    <a:pt x="8785" y="22604"/>
                  </a:lnTo>
                  <a:lnTo>
                    <a:pt x="8614" y="22534"/>
                  </a:lnTo>
                  <a:lnTo>
                    <a:pt x="8443" y="22444"/>
                  </a:lnTo>
                  <a:lnTo>
                    <a:pt x="8272" y="22353"/>
                  </a:lnTo>
                  <a:lnTo>
                    <a:pt x="8102" y="22263"/>
                  </a:lnTo>
                  <a:lnTo>
                    <a:pt x="7941" y="22152"/>
                  </a:lnTo>
                  <a:lnTo>
                    <a:pt x="7770" y="22041"/>
                  </a:lnTo>
                  <a:lnTo>
                    <a:pt x="7448" y="21800"/>
                  </a:lnTo>
                  <a:lnTo>
                    <a:pt x="7127" y="21549"/>
                  </a:lnTo>
                  <a:lnTo>
                    <a:pt x="6815" y="21288"/>
                  </a:lnTo>
                  <a:lnTo>
                    <a:pt x="6503" y="21016"/>
                  </a:lnTo>
                  <a:lnTo>
                    <a:pt x="5910" y="20484"/>
                  </a:lnTo>
                  <a:lnTo>
                    <a:pt x="5619" y="20232"/>
                  </a:lnTo>
                  <a:lnTo>
                    <a:pt x="5338" y="19991"/>
                  </a:lnTo>
                  <a:lnTo>
                    <a:pt x="5056" y="19780"/>
                  </a:lnTo>
                  <a:lnTo>
                    <a:pt x="4785" y="19599"/>
                  </a:lnTo>
                  <a:lnTo>
                    <a:pt x="4222" y="19247"/>
                  </a:lnTo>
                  <a:lnTo>
                    <a:pt x="3971" y="19076"/>
                  </a:lnTo>
                  <a:lnTo>
                    <a:pt x="3739" y="18906"/>
                  </a:lnTo>
                  <a:lnTo>
                    <a:pt x="3518" y="18715"/>
                  </a:lnTo>
                  <a:lnTo>
                    <a:pt x="3297" y="18494"/>
                  </a:lnTo>
                  <a:lnTo>
                    <a:pt x="3076" y="18252"/>
                  </a:lnTo>
                  <a:lnTo>
                    <a:pt x="2855" y="17961"/>
                  </a:lnTo>
                  <a:lnTo>
                    <a:pt x="2513" y="17468"/>
                  </a:lnTo>
                  <a:lnTo>
                    <a:pt x="2162" y="16976"/>
                  </a:lnTo>
                  <a:lnTo>
                    <a:pt x="1991" y="16735"/>
                  </a:lnTo>
                  <a:lnTo>
                    <a:pt x="1810" y="16503"/>
                  </a:lnTo>
                  <a:lnTo>
                    <a:pt x="1619" y="16272"/>
                  </a:lnTo>
                  <a:lnTo>
                    <a:pt x="1418" y="16051"/>
                  </a:lnTo>
                  <a:lnTo>
                    <a:pt x="1448" y="16101"/>
                  </a:lnTo>
                  <a:lnTo>
                    <a:pt x="1468" y="16192"/>
                  </a:lnTo>
                  <a:lnTo>
                    <a:pt x="1508" y="16403"/>
                  </a:lnTo>
                  <a:lnTo>
                    <a:pt x="1538" y="16624"/>
                  </a:lnTo>
                  <a:lnTo>
                    <a:pt x="1558" y="16725"/>
                  </a:lnTo>
                  <a:lnTo>
                    <a:pt x="1589" y="16795"/>
                  </a:lnTo>
                  <a:lnTo>
                    <a:pt x="1689" y="16996"/>
                  </a:lnTo>
                  <a:lnTo>
                    <a:pt x="1810" y="17197"/>
                  </a:lnTo>
                  <a:lnTo>
                    <a:pt x="1930" y="17388"/>
                  </a:lnTo>
                  <a:lnTo>
                    <a:pt x="2051" y="17589"/>
                  </a:lnTo>
                  <a:lnTo>
                    <a:pt x="2111" y="17720"/>
                  </a:lnTo>
                  <a:lnTo>
                    <a:pt x="2192" y="17880"/>
                  </a:lnTo>
                  <a:lnTo>
                    <a:pt x="2262" y="18061"/>
                  </a:lnTo>
                  <a:lnTo>
                    <a:pt x="2292" y="18162"/>
                  </a:lnTo>
                  <a:lnTo>
                    <a:pt x="2312" y="18252"/>
                  </a:lnTo>
                  <a:lnTo>
                    <a:pt x="2322" y="18343"/>
                  </a:lnTo>
                  <a:lnTo>
                    <a:pt x="2322" y="18433"/>
                  </a:lnTo>
                  <a:lnTo>
                    <a:pt x="2302" y="18514"/>
                  </a:lnTo>
                  <a:lnTo>
                    <a:pt x="2272" y="18594"/>
                  </a:lnTo>
                  <a:lnTo>
                    <a:pt x="2232" y="18654"/>
                  </a:lnTo>
                  <a:lnTo>
                    <a:pt x="2162" y="18715"/>
                  </a:lnTo>
                  <a:lnTo>
                    <a:pt x="2081" y="18755"/>
                  </a:lnTo>
                  <a:lnTo>
                    <a:pt x="1971" y="18775"/>
                  </a:lnTo>
                  <a:lnTo>
                    <a:pt x="1860" y="18785"/>
                  </a:lnTo>
                  <a:lnTo>
                    <a:pt x="1739" y="18775"/>
                  </a:lnTo>
                  <a:lnTo>
                    <a:pt x="1619" y="18755"/>
                  </a:lnTo>
                  <a:lnTo>
                    <a:pt x="1488" y="18715"/>
                  </a:lnTo>
                  <a:lnTo>
                    <a:pt x="1357" y="18654"/>
                  </a:lnTo>
                  <a:lnTo>
                    <a:pt x="1227" y="18594"/>
                  </a:lnTo>
                  <a:lnTo>
                    <a:pt x="1086" y="18524"/>
                  </a:lnTo>
                  <a:lnTo>
                    <a:pt x="955" y="18443"/>
                  </a:lnTo>
                  <a:lnTo>
                    <a:pt x="704" y="18272"/>
                  </a:lnTo>
                  <a:lnTo>
                    <a:pt x="463" y="18102"/>
                  </a:lnTo>
                  <a:lnTo>
                    <a:pt x="262" y="17941"/>
                  </a:lnTo>
                  <a:lnTo>
                    <a:pt x="111" y="17800"/>
                  </a:lnTo>
                  <a:lnTo>
                    <a:pt x="282" y="18061"/>
                  </a:lnTo>
                  <a:lnTo>
                    <a:pt x="443" y="18293"/>
                  </a:lnTo>
                  <a:lnTo>
                    <a:pt x="604" y="18504"/>
                  </a:lnTo>
                  <a:lnTo>
                    <a:pt x="764" y="18685"/>
                  </a:lnTo>
                  <a:lnTo>
                    <a:pt x="925" y="18855"/>
                  </a:lnTo>
                  <a:lnTo>
                    <a:pt x="1096" y="18996"/>
                  </a:lnTo>
                  <a:lnTo>
                    <a:pt x="1267" y="19127"/>
                  </a:lnTo>
                  <a:lnTo>
                    <a:pt x="1448" y="19237"/>
                  </a:lnTo>
                  <a:lnTo>
                    <a:pt x="1629" y="19328"/>
                  </a:lnTo>
                  <a:lnTo>
                    <a:pt x="1830" y="19418"/>
                  </a:lnTo>
                  <a:lnTo>
                    <a:pt x="2041" y="19489"/>
                  </a:lnTo>
                  <a:lnTo>
                    <a:pt x="2262" y="19549"/>
                  </a:lnTo>
                  <a:lnTo>
                    <a:pt x="2503" y="19609"/>
                  </a:lnTo>
                  <a:lnTo>
                    <a:pt x="2765" y="19659"/>
                  </a:lnTo>
                  <a:lnTo>
                    <a:pt x="3348" y="19750"/>
                  </a:lnTo>
                  <a:lnTo>
                    <a:pt x="3428" y="19770"/>
                  </a:lnTo>
                  <a:lnTo>
                    <a:pt x="3508" y="19800"/>
                  </a:lnTo>
                  <a:lnTo>
                    <a:pt x="3709" y="19871"/>
                  </a:lnTo>
                  <a:lnTo>
                    <a:pt x="3930" y="19991"/>
                  </a:lnTo>
                  <a:lnTo>
                    <a:pt x="4172" y="20132"/>
                  </a:lnTo>
                  <a:lnTo>
                    <a:pt x="4443" y="20303"/>
                  </a:lnTo>
                  <a:lnTo>
                    <a:pt x="4714" y="20484"/>
                  </a:lnTo>
                  <a:lnTo>
                    <a:pt x="5006" y="20695"/>
                  </a:lnTo>
                  <a:lnTo>
                    <a:pt x="5287" y="20906"/>
                  </a:lnTo>
                  <a:lnTo>
                    <a:pt x="5569" y="21127"/>
                  </a:lnTo>
                  <a:lnTo>
                    <a:pt x="5840" y="21348"/>
                  </a:lnTo>
                  <a:lnTo>
                    <a:pt x="6091" y="21559"/>
                  </a:lnTo>
                  <a:lnTo>
                    <a:pt x="6323" y="21770"/>
                  </a:lnTo>
                  <a:lnTo>
                    <a:pt x="6534" y="21971"/>
                  </a:lnTo>
                  <a:lnTo>
                    <a:pt x="6704" y="22142"/>
                  </a:lnTo>
                  <a:lnTo>
                    <a:pt x="6845" y="22303"/>
                  </a:lnTo>
                  <a:lnTo>
                    <a:pt x="6936" y="22433"/>
                  </a:lnTo>
                  <a:lnTo>
                    <a:pt x="6986" y="22524"/>
                  </a:lnTo>
                  <a:lnTo>
                    <a:pt x="7016" y="22614"/>
                  </a:lnTo>
                  <a:lnTo>
                    <a:pt x="7016" y="22705"/>
                  </a:lnTo>
                  <a:lnTo>
                    <a:pt x="7006" y="22775"/>
                  </a:lnTo>
                  <a:lnTo>
                    <a:pt x="6966" y="22846"/>
                  </a:lnTo>
                  <a:lnTo>
                    <a:pt x="6905" y="22916"/>
                  </a:lnTo>
                  <a:lnTo>
                    <a:pt x="6835" y="22966"/>
                  </a:lnTo>
                  <a:lnTo>
                    <a:pt x="6745" y="23016"/>
                  </a:lnTo>
                  <a:lnTo>
                    <a:pt x="6644" y="23067"/>
                  </a:lnTo>
                  <a:lnTo>
                    <a:pt x="6534" y="23107"/>
                  </a:lnTo>
                  <a:lnTo>
                    <a:pt x="6403" y="23137"/>
                  </a:lnTo>
                  <a:lnTo>
                    <a:pt x="6262" y="23167"/>
                  </a:lnTo>
                  <a:lnTo>
                    <a:pt x="5961" y="23217"/>
                  </a:lnTo>
                  <a:lnTo>
                    <a:pt x="5629" y="23248"/>
                  </a:lnTo>
                  <a:lnTo>
                    <a:pt x="5277" y="23268"/>
                  </a:lnTo>
                  <a:lnTo>
                    <a:pt x="4936" y="23278"/>
                  </a:lnTo>
                  <a:lnTo>
                    <a:pt x="4594" y="23278"/>
                  </a:lnTo>
                  <a:lnTo>
                    <a:pt x="4262" y="23268"/>
                  </a:lnTo>
                  <a:lnTo>
                    <a:pt x="3709" y="23248"/>
                  </a:lnTo>
                  <a:lnTo>
                    <a:pt x="3348" y="23227"/>
                  </a:lnTo>
                  <a:lnTo>
                    <a:pt x="3126" y="23217"/>
                  </a:lnTo>
                  <a:lnTo>
                    <a:pt x="2915" y="23187"/>
                  </a:lnTo>
                  <a:lnTo>
                    <a:pt x="2714" y="23147"/>
                  </a:lnTo>
                  <a:lnTo>
                    <a:pt x="2503" y="23107"/>
                  </a:lnTo>
                  <a:lnTo>
                    <a:pt x="2101" y="22996"/>
                  </a:lnTo>
                  <a:lnTo>
                    <a:pt x="1709" y="22886"/>
                  </a:lnTo>
                  <a:lnTo>
                    <a:pt x="1317" y="22765"/>
                  </a:lnTo>
                  <a:lnTo>
                    <a:pt x="1116" y="22715"/>
                  </a:lnTo>
                  <a:lnTo>
                    <a:pt x="915" y="22665"/>
                  </a:lnTo>
                  <a:lnTo>
                    <a:pt x="714" y="22624"/>
                  </a:lnTo>
                  <a:lnTo>
                    <a:pt x="513" y="22594"/>
                  </a:lnTo>
                  <a:lnTo>
                    <a:pt x="312" y="22574"/>
                  </a:lnTo>
                  <a:lnTo>
                    <a:pt x="101" y="22564"/>
                  </a:lnTo>
                  <a:lnTo>
                    <a:pt x="101" y="22564"/>
                  </a:lnTo>
                  <a:lnTo>
                    <a:pt x="171" y="22645"/>
                  </a:lnTo>
                  <a:lnTo>
                    <a:pt x="262" y="22715"/>
                  </a:lnTo>
                  <a:lnTo>
                    <a:pt x="362" y="22775"/>
                  </a:lnTo>
                  <a:lnTo>
                    <a:pt x="483" y="22846"/>
                  </a:lnTo>
                  <a:lnTo>
                    <a:pt x="614" y="22906"/>
                  </a:lnTo>
                  <a:lnTo>
                    <a:pt x="764" y="22976"/>
                  </a:lnTo>
                  <a:lnTo>
                    <a:pt x="1086" y="23087"/>
                  </a:lnTo>
                  <a:lnTo>
                    <a:pt x="1438" y="23207"/>
                  </a:lnTo>
                  <a:lnTo>
                    <a:pt x="1820" y="23318"/>
                  </a:lnTo>
                  <a:lnTo>
                    <a:pt x="2604" y="23519"/>
                  </a:lnTo>
                  <a:lnTo>
                    <a:pt x="2986" y="23630"/>
                  </a:lnTo>
                  <a:lnTo>
                    <a:pt x="3348" y="23730"/>
                  </a:lnTo>
                  <a:lnTo>
                    <a:pt x="3679" y="23841"/>
                  </a:lnTo>
                  <a:lnTo>
                    <a:pt x="3971" y="23951"/>
                  </a:lnTo>
                  <a:lnTo>
                    <a:pt x="4091" y="24011"/>
                  </a:lnTo>
                  <a:lnTo>
                    <a:pt x="4202" y="24062"/>
                  </a:lnTo>
                  <a:lnTo>
                    <a:pt x="4302" y="24122"/>
                  </a:lnTo>
                  <a:lnTo>
                    <a:pt x="4383" y="24192"/>
                  </a:lnTo>
                  <a:lnTo>
                    <a:pt x="4443" y="24253"/>
                  </a:lnTo>
                  <a:lnTo>
                    <a:pt x="4483" y="24323"/>
                  </a:lnTo>
                  <a:lnTo>
                    <a:pt x="4493" y="24393"/>
                  </a:lnTo>
                  <a:lnTo>
                    <a:pt x="4493" y="24464"/>
                  </a:lnTo>
                  <a:lnTo>
                    <a:pt x="4473" y="24514"/>
                  </a:lnTo>
                  <a:lnTo>
                    <a:pt x="4433" y="24574"/>
                  </a:lnTo>
                  <a:lnTo>
                    <a:pt x="4373" y="24635"/>
                  </a:lnTo>
                  <a:lnTo>
                    <a:pt x="4292" y="24695"/>
                  </a:lnTo>
                  <a:lnTo>
                    <a:pt x="4202" y="24755"/>
                  </a:lnTo>
                  <a:lnTo>
                    <a:pt x="4091" y="24816"/>
                  </a:lnTo>
                  <a:lnTo>
                    <a:pt x="3830" y="24936"/>
                  </a:lnTo>
                  <a:lnTo>
                    <a:pt x="3528" y="25067"/>
                  </a:lnTo>
                  <a:lnTo>
                    <a:pt x="3197" y="25197"/>
                  </a:lnTo>
                  <a:lnTo>
                    <a:pt x="2835" y="25318"/>
                  </a:lnTo>
                  <a:lnTo>
                    <a:pt x="2453" y="25449"/>
                  </a:lnTo>
                  <a:lnTo>
                    <a:pt x="976" y="25931"/>
                  </a:lnTo>
                  <a:lnTo>
                    <a:pt x="664" y="26042"/>
                  </a:lnTo>
                  <a:lnTo>
                    <a:pt x="383" y="26142"/>
                  </a:lnTo>
                  <a:lnTo>
                    <a:pt x="161" y="26233"/>
                  </a:lnTo>
                  <a:lnTo>
                    <a:pt x="1" y="26313"/>
                  </a:lnTo>
                  <a:lnTo>
                    <a:pt x="644" y="26233"/>
                  </a:lnTo>
                  <a:lnTo>
                    <a:pt x="1307" y="26142"/>
                  </a:lnTo>
                  <a:lnTo>
                    <a:pt x="2001" y="26032"/>
                  </a:lnTo>
                  <a:lnTo>
                    <a:pt x="2694" y="25901"/>
                  </a:lnTo>
                  <a:lnTo>
                    <a:pt x="3036" y="25831"/>
                  </a:lnTo>
                  <a:lnTo>
                    <a:pt x="3378" y="25760"/>
                  </a:lnTo>
                  <a:lnTo>
                    <a:pt x="3719" y="25670"/>
                  </a:lnTo>
                  <a:lnTo>
                    <a:pt x="4051" y="25579"/>
                  </a:lnTo>
                  <a:lnTo>
                    <a:pt x="4373" y="25479"/>
                  </a:lnTo>
                  <a:lnTo>
                    <a:pt x="4684" y="25378"/>
                  </a:lnTo>
                  <a:lnTo>
                    <a:pt x="4986" y="25258"/>
                  </a:lnTo>
                  <a:lnTo>
                    <a:pt x="5277" y="25137"/>
                  </a:lnTo>
                  <a:lnTo>
                    <a:pt x="5448" y="25057"/>
                  </a:lnTo>
                  <a:lnTo>
                    <a:pt x="5609" y="24966"/>
                  </a:lnTo>
                  <a:lnTo>
                    <a:pt x="5941" y="24785"/>
                  </a:lnTo>
                  <a:lnTo>
                    <a:pt x="6604" y="24393"/>
                  </a:lnTo>
                  <a:lnTo>
                    <a:pt x="6936" y="24202"/>
                  </a:lnTo>
                  <a:lnTo>
                    <a:pt x="7107" y="24122"/>
                  </a:lnTo>
                  <a:lnTo>
                    <a:pt x="7287" y="24032"/>
                  </a:lnTo>
                  <a:lnTo>
                    <a:pt x="7458" y="23961"/>
                  </a:lnTo>
                  <a:lnTo>
                    <a:pt x="7639" y="23891"/>
                  </a:lnTo>
                  <a:lnTo>
                    <a:pt x="7820" y="23831"/>
                  </a:lnTo>
                  <a:lnTo>
                    <a:pt x="8011" y="23780"/>
                  </a:lnTo>
                  <a:lnTo>
                    <a:pt x="8172" y="23750"/>
                  </a:lnTo>
                  <a:lnTo>
                    <a:pt x="8323" y="23720"/>
                  </a:lnTo>
                  <a:lnTo>
                    <a:pt x="8473" y="23720"/>
                  </a:lnTo>
                  <a:lnTo>
                    <a:pt x="8614" y="23730"/>
                  </a:lnTo>
                  <a:lnTo>
                    <a:pt x="8684" y="23740"/>
                  </a:lnTo>
                  <a:lnTo>
                    <a:pt x="8755" y="23750"/>
                  </a:lnTo>
                  <a:lnTo>
                    <a:pt x="8815" y="23780"/>
                  </a:lnTo>
                  <a:lnTo>
                    <a:pt x="8875" y="23810"/>
                  </a:lnTo>
                  <a:lnTo>
                    <a:pt x="8936" y="23851"/>
                  </a:lnTo>
                  <a:lnTo>
                    <a:pt x="8996" y="23891"/>
                  </a:lnTo>
                  <a:lnTo>
                    <a:pt x="9056" y="23941"/>
                  </a:lnTo>
                  <a:lnTo>
                    <a:pt x="9107" y="24001"/>
                  </a:lnTo>
                  <a:lnTo>
                    <a:pt x="9187" y="24122"/>
                  </a:lnTo>
                  <a:lnTo>
                    <a:pt x="9237" y="24233"/>
                  </a:lnTo>
                  <a:lnTo>
                    <a:pt x="9277" y="24353"/>
                  </a:lnTo>
                  <a:lnTo>
                    <a:pt x="9288" y="24464"/>
                  </a:lnTo>
                  <a:lnTo>
                    <a:pt x="9277" y="24574"/>
                  </a:lnTo>
                  <a:lnTo>
                    <a:pt x="9257" y="24675"/>
                  </a:lnTo>
                  <a:lnTo>
                    <a:pt x="9227" y="24785"/>
                  </a:lnTo>
                  <a:lnTo>
                    <a:pt x="9177" y="24896"/>
                  </a:lnTo>
                  <a:lnTo>
                    <a:pt x="9117" y="24996"/>
                  </a:lnTo>
                  <a:lnTo>
                    <a:pt x="9056" y="25097"/>
                  </a:lnTo>
                  <a:lnTo>
                    <a:pt x="8926" y="25308"/>
                  </a:lnTo>
                  <a:lnTo>
                    <a:pt x="8795" y="25519"/>
                  </a:lnTo>
                  <a:lnTo>
                    <a:pt x="8745" y="25630"/>
                  </a:lnTo>
                  <a:lnTo>
                    <a:pt x="8695" y="25730"/>
                  </a:lnTo>
                  <a:lnTo>
                    <a:pt x="8634" y="25881"/>
                  </a:lnTo>
                  <a:lnTo>
                    <a:pt x="8584" y="26032"/>
                  </a:lnTo>
                  <a:lnTo>
                    <a:pt x="8483" y="26353"/>
                  </a:lnTo>
                  <a:lnTo>
                    <a:pt x="8403" y="26685"/>
                  </a:lnTo>
                  <a:lnTo>
                    <a:pt x="8333" y="27027"/>
                  </a:lnTo>
                  <a:lnTo>
                    <a:pt x="8282" y="27378"/>
                  </a:lnTo>
                  <a:lnTo>
                    <a:pt x="8242" y="27710"/>
                  </a:lnTo>
                  <a:lnTo>
                    <a:pt x="8212" y="28032"/>
                  </a:lnTo>
                  <a:lnTo>
                    <a:pt x="8192" y="28323"/>
                  </a:lnTo>
                  <a:lnTo>
                    <a:pt x="8483" y="27781"/>
                  </a:lnTo>
                  <a:lnTo>
                    <a:pt x="8614" y="27509"/>
                  </a:lnTo>
                  <a:lnTo>
                    <a:pt x="8674" y="27368"/>
                  </a:lnTo>
                  <a:lnTo>
                    <a:pt x="8735" y="27228"/>
                  </a:lnTo>
                  <a:lnTo>
                    <a:pt x="8845" y="26896"/>
                  </a:lnTo>
                  <a:lnTo>
                    <a:pt x="8896" y="26725"/>
                  </a:lnTo>
                  <a:lnTo>
                    <a:pt x="8966" y="26554"/>
                  </a:lnTo>
                  <a:lnTo>
                    <a:pt x="9036" y="26383"/>
                  </a:lnTo>
                  <a:lnTo>
                    <a:pt x="9127" y="26233"/>
                  </a:lnTo>
                  <a:lnTo>
                    <a:pt x="9177" y="26152"/>
                  </a:lnTo>
                  <a:lnTo>
                    <a:pt x="9237" y="26082"/>
                  </a:lnTo>
                  <a:lnTo>
                    <a:pt x="9298" y="26022"/>
                  </a:lnTo>
                  <a:lnTo>
                    <a:pt x="9368" y="25961"/>
                  </a:lnTo>
                  <a:lnTo>
                    <a:pt x="9448" y="26012"/>
                  </a:lnTo>
                  <a:lnTo>
                    <a:pt x="9509" y="26072"/>
                  </a:lnTo>
                  <a:lnTo>
                    <a:pt x="9569" y="26142"/>
                  </a:lnTo>
                  <a:lnTo>
                    <a:pt x="9609" y="26223"/>
                  </a:lnTo>
                  <a:lnTo>
                    <a:pt x="9639" y="26303"/>
                  </a:lnTo>
                  <a:lnTo>
                    <a:pt x="9669" y="26394"/>
                  </a:lnTo>
                  <a:lnTo>
                    <a:pt x="9680" y="26484"/>
                  </a:lnTo>
                  <a:lnTo>
                    <a:pt x="9690" y="26584"/>
                  </a:lnTo>
                  <a:lnTo>
                    <a:pt x="9690" y="26775"/>
                  </a:lnTo>
                  <a:lnTo>
                    <a:pt x="9680" y="26976"/>
                  </a:lnTo>
                  <a:lnTo>
                    <a:pt x="9629" y="27308"/>
                  </a:lnTo>
                  <a:lnTo>
                    <a:pt x="9589" y="27489"/>
                  </a:lnTo>
                  <a:lnTo>
                    <a:pt x="9549" y="27680"/>
                  </a:lnTo>
                  <a:lnTo>
                    <a:pt x="9509" y="27861"/>
                  </a:lnTo>
                  <a:lnTo>
                    <a:pt x="9478" y="28052"/>
                  </a:lnTo>
                  <a:lnTo>
                    <a:pt x="9478" y="28162"/>
                  </a:lnTo>
                  <a:lnTo>
                    <a:pt x="9489" y="28283"/>
                  </a:lnTo>
                  <a:lnTo>
                    <a:pt x="9529" y="28544"/>
                  </a:lnTo>
                  <a:lnTo>
                    <a:pt x="9549" y="28685"/>
                  </a:lnTo>
                  <a:lnTo>
                    <a:pt x="9549" y="28806"/>
                  </a:lnTo>
                  <a:lnTo>
                    <a:pt x="9539" y="28926"/>
                  </a:lnTo>
                  <a:lnTo>
                    <a:pt x="9519" y="28987"/>
                  </a:lnTo>
                  <a:lnTo>
                    <a:pt x="9499" y="29037"/>
                  </a:lnTo>
                  <a:lnTo>
                    <a:pt x="9599" y="28836"/>
                  </a:lnTo>
                  <a:lnTo>
                    <a:pt x="9720" y="28625"/>
                  </a:lnTo>
                  <a:lnTo>
                    <a:pt x="9840" y="28404"/>
                  </a:lnTo>
                  <a:lnTo>
                    <a:pt x="9951" y="28173"/>
                  </a:lnTo>
                  <a:lnTo>
                    <a:pt x="10061" y="27931"/>
                  </a:lnTo>
                  <a:lnTo>
                    <a:pt x="10162" y="27690"/>
                  </a:lnTo>
                  <a:lnTo>
                    <a:pt x="10192" y="27569"/>
                  </a:lnTo>
                  <a:lnTo>
                    <a:pt x="10222" y="27459"/>
                  </a:lnTo>
                  <a:lnTo>
                    <a:pt x="10252" y="27338"/>
                  </a:lnTo>
                  <a:lnTo>
                    <a:pt x="10262" y="27218"/>
                  </a:lnTo>
                  <a:lnTo>
                    <a:pt x="10273" y="27007"/>
                  </a:lnTo>
                  <a:lnTo>
                    <a:pt x="10262" y="26796"/>
                  </a:lnTo>
                  <a:lnTo>
                    <a:pt x="10242" y="26584"/>
                  </a:lnTo>
                  <a:lnTo>
                    <a:pt x="10222" y="26383"/>
                  </a:lnTo>
                  <a:lnTo>
                    <a:pt x="10172" y="26002"/>
                  </a:lnTo>
                  <a:lnTo>
                    <a:pt x="10162" y="25811"/>
                  </a:lnTo>
                  <a:lnTo>
                    <a:pt x="10142" y="25630"/>
                  </a:lnTo>
                  <a:lnTo>
                    <a:pt x="10152" y="25439"/>
                  </a:lnTo>
                  <a:lnTo>
                    <a:pt x="10162" y="25258"/>
                  </a:lnTo>
                  <a:lnTo>
                    <a:pt x="10202" y="25077"/>
                  </a:lnTo>
                  <a:lnTo>
                    <a:pt x="10262" y="24896"/>
                  </a:lnTo>
                  <a:lnTo>
                    <a:pt x="10293" y="24805"/>
                  </a:lnTo>
                  <a:lnTo>
                    <a:pt x="10343" y="24705"/>
                  </a:lnTo>
                  <a:lnTo>
                    <a:pt x="10393" y="24615"/>
                  </a:lnTo>
                  <a:lnTo>
                    <a:pt x="10463" y="24524"/>
                  </a:lnTo>
                  <a:lnTo>
                    <a:pt x="10534" y="24434"/>
                  </a:lnTo>
                  <a:lnTo>
                    <a:pt x="10604" y="24343"/>
                  </a:lnTo>
                  <a:lnTo>
                    <a:pt x="10695" y="24243"/>
                  </a:lnTo>
                  <a:lnTo>
                    <a:pt x="10795" y="24152"/>
                  </a:lnTo>
                  <a:lnTo>
                    <a:pt x="10866" y="24092"/>
                  </a:lnTo>
                  <a:lnTo>
                    <a:pt x="10936" y="24042"/>
                  </a:lnTo>
                  <a:lnTo>
                    <a:pt x="11077" y="23951"/>
                  </a:lnTo>
                  <a:lnTo>
                    <a:pt x="11237" y="23891"/>
                  </a:lnTo>
                  <a:lnTo>
                    <a:pt x="11408" y="23841"/>
                  </a:lnTo>
                  <a:lnTo>
                    <a:pt x="11589" y="23810"/>
                  </a:lnTo>
                  <a:lnTo>
                    <a:pt x="11770" y="23800"/>
                  </a:lnTo>
                  <a:lnTo>
                    <a:pt x="11951" y="23800"/>
                  </a:lnTo>
                  <a:lnTo>
                    <a:pt x="12142" y="23820"/>
                  </a:lnTo>
                  <a:lnTo>
                    <a:pt x="12333" y="23851"/>
                  </a:lnTo>
                  <a:lnTo>
                    <a:pt x="12514" y="23901"/>
                  </a:lnTo>
                  <a:lnTo>
                    <a:pt x="12695" y="23961"/>
                  </a:lnTo>
                  <a:lnTo>
                    <a:pt x="12866" y="24032"/>
                  </a:lnTo>
                  <a:lnTo>
                    <a:pt x="13036" y="24112"/>
                  </a:lnTo>
                  <a:lnTo>
                    <a:pt x="13187" y="24202"/>
                  </a:lnTo>
                  <a:lnTo>
                    <a:pt x="13338" y="24303"/>
                  </a:lnTo>
                  <a:lnTo>
                    <a:pt x="13459" y="24413"/>
                  </a:lnTo>
                  <a:lnTo>
                    <a:pt x="13569" y="24524"/>
                  </a:lnTo>
                  <a:lnTo>
                    <a:pt x="13670" y="24635"/>
                  </a:lnTo>
                  <a:lnTo>
                    <a:pt x="13760" y="24745"/>
                  </a:lnTo>
                  <a:lnTo>
                    <a:pt x="13841" y="24866"/>
                  </a:lnTo>
                  <a:lnTo>
                    <a:pt x="14001" y="25107"/>
                  </a:lnTo>
                  <a:lnTo>
                    <a:pt x="14142" y="25358"/>
                  </a:lnTo>
                  <a:lnTo>
                    <a:pt x="14313" y="25700"/>
                  </a:lnTo>
                  <a:lnTo>
                    <a:pt x="14393" y="25871"/>
                  </a:lnTo>
                  <a:lnTo>
                    <a:pt x="14464" y="26042"/>
                  </a:lnTo>
                  <a:lnTo>
                    <a:pt x="14534" y="26213"/>
                  </a:lnTo>
                  <a:lnTo>
                    <a:pt x="14594" y="26394"/>
                  </a:lnTo>
                  <a:lnTo>
                    <a:pt x="14645" y="26574"/>
                  </a:lnTo>
                  <a:lnTo>
                    <a:pt x="14675" y="26765"/>
                  </a:lnTo>
                  <a:lnTo>
                    <a:pt x="14685" y="26785"/>
                  </a:lnTo>
                  <a:lnTo>
                    <a:pt x="14715" y="27007"/>
                  </a:lnTo>
                  <a:lnTo>
                    <a:pt x="14735" y="27228"/>
                  </a:lnTo>
                  <a:lnTo>
                    <a:pt x="14745" y="27459"/>
                  </a:lnTo>
                  <a:lnTo>
                    <a:pt x="14745" y="27680"/>
                  </a:lnTo>
                  <a:lnTo>
                    <a:pt x="14735" y="27901"/>
                  </a:lnTo>
                  <a:lnTo>
                    <a:pt x="14715" y="28132"/>
                  </a:lnTo>
                  <a:lnTo>
                    <a:pt x="14695" y="28353"/>
                  </a:lnTo>
                  <a:lnTo>
                    <a:pt x="14655" y="28575"/>
                  </a:lnTo>
                  <a:lnTo>
                    <a:pt x="14604" y="28796"/>
                  </a:lnTo>
                  <a:lnTo>
                    <a:pt x="14554" y="29017"/>
                  </a:lnTo>
                  <a:lnTo>
                    <a:pt x="14494" y="29238"/>
                  </a:lnTo>
                  <a:lnTo>
                    <a:pt x="14413" y="29449"/>
                  </a:lnTo>
                  <a:lnTo>
                    <a:pt x="14333" y="29670"/>
                  </a:lnTo>
                  <a:lnTo>
                    <a:pt x="14253" y="29881"/>
                  </a:lnTo>
                  <a:lnTo>
                    <a:pt x="14152" y="30092"/>
                  </a:lnTo>
                  <a:lnTo>
                    <a:pt x="14052" y="30293"/>
                  </a:lnTo>
                  <a:lnTo>
                    <a:pt x="13861" y="30645"/>
                  </a:lnTo>
                  <a:lnTo>
                    <a:pt x="13660" y="30997"/>
                  </a:lnTo>
                  <a:lnTo>
                    <a:pt x="13449" y="31349"/>
                  </a:lnTo>
                  <a:lnTo>
                    <a:pt x="13227" y="31690"/>
                  </a:lnTo>
                  <a:lnTo>
                    <a:pt x="13097" y="31791"/>
                  </a:lnTo>
                  <a:lnTo>
                    <a:pt x="12966" y="31891"/>
                  </a:lnTo>
                  <a:lnTo>
                    <a:pt x="12825" y="31992"/>
                  </a:lnTo>
                  <a:lnTo>
                    <a:pt x="12685" y="32072"/>
                  </a:lnTo>
                  <a:lnTo>
                    <a:pt x="12544" y="32163"/>
                  </a:lnTo>
                  <a:lnTo>
                    <a:pt x="12393" y="32243"/>
                  </a:lnTo>
                  <a:lnTo>
                    <a:pt x="12092" y="32384"/>
                  </a:lnTo>
                  <a:lnTo>
                    <a:pt x="11780" y="32504"/>
                  </a:lnTo>
                  <a:lnTo>
                    <a:pt x="11459" y="32615"/>
                  </a:lnTo>
                  <a:lnTo>
                    <a:pt x="11127" y="32705"/>
                  </a:lnTo>
                  <a:lnTo>
                    <a:pt x="10785" y="32786"/>
                  </a:lnTo>
                  <a:lnTo>
                    <a:pt x="10443" y="32856"/>
                  </a:lnTo>
                  <a:lnTo>
                    <a:pt x="10102" y="32917"/>
                  </a:lnTo>
                  <a:lnTo>
                    <a:pt x="9750" y="32967"/>
                  </a:lnTo>
                  <a:lnTo>
                    <a:pt x="9408" y="33017"/>
                  </a:lnTo>
                  <a:lnTo>
                    <a:pt x="8715" y="33087"/>
                  </a:lnTo>
                  <a:lnTo>
                    <a:pt x="8041" y="33148"/>
                  </a:lnTo>
                  <a:lnTo>
                    <a:pt x="7328" y="33228"/>
                  </a:lnTo>
                  <a:lnTo>
                    <a:pt x="6644" y="33319"/>
                  </a:lnTo>
                  <a:lnTo>
                    <a:pt x="5971" y="33409"/>
                  </a:lnTo>
                  <a:lnTo>
                    <a:pt x="5307" y="33479"/>
                  </a:lnTo>
                  <a:lnTo>
                    <a:pt x="4986" y="33510"/>
                  </a:lnTo>
                  <a:lnTo>
                    <a:pt x="4654" y="33530"/>
                  </a:lnTo>
                  <a:lnTo>
                    <a:pt x="4322" y="33540"/>
                  </a:lnTo>
                  <a:lnTo>
                    <a:pt x="3991" y="33540"/>
                  </a:lnTo>
                  <a:lnTo>
                    <a:pt x="3649" y="33520"/>
                  </a:lnTo>
                  <a:lnTo>
                    <a:pt x="3307" y="33489"/>
                  </a:lnTo>
                  <a:lnTo>
                    <a:pt x="2956" y="33439"/>
                  </a:lnTo>
                  <a:lnTo>
                    <a:pt x="2604" y="33369"/>
                  </a:lnTo>
                  <a:lnTo>
                    <a:pt x="2714" y="33399"/>
                  </a:lnTo>
                  <a:lnTo>
                    <a:pt x="2815" y="33439"/>
                  </a:lnTo>
                  <a:lnTo>
                    <a:pt x="3036" y="33550"/>
                  </a:lnTo>
                  <a:lnTo>
                    <a:pt x="3257" y="33660"/>
                  </a:lnTo>
                  <a:lnTo>
                    <a:pt x="3368" y="33711"/>
                  </a:lnTo>
                  <a:lnTo>
                    <a:pt x="3468" y="33751"/>
                  </a:lnTo>
                  <a:lnTo>
                    <a:pt x="3709" y="33811"/>
                  </a:lnTo>
                  <a:lnTo>
                    <a:pt x="3961" y="33871"/>
                  </a:lnTo>
                  <a:lnTo>
                    <a:pt x="4202" y="33912"/>
                  </a:lnTo>
                  <a:lnTo>
                    <a:pt x="4453" y="33952"/>
                  </a:lnTo>
                  <a:lnTo>
                    <a:pt x="4584" y="33972"/>
                  </a:lnTo>
                  <a:lnTo>
                    <a:pt x="4714" y="33972"/>
                  </a:lnTo>
                  <a:lnTo>
                    <a:pt x="4966" y="33982"/>
                  </a:lnTo>
                  <a:lnTo>
                    <a:pt x="5227" y="33962"/>
                  </a:lnTo>
                  <a:lnTo>
                    <a:pt x="5478" y="33942"/>
                  </a:lnTo>
                  <a:lnTo>
                    <a:pt x="5740" y="33932"/>
                  </a:lnTo>
                  <a:lnTo>
                    <a:pt x="5991" y="33912"/>
                  </a:lnTo>
                  <a:lnTo>
                    <a:pt x="6252" y="33912"/>
                  </a:lnTo>
                  <a:lnTo>
                    <a:pt x="6514" y="33932"/>
                  </a:lnTo>
                  <a:lnTo>
                    <a:pt x="6654" y="33962"/>
                  </a:lnTo>
                  <a:lnTo>
                    <a:pt x="6715" y="33982"/>
                  </a:lnTo>
                  <a:lnTo>
                    <a:pt x="6755" y="34002"/>
                  </a:lnTo>
                  <a:lnTo>
                    <a:pt x="6795" y="34032"/>
                  </a:lnTo>
                  <a:lnTo>
                    <a:pt x="6825" y="34052"/>
                  </a:lnTo>
                  <a:lnTo>
                    <a:pt x="6845" y="34082"/>
                  </a:lnTo>
                  <a:lnTo>
                    <a:pt x="6865" y="34123"/>
                  </a:lnTo>
                  <a:lnTo>
                    <a:pt x="6865" y="34153"/>
                  </a:lnTo>
                  <a:lnTo>
                    <a:pt x="6865" y="34193"/>
                  </a:lnTo>
                  <a:lnTo>
                    <a:pt x="6855" y="34263"/>
                  </a:lnTo>
                  <a:lnTo>
                    <a:pt x="6815" y="34354"/>
                  </a:lnTo>
                  <a:lnTo>
                    <a:pt x="6755" y="34434"/>
                  </a:lnTo>
                  <a:lnTo>
                    <a:pt x="6684" y="34525"/>
                  </a:lnTo>
                  <a:lnTo>
                    <a:pt x="6604" y="34605"/>
                  </a:lnTo>
                  <a:lnTo>
                    <a:pt x="6433" y="34776"/>
                  </a:lnTo>
                  <a:lnTo>
                    <a:pt x="6252" y="34917"/>
                  </a:lnTo>
                  <a:lnTo>
                    <a:pt x="6111" y="35027"/>
                  </a:lnTo>
                  <a:lnTo>
                    <a:pt x="6011" y="35098"/>
                  </a:lnTo>
                  <a:lnTo>
                    <a:pt x="5900" y="35168"/>
                  </a:lnTo>
                  <a:lnTo>
                    <a:pt x="5669" y="35299"/>
                  </a:lnTo>
                  <a:lnTo>
                    <a:pt x="5428" y="35439"/>
                  </a:lnTo>
                  <a:lnTo>
                    <a:pt x="5187" y="35580"/>
                  </a:lnTo>
                  <a:lnTo>
                    <a:pt x="5066" y="35660"/>
                  </a:lnTo>
                  <a:lnTo>
                    <a:pt x="4966" y="35741"/>
                  </a:lnTo>
                  <a:lnTo>
                    <a:pt x="4865" y="35821"/>
                  </a:lnTo>
                  <a:lnTo>
                    <a:pt x="4765" y="35912"/>
                  </a:lnTo>
                  <a:lnTo>
                    <a:pt x="4684" y="36002"/>
                  </a:lnTo>
                  <a:lnTo>
                    <a:pt x="4624" y="36103"/>
                  </a:lnTo>
                  <a:lnTo>
                    <a:pt x="4574" y="36213"/>
                  </a:lnTo>
                  <a:lnTo>
                    <a:pt x="4533" y="36324"/>
                  </a:lnTo>
                  <a:lnTo>
                    <a:pt x="4533" y="36324"/>
                  </a:lnTo>
                  <a:lnTo>
                    <a:pt x="4694" y="36284"/>
                  </a:lnTo>
                  <a:lnTo>
                    <a:pt x="4855" y="36233"/>
                  </a:lnTo>
                  <a:lnTo>
                    <a:pt x="5167" y="36113"/>
                  </a:lnTo>
                  <a:lnTo>
                    <a:pt x="5478" y="35972"/>
                  </a:lnTo>
                  <a:lnTo>
                    <a:pt x="5790" y="35821"/>
                  </a:lnTo>
                  <a:lnTo>
                    <a:pt x="6091" y="35650"/>
                  </a:lnTo>
                  <a:lnTo>
                    <a:pt x="6393" y="35469"/>
                  </a:lnTo>
                  <a:lnTo>
                    <a:pt x="6996" y="35098"/>
                  </a:lnTo>
                  <a:lnTo>
                    <a:pt x="7609" y="34716"/>
                  </a:lnTo>
                  <a:lnTo>
                    <a:pt x="7921" y="34535"/>
                  </a:lnTo>
                  <a:lnTo>
                    <a:pt x="8232" y="34354"/>
                  </a:lnTo>
                  <a:lnTo>
                    <a:pt x="8554" y="34193"/>
                  </a:lnTo>
                  <a:lnTo>
                    <a:pt x="8885" y="34042"/>
                  </a:lnTo>
                  <a:lnTo>
                    <a:pt x="9227" y="33922"/>
                  </a:lnTo>
                  <a:lnTo>
                    <a:pt x="9398" y="33861"/>
                  </a:lnTo>
                  <a:lnTo>
                    <a:pt x="9569" y="33811"/>
                  </a:lnTo>
                  <a:lnTo>
                    <a:pt x="9870" y="33731"/>
                  </a:lnTo>
                  <a:lnTo>
                    <a:pt x="10061" y="33680"/>
                  </a:lnTo>
                  <a:lnTo>
                    <a:pt x="10252" y="33640"/>
                  </a:lnTo>
                  <a:lnTo>
                    <a:pt x="10443" y="33610"/>
                  </a:lnTo>
                  <a:lnTo>
                    <a:pt x="10634" y="33600"/>
                  </a:lnTo>
                  <a:lnTo>
                    <a:pt x="10715" y="33610"/>
                  </a:lnTo>
                  <a:lnTo>
                    <a:pt x="10795" y="33620"/>
                  </a:lnTo>
                  <a:lnTo>
                    <a:pt x="10866" y="33640"/>
                  </a:lnTo>
                  <a:lnTo>
                    <a:pt x="10926" y="33670"/>
                  </a:lnTo>
                  <a:lnTo>
                    <a:pt x="10966" y="33700"/>
                  </a:lnTo>
                  <a:lnTo>
                    <a:pt x="11006" y="33741"/>
                  </a:lnTo>
                  <a:lnTo>
                    <a:pt x="11036" y="33781"/>
                  </a:lnTo>
                  <a:lnTo>
                    <a:pt x="11067" y="33821"/>
                  </a:lnTo>
                  <a:lnTo>
                    <a:pt x="11087" y="33861"/>
                  </a:lnTo>
                  <a:lnTo>
                    <a:pt x="11107" y="33912"/>
                  </a:lnTo>
                  <a:lnTo>
                    <a:pt x="11117" y="34012"/>
                  </a:lnTo>
                  <a:lnTo>
                    <a:pt x="11107" y="34113"/>
                  </a:lnTo>
                  <a:lnTo>
                    <a:pt x="11077" y="34233"/>
                  </a:lnTo>
                  <a:lnTo>
                    <a:pt x="11026" y="34354"/>
                  </a:lnTo>
                  <a:lnTo>
                    <a:pt x="10956" y="34484"/>
                  </a:lnTo>
                  <a:lnTo>
                    <a:pt x="10876" y="34615"/>
                  </a:lnTo>
                  <a:lnTo>
                    <a:pt x="10785" y="34756"/>
                  </a:lnTo>
                  <a:lnTo>
                    <a:pt x="10675" y="34897"/>
                  </a:lnTo>
                  <a:lnTo>
                    <a:pt x="10544" y="35037"/>
                  </a:lnTo>
                  <a:lnTo>
                    <a:pt x="10273" y="35339"/>
                  </a:lnTo>
                  <a:lnTo>
                    <a:pt x="9961" y="35630"/>
                  </a:lnTo>
                  <a:lnTo>
                    <a:pt x="9639" y="35932"/>
                  </a:lnTo>
                  <a:lnTo>
                    <a:pt x="9308" y="36213"/>
                  </a:lnTo>
                  <a:lnTo>
                    <a:pt x="8976" y="36475"/>
                  </a:lnTo>
                  <a:lnTo>
                    <a:pt x="8654" y="36726"/>
                  </a:lnTo>
                  <a:lnTo>
                    <a:pt x="8363" y="36937"/>
                  </a:lnTo>
                  <a:lnTo>
                    <a:pt x="8102" y="37118"/>
                  </a:lnTo>
                  <a:lnTo>
                    <a:pt x="7901" y="37248"/>
                  </a:lnTo>
                  <a:lnTo>
                    <a:pt x="7750" y="37339"/>
                  </a:lnTo>
                  <a:lnTo>
                    <a:pt x="7468" y="37480"/>
                  </a:lnTo>
                  <a:lnTo>
                    <a:pt x="7187" y="37610"/>
                  </a:lnTo>
                  <a:lnTo>
                    <a:pt x="6885" y="37741"/>
                  </a:lnTo>
                  <a:lnTo>
                    <a:pt x="6584" y="37862"/>
                  </a:lnTo>
                  <a:lnTo>
                    <a:pt x="6272" y="37972"/>
                  </a:lnTo>
                  <a:lnTo>
                    <a:pt x="5961" y="38073"/>
                  </a:lnTo>
                  <a:lnTo>
                    <a:pt x="5307" y="38274"/>
                  </a:lnTo>
                  <a:lnTo>
                    <a:pt x="4654" y="38455"/>
                  </a:lnTo>
                  <a:lnTo>
                    <a:pt x="4001" y="38625"/>
                  </a:lnTo>
                  <a:lnTo>
                    <a:pt x="3358" y="38796"/>
                  </a:lnTo>
                  <a:lnTo>
                    <a:pt x="2744" y="38967"/>
                  </a:lnTo>
                  <a:lnTo>
                    <a:pt x="2915" y="39017"/>
                  </a:lnTo>
                  <a:lnTo>
                    <a:pt x="3086" y="39058"/>
                  </a:lnTo>
                  <a:lnTo>
                    <a:pt x="3257" y="39088"/>
                  </a:lnTo>
                  <a:lnTo>
                    <a:pt x="3438" y="39108"/>
                  </a:lnTo>
                  <a:lnTo>
                    <a:pt x="3619" y="39118"/>
                  </a:lnTo>
                  <a:lnTo>
                    <a:pt x="3800" y="39118"/>
                  </a:lnTo>
                  <a:lnTo>
                    <a:pt x="3981" y="39108"/>
                  </a:lnTo>
                  <a:lnTo>
                    <a:pt x="4162" y="39098"/>
                  </a:lnTo>
                  <a:lnTo>
                    <a:pt x="4523" y="39058"/>
                  </a:lnTo>
                  <a:lnTo>
                    <a:pt x="4885" y="38987"/>
                  </a:lnTo>
                  <a:lnTo>
                    <a:pt x="5237" y="38917"/>
                  </a:lnTo>
                  <a:lnTo>
                    <a:pt x="5579" y="38836"/>
                  </a:lnTo>
                  <a:lnTo>
                    <a:pt x="5730" y="38806"/>
                  </a:lnTo>
                  <a:lnTo>
                    <a:pt x="5890" y="38786"/>
                  </a:lnTo>
                  <a:lnTo>
                    <a:pt x="6041" y="38766"/>
                  </a:lnTo>
                  <a:lnTo>
                    <a:pt x="6312" y="38766"/>
                  </a:lnTo>
                  <a:lnTo>
                    <a:pt x="6443" y="38786"/>
                  </a:lnTo>
                  <a:lnTo>
                    <a:pt x="6554" y="38806"/>
                  </a:lnTo>
                  <a:lnTo>
                    <a:pt x="6654" y="38847"/>
                  </a:lnTo>
                  <a:lnTo>
                    <a:pt x="6725" y="38887"/>
                  </a:lnTo>
                  <a:lnTo>
                    <a:pt x="6765" y="38917"/>
                  </a:lnTo>
                  <a:lnTo>
                    <a:pt x="6785" y="38947"/>
                  </a:lnTo>
                  <a:lnTo>
                    <a:pt x="6805" y="38987"/>
                  </a:lnTo>
                  <a:lnTo>
                    <a:pt x="6825" y="39027"/>
                  </a:lnTo>
                  <a:lnTo>
                    <a:pt x="6825" y="39068"/>
                  </a:lnTo>
                  <a:lnTo>
                    <a:pt x="6835" y="39108"/>
                  </a:lnTo>
                  <a:lnTo>
                    <a:pt x="6825" y="39158"/>
                  </a:lnTo>
                  <a:lnTo>
                    <a:pt x="6815" y="39218"/>
                  </a:lnTo>
                  <a:lnTo>
                    <a:pt x="6765" y="39329"/>
                  </a:lnTo>
                  <a:lnTo>
                    <a:pt x="6684" y="39460"/>
                  </a:lnTo>
                  <a:lnTo>
                    <a:pt x="6564" y="39610"/>
                  </a:lnTo>
                  <a:lnTo>
                    <a:pt x="6433" y="39751"/>
                  </a:lnTo>
                  <a:lnTo>
                    <a:pt x="6292" y="39882"/>
                  </a:lnTo>
                  <a:lnTo>
                    <a:pt x="6142" y="40012"/>
                  </a:lnTo>
                  <a:lnTo>
                    <a:pt x="5971" y="40133"/>
                  </a:lnTo>
                  <a:lnTo>
                    <a:pt x="5629" y="40384"/>
                  </a:lnTo>
                  <a:lnTo>
                    <a:pt x="5287" y="40626"/>
                  </a:lnTo>
                  <a:lnTo>
                    <a:pt x="5116" y="40746"/>
                  </a:lnTo>
                  <a:lnTo>
                    <a:pt x="4956" y="40877"/>
                  </a:lnTo>
                  <a:lnTo>
                    <a:pt x="4805" y="41017"/>
                  </a:lnTo>
                  <a:lnTo>
                    <a:pt x="4664" y="41158"/>
                  </a:lnTo>
                  <a:lnTo>
                    <a:pt x="4544" y="41299"/>
                  </a:lnTo>
                  <a:lnTo>
                    <a:pt x="4433" y="41460"/>
                  </a:lnTo>
                  <a:lnTo>
                    <a:pt x="4343" y="41631"/>
                  </a:lnTo>
                  <a:lnTo>
                    <a:pt x="4312" y="41711"/>
                  </a:lnTo>
                  <a:lnTo>
                    <a:pt x="4282" y="41801"/>
                  </a:lnTo>
                  <a:lnTo>
                    <a:pt x="4594" y="41621"/>
                  </a:lnTo>
                  <a:lnTo>
                    <a:pt x="4895" y="41430"/>
                  </a:lnTo>
                  <a:lnTo>
                    <a:pt x="5197" y="41239"/>
                  </a:lnTo>
                  <a:lnTo>
                    <a:pt x="5488" y="41028"/>
                  </a:lnTo>
                  <a:lnTo>
                    <a:pt x="5780" y="40806"/>
                  </a:lnTo>
                  <a:lnTo>
                    <a:pt x="6061" y="40585"/>
                  </a:lnTo>
                  <a:lnTo>
                    <a:pt x="6343" y="40354"/>
                  </a:lnTo>
                  <a:lnTo>
                    <a:pt x="6614" y="40123"/>
                  </a:lnTo>
                  <a:lnTo>
                    <a:pt x="7137" y="39630"/>
                  </a:lnTo>
                  <a:lnTo>
                    <a:pt x="7659" y="39138"/>
                  </a:lnTo>
                  <a:lnTo>
                    <a:pt x="8162" y="38635"/>
                  </a:lnTo>
                  <a:lnTo>
                    <a:pt x="8654" y="38143"/>
                  </a:lnTo>
                  <a:lnTo>
                    <a:pt x="8875" y="37902"/>
                  </a:lnTo>
                  <a:lnTo>
                    <a:pt x="9087" y="37661"/>
                  </a:lnTo>
                  <a:lnTo>
                    <a:pt x="9298" y="37409"/>
                  </a:lnTo>
                  <a:lnTo>
                    <a:pt x="9489" y="37158"/>
                  </a:lnTo>
                  <a:lnTo>
                    <a:pt x="9891" y="36645"/>
                  </a:lnTo>
                  <a:lnTo>
                    <a:pt x="10102" y="36394"/>
                  </a:lnTo>
                  <a:lnTo>
                    <a:pt x="10313" y="36153"/>
                  </a:lnTo>
                  <a:lnTo>
                    <a:pt x="10564" y="35871"/>
                  </a:lnTo>
                  <a:lnTo>
                    <a:pt x="10695" y="35731"/>
                  </a:lnTo>
                  <a:lnTo>
                    <a:pt x="10835" y="35590"/>
                  </a:lnTo>
                  <a:lnTo>
                    <a:pt x="10976" y="35459"/>
                  </a:lnTo>
                  <a:lnTo>
                    <a:pt x="11127" y="35339"/>
                  </a:lnTo>
                  <a:lnTo>
                    <a:pt x="11288" y="35228"/>
                  </a:lnTo>
                  <a:lnTo>
                    <a:pt x="11448" y="35128"/>
                  </a:lnTo>
                  <a:lnTo>
                    <a:pt x="11559" y="35077"/>
                  </a:lnTo>
                  <a:lnTo>
                    <a:pt x="11660" y="35047"/>
                  </a:lnTo>
                  <a:lnTo>
                    <a:pt x="11750" y="35037"/>
                  </a:lnTo>
                  <a:lnTo>
                    <a:pt x="11840" y="35047"/>
                  </a:lnTo>
                  <a:lnTo>
                    <a:pt x="11921" y="35067"/>
                  </a:lnTo>
                  <a:lnTo>
                    <a:pt x="12001" y="35098"/>
                  </a:lnTo>
                  <a:lnTo>
                    <a:pt x="12072" y="35148"/>
                  </a:lnTo>
                  <a:lnTo>
                    <a:pt x="12132" y="35198"/>
                  </a:lnTo>
                  <a:lnTo>
                    <a:pt x="12182" y="35268"/>
                  </a:lnTo>
                  <a:lnTo>
                    <a:pt x="12232" y="35339"/>
                  </a:lnTo>
                  <a:lnTo>
                    <a:pt x="12273" y="35419"/>
                  </a:lnTo>
                  <a:lnTo>
                    <a:pt x="12303" y="35500"/>
                  </a:lnTo>
                  <a:lnTo>
                    <a:pt x="12323" y="35590"/>
                  </a:lnTo>
                  <a:lnTo>
                    <a:pt x="12343" y="35680"/>
                  </a:lnTo>
                  <a:lnTo>
                    <a:pt x="12343" y="35771"/>
                  </a:lnTo>
                  <a:lnTo>
                    <a:pt x="12343" y="35861"/>
                  </a:lnTo>
                  <a:lnTo>
                    <a:pt x="12313" y="36022"/>
                  </a:lnTo>
                  <a:lnTo>
                    <a:pt x="12263" y="36173"/>
                  </a:lnTo>
                  <a:lnTo>
                    <a:pt x="12202" y="36314"/>
                  </a:lnTo>
                  <a:lnTo>
                    <a:pt x="12122" y="36464"/>
                  </a:lnTo>
                  <a:lnTo>
                    <a:pt x="12031" y="36605"/>
                  </a:lnTo>
                  <a:lnTo>
                    <a:pt x="11941" y="36736"/>
                  </a:lnTo>
                  <a:lnTo>
                    <a:pt x="11750" y="36987"/>
                  </a:lnTo>
                  <a:lnTo>
                    <a:pt x="11499" y="37289"/>
                  </a:lnTo>
                  <a:lnTo>
                    <a:pt x="11237" y="37610"/>
                  </a:lnTo>
                  <a:lnTo>
                    <a:pt x="11117" y="37771"/>
                  </a:lnTo>
                  <a:lnTo>
                    <a:pt x="11006" y="37932"/>
                  </a:lnTo>
                  <a:lnTo>
                    <a:pt x="10896" y="38093"/>
                  </a:lnTo>
                  <a:lnTo>
                    <a:pt x="10805" y="38264"/>
                  </a:lnTo>
                  <a:lnTo>
                    <a:pt x="10735" y="38414"/>
                  </a:lnTo>
                  <a:lnTo>
                    <a:pt x="10685" y="38565"/>
                  </a:lnTo>
                  <a:lnTo>
                    <a:pt x="10654" y="38726"/>
                  </a:lnTo>
                  <a:lnTo>
                    <a:pt x="10624" y="38887"/>
                  </a:lnTo>
                  <a:lnTo>
                    <a:pt x="10604" y="39218"/>
                  </a:lnTo>
                  <a:lnTo>
                    <a:pt x="10584" y="39379"/>
                  </a:lnTo>
                  <a:lnTo>
                    <a:pt x="10564" y="39530"/>
                  </a:lnTo>
                  <a:lnTo>
                    <a:pt x="10644" y="39369"/>
                  </a:lnTo>
                  <a:lnTo>
                    <a:pt x="10735" y="39208"/>
                  </a:lnTo>
                  <a:lnTo>
                    <a:pt x="10835" y="39048"/>
                  </a:lnTo>
                  <a:lnTo>
                    <a:pt x="10946" y="38887"/>
                  </a:lnTo>
                  <a:lnTo>
                    <a:pt x="11167" y="38585"/>
                  </a:lnTo>
                  <a:lnTo>
                    <a:pt x="11378" y="38314"/>
                  </a:lnTo>
                  <a:lnTo>
                    <a:pt x="11469" y="38203"/>
                  </a:lnTo>
                  <a:lnTo>
                    <a:pt x="11549" y="38113"/>
                  </a:lnTo>
                  <a:lnTo>
                    <a:pt x="11619" y="38042"/>
                  </a:lnTo>
                  <a:lnTo>
                    <a:pt x="11660" y="38022"/>
                  </a:lnTo>
                  <a:lnTo>
                    <a:pt x="11690" y="38012"/>
                  </a:lnTo>
                  <a:lnTo>
                    <a:pt x="11720" y="38012"/>
                  </a:lnTo>
                  <a:lnTo>
                    <a:pt x="11740" y="38022"/>
                  </a:lnTo>
                  <a:lnTo>
                    <a:pt x="11770" y="38042"/>
                  </a:lnTo>
                  <a:lnTo>
                    <a:pt x="11790" y="38073"/>
                  </a:lnTo>
                  <a:lnTo>
                    <a:pt x="11810" y="38113"/>
                  </a:lnTo>
                  <a:lnTo>
                    <a:pt x="11820" y="38163"/>
                  </a:lnTo>
                  <a:lnTo>
                    <a:pt x="11850" y="38304"/>
                  </a:lnTo>
                  <a:lnTo>
                    <a:pt x="11891" y="38676"/>
                  </a:lnTo>
                  <a:lnTo>
                    <a:pt x="11921" y="39068"/>
                  </a:lnTo>
                  <a:lnTo>
                    <a:pt x="11941" y="39460"/>
                  </a:lnTo>
                  <a:lnTo>
                    <a:pt x="11951" y="39842"/>
                  </a:lnTo>
                  <a:lnTo>
                    <a:pt x="11951" y="39671"/>
                  </a:lnTo>
                  <a:lnTo>
                    <a:pt x="11961" y="39490"/>
                  </a:lnTo>
                  <a:lnTo>
                    <a:pt x="11981" y="39299"/>
                  </a:lnTo>
                  <a:lnTo>
                    <a:pt x="12001" y="39118"/>
                  </a:lnTo>
                  <a:lnTo>
                    <a:pt x="12072" y="38746"/>
                  </a:lnTo>
                  <a:lnTo>
                    <a:pt x="12152" y="38364"/>
                  </a:lnTo>
                  <a:lnTo>
                    <a:pt x="12253" y="37992"/>
                  </a:lnTo>
                  <a:lnTo>
                    <a:pt x="12343" y="37620"/>
                  </a:lnTo>
                  <a:lnTo>
                    <a:pt x="12544" y="36907"/>
                  </a:lnTo>
                  <a:lnTo>
                    <a:pt x="12655" y="36475"/>
                  </a:lnTo>
                  <a:lnTo>
                    <a:pt x="12775" y="36042"/>
                  </a:lnTo>
                  <a:lnTo>
                    <a:pt x="12846" y="35831"/>
                  </a:lnTo>
                  <a:lnTo>
                    <a:pt x="12926" y="35620"/>
                  </a:lnTo>
                  <a:lnTo>
                    <a:pt x="13006" y="35409"/>
                  </a:lnTo>
                  <a:lnTo>
                    <a:pt x="13107" y="35208"/>
                  </a:lnTo>
                  <a:lnTo>
                    <a:pt x="13177" y="35108"/>
                  </a:lnTo>
                  <a:lnTo>
                    <a:pt x="13248" y="35007"/>
                  </a:lnTo>
                  <a:lnTo>
                    <a:pt x="13318" y="34917"/>
                  </a:lnTo>
                  <a:lnTo>
                    <a:pt x="13398" y="34846"/>
                  </a:lnTo>
                  <a:lnTo>
                    <a:pt x="13479" y="34776"/>
                  </a:lnTo>
                  <a:lnTo>
                    <a:pt x="13569" y="34736"/>
                  </a:lnTo>
                  <a:lnTo>
                    <a:pt x="13650" y="34696"/>
                  </a:lnTo>
                  <a:lnTo>
                    <a:pt x="13730" y="34685"/>
                  </a:lnTo>
                  <a:lnTo>
                    <a:pt x="13810" y="34685"/>
                  </a:lnTo>
                  <a:lnTo>
                    <a:pt x="13891" y="34706"/>
                  </a:lnTo>
                  <a:lnTo>
                    <a:pt x="13951" y="34746"/>
                  </a:lnTo>
                  <a:lnTo>
                    <a:pt x="14021" y="34806"/>
                  </a:lnTo>
                  <a:lnTo>
                    <a:pt x="14072" y="34886"/>
                  </a:lnTo>
                  <a:lnTo>
                    <a:pt x="14112" y="34997"/>
                  </a:lnTo>
                  <a:lnTo>
                    <a:pt x="14142" y="35118"/>
                  </a:lnTo>
                  <a:lnTo>
                    <a:pt x="14162" y="35278"/>
                  </a:lnTo>
                  <a:lnTo>
                    <a:pt x="14162" y="35399"/>
                  </a:lnTo>
                  <a:lnTo>
                    <a:pt x="14152" y="35530"/>
                  </a:lnTo>
                  <a:lnTo>
                    <a:pt x="14132" y="35660"/>
                  </a:lnTo>
                  <a:lnTo>
                    <a:pt x="14102" y="35791"/>
                  </a:lnTo>
                  <a:lnTo>
                    <a:pt x="14052" y="36052"/>
                  </a:lnTo>
                  <a:lnTo>
                    <a:pt x="14032" y="36183"/>
                  </a:lnTo>
                  <a:lnTo>
                    <a:pt x="14021" y="36314"/>
                  </a:lnTo>
                  <a:lnTo>
                    <a:pt x="14021" y="36424"/>
                  </a:lnTo>
                  <a:lnTo>
                    <a:pt x="14042" y="36545"/>
                  </a:lnTo>
                  <a:lnTo>
                    <a:pt x="14102" y="36776"/>
                  </a:lnTo>
                  <a:lnTo>
                    <a:pt x="14152" y="36997"/>
                  </a:lnTo>
                  <a:lnTo>
                    <a:pt x="14172" y="37108"/>
                  </a:lnTo>
                  <a:lnTo>
                    <a:pt x="14172" y="37218"/>
                  </a:lnTo>
                  <a:lnTo>
                    <a:pt x="14182" y="37068"/>
                  </a:lnTo>
                  <a:lnTo>
                    <a:pt x="14212" y="36937"/>
                  </a:lnTo>
                  <a:lnTo>
                    <a:pt x="14243" y="36796"/>
                  </a:lnTo>
                  <a:lnTo>
                    <a:pt x="14293" y="36665"/>
                  </a:lnTo>
                  <a:lnTo>
                    <a:pt x="14343" y="36535"/>
                  </a:lnTo>
                  <a:lnTo>
                    <a:pt x="14393" y="36404"/>
                  </a:lnTo>
                  <a:lnTo>
                    <a:pt x="14514" y="36153"/>
                  </a:lnTo>
                  <a:lnTo>
                    <a:pt x="14645" y="35902"/>
                  </a:lnTo>
                  <a:lnTo>
                    <a:pt x="14765" y="35640"/>
                  </a:lnTo>
                  <a:lnTo>
                    <a:pt x="14826" y="35510"/>
                  </a:lnTo>
                  <a:lnTo>
                    <a:pt x="14876" y="35369"/>
                  </a:lnTo>
                  <a:lnTo>
                    <a:pt x="14916" y="35228"/>
                  </a:lnTo>
                  <a:lnTo>
                    <a:pt x="14956" y="35087"/>
                  </a:lnTo>
                  <a:lnTo>
                    <a:pt x="14976" y="34927"/>
                  </a:lnTo>
                  <a:lnTo>
                    <a:pt x="14986" y="34766"/>
                  </a:lnTo>
                  <a:lnTo>
                    <a:pt x="14976" y="34625"/>
                  </a:lnTo>
                  <a:lnTo>
                    <a:pt x="14956" y="34474"/>
                  </a:lnTo>
                  <a:lnTo>
                    <a:pt x="14926" y="34344"/>
                  </a:lnTo>
                  <a:lnTo>
                    <a:pt x="14886" y="34203"/>
                  </a:lnTo>
                  <a:lnTo>
                    <a:pt x="14836" y="34082"/>
                  </a:lnTo>
                  <a:lnTo>
                    <a:pt x="14785" y="33952"/>
                  </a:lnTo>
                  <a:lnTo>
                    <a:pt x="14675" y="33700"/>
                  </a:lnTo>
                  <a:lnTo>
                    <a:pt x="14564" y="33449"/>
                  </a:lnTo>
                  <a:lnTo>
                    <a:pt x="14514" y="33329"/>
                  </a:lnTo>
                  <a:lnTo>
                    <a:pt x="14474" y="33198"/>
                  </a:lnTo>
                  <a:lnTo>
                    <a:pt x="14444" y="33057"/>
                  </a:lnTo>
                  <a:lnTo>
                    <a:pt x="14423" y="32927"/>
                  </a:lnTo>
                  <a:lnTo>
                    <a:pt x="14413" y="32786"/>
                  </a:lnTo>
                  <a:lnTo>
                    <a:pt x="14423" y="32645"/>
                  </a:lnTo>
                  <a:lnTo>
                    <a:pt x="14434" y="32514"/>
                  </a:lnTo>
                  <a:lnTo>
                    <a:pt x="14464" y="32374"/>
                  </a:lnTo>
                  <a:lnTo>
                    <a:pt x="14494" y="32263"/>
                  </a:lnTo>
                  <a:lnTo>
                    <a:pt x="14524" y="32153"/>
                  </a:lnTo>
                  <a:lnTo>
                    <a:pt x="14564" y="32052"/>
                  </a:lnTo>
                  <a:lnTo>
                    <a:pt x="14614" y="31952"/>
                  </a:lnTo>
                  <a:lnTo>
                    <a:pt x="14665" y="31851"/>
                  </a:lnTo>
                  <a:lnTo>
                    <a:pt x="14725" y="31761"/>
                  </a:lnTo>
                  <a:lnTo>
                    <a:pt x="14856" y="31580"/>
                  </a:lnTo>
                  <a:lnTo>
                    <a:pt x="15006" y="31409"/>
                  </a:lnTo>
                  <a:lnTo>
                    <a:pt x="15167" y="31248"/>
                  </a:lnTo>
                  <a:lnTo>
                    <a:pt x="15348" y="31107"/>
                  </a:lnTo>
                  <a:lnTo>
                    <a:pt x="15549" y="30987"/>
                  </a:lnTo>
                  <a:lnTo>
                    <a:pt x="15760" y="30866"/>
                  </a:lnTo>
                  <a:lnTo>
                    <a:pt x="15981" y="30776"/>
                  </a:lnTo>
                  <a:lnTo>
                    <a:pt x="16202" y="30695"/>
                  </a:lnTo>
                  <a:lnTo>
                    <a:pt x="16444" y="30625"/>
                  </a:lnTo>
                  <a:lnTo>
                    <a:pt x="16685" y="30585"/>
                  </a:lnTo>
                  <a:lnTo>
                    <a:pt x="16936" y="30555"/>
                  </a:lnTo>
                  <a:lnTo>
                    <a:pt x="17198" y="30545"/>
                  </a:lnTo>
                  <a:lnTo>
                    <a:pt x="17449" y="30555"/>
                  </a:lnTo>
                  <a:lnTo>
                    <a:pt x="17891" y="30595"/>
                  </a:lnTo>
                  <a:lnTo>
                    <a:pt x="18323" y="30645"/>
                  </a:lnTo>
                  <a:lnTo>
                    <a:pt x="18765" y="30705"/>
                  </a:lnTo>
                  <a:lnTo>
                    <a:pt x="19208" y="30776"/>
                  </a:lnTo>
                  <a:lnTo>
                    <a:pt x="19650" y="30866"/>
                  </a:lnTo>
                  <a:lnTo>
                    <a:pt x="20082" y="30957"/>
                  </a:lnTo>
                  <a:lnTo>
                    <a:pt x="20514" y="31067"/>
                  </a:lnTo>
                  <a:lnTo>
                    <a:pt x="20946" y="31178"/>
                  </a:lnTo>
                  <a:lnTo>
                    <a:pt x="21127" y="31238"/>
                  </a:lnTo>
                  <a:lnTo>
                    <a:pt x="21308" y="31298"/>
                  </a:lnTo>
                  <a:lnTo>
                    <a:pt x="21479" y="31369"/>
                  </a:lnTo>
                  <a:lnTo>
                    <a:pt x="21650" y="31449"/>
                  </a:lnTo>
                  <a:lnTo>
                    <a:pt x="21811" y="31529"/>
                  </a:lnTo>
                  <a:lnTo>
                    <a:pt x="21962" y="31620"/>
                  </a:lnTo>
                  <a:lnTo>
                    <a:pt x="22112" y="31710"/>
                  </a:lnTo>
                  <a:lnTo>
                    <a:pt x="22263" y="31811"/>
                  </a:lnTo>
                  <a:lnTo>
                    <a:pt x="22394" y="31921"/>
                  </a:lnTo>
                  <a:lnTo>
                    <a:pt x="22524" y="32032"/>
                  </a:lnTo>
                  <a:lnTo>
                    <a:pt x="22655" y="32143"/>
                  </a:lnTo>
                  <a:lnTo>
                    <a:pt x="22776" y="32263"/>
                  </a:lnTo>
                  <a:lnTo>
                    <a:pt x="22886" y="32394"/>
                  </a:lnTo>
                  <a:lnTo>
                    <a:pt x="22997" y="32525"/>
                  </a:lnTo>
                  <a:lnTo>
                    <a:pt x="23087" y="32655"/>
                  </a:lnTo>
                  <a:lnTo>
                    <a:pt x="23188" y="32796"/>
                  </a:lnTo>
                  <a:lnTo>
                    <a:pt x="23268" y="32937"/>
                  </a:lnTo>
                  <a:lnTo>
                    <a:pt x="23349" y="33077"/>
                  </a:lnTo>
                  <a:lnTo>
                    <a:pt x="23419" y="33228"/>
                  </a:lnTo>
                  <a:lnTo>
                    <a:pt x="23479" y="33379"/>
                  </a:lnTo>
                  <a:lnTo>
                    <a:pt x="23540" y="33530"/>
                  </a:lnTo>
                  <a:lnTo>
                    <a:pt x="23590" y="33690"/>
                  </a:lnTo>
                  <a:lnTo>
                    <a:pt x="23630" y="33841"/>
                  </a:lnTo>
                  <a:lnTo>
                    <a:pt x="23660" y="34002"/>
                  </a:lnTo>
                  <a:lnTo>
                    <a:pt x="23690" y="34163"/>
                  </a:lnTo>
                  <a:lnTo>
                    <a:pt x="23710" y="34334"/>
                  </a:lnTo>
                  <a:lnTo>
                    <a:pt x="23710" y="34494"/>
                  </a:lnTo>
                  <a:lnTo>
                    <a:pt x="23720" y="34665"/>
                  </a:lnTo>
                  <a:lnTo>
                    <a:pt x="23710" y="34826"/>
                  </a:lnTo>
                  <a:lnTo>
                    <a:pt x="23690" y="34997"/>
                  </a:lnTo>
                  <a:lnTo>
                    <a:pt x="23670" y="35158"/>
                  </a:lnTo>
                  <a:lnTo>
                    <a:pt x="23630" y="35329"/>
                  </a:lnTo>
                  <a:lnTo>
                    <a:pt x="23590" y="35550"/>
                  </a:lnTo>
                  <a:lnTo>
                    <a:pt x="23550" y="35771"/>
                  </a:lnTo>
                  <a:lnTo>
                    <a:pt x="23489" y="36143"/>
                  </a:lnTo>
                  <a:lnTo>
                    <a:pt x="23449" y="36505"/>
                  </a:lnTo>
                  <a:lnTo>
                    <a:pt x="23379" y="37218"/>
                  </a:lnTo>
                  <a:lnTo>
                    <a:pt x="23318" y="37912"/>
                  </a:lnTo>
                  <a:lnTo>
                    <a:pt x="23258" y="38605"/>
                  </a:lnTo>
                  <a:lnTo>
                    <a:pt x="23208" y="38947"/>
                  </a:lnTo>
                  <a:lnTo>
                    <a:pt x="23158" y="39279"/>
                  </a:lnTo>
                  <a:lnTo>
                    <a:pt x="23097" y="39620"/>
                  </a:lnTo>
                  <a:lnTo>
                    <a:pt x="23017" y="39962"/>
                  </a:lnTo>
                  <a:lnTo>
                    <a:pt x="22926" y="40304"/>
                  </a:lnTo>
                  <a:lnTo>
                    <a:pt x="22816" y="40646"/>
                  </a:lnTo>
                  <a:lnTo>
                    <a:pt x="22685" y="40997"/>
                  </a:lnTo>
                  <a:lnTo>
                    <a:pt x="22524" y="41339"/>
                  </a:lnTo>
                  <a:lnTo>
                    <a:pt x="22585" y="41239"/>
                  </a:lnTo>
                  <a:lnTo>
                    <a:pt x="22665" y="41138"/>
                  </a:lnTo>
                  <a:lnTo>
                    <a:pt x="22756" y="41048"/>
                  </a:lnTo>
                  <a:lnTo>
                    <a:pt x="22846" y="40957"/>
                  </a:lnTo>
                  <a:lnTo>
                    <a:pt x="22937" y="40867"/>
                  </a:lnTo>
                  <a:lnTo>
                    <a:pt x="23017" y="40776"/>
                  </a:lnTo>
                  <a:lnTo>
                    <a:pt x="23097" y="40676"/>
                  </a:lnTo>
                  <a:lnTo>
                    <a:pt x="23158" y="40575"/>
                  </a:lnTo>
                  <a:lnTo>
                    <a:pt x="23318" y="40244"/>
                  </a:lnTo>
                  <a:lnTo>
                    <a:pt x="23459" y="39892"/>
                  </a:lnTo>
                  <a:lnTo>
                    <a:pt x="23590" y="39540"/>
                  </a:lnTo>
                  <a:lnTo>
                    <a:pt x="23710" y="39198"/>
                  </a:lnTo>
                  <a:lnTo>
                    <a:pt x="23801" y="38957"/>
                  </a:lnTo>
                  <a:lnTo>
                    <a:pt x="23921" y="38666"/>
                  </a:lnTo>
                  <a:lnTo>
                    <a:pt x="23982" y="38515"/>
                  </a:lnTo>
                  <a:lnTo>
                    <a:pt x="24062" y="38374"/>
                  </a:lnTo>
                  <a:lnTo>
                    <a:pt x="24133" y="38254"/>
                  </a:lnTo>
                  <a:lnTo>
                    <a:pt x="24213" y="38143"/>
                  </a:lnTo>
                  <a:lnTo>
                    <a:pt x="24293" y="38052"/>
                  </a:lnTo>
                  <a:lnTo>
                    <a:pt x="24334" y="38022"/>
                  </a:lnTo>
                  <a:lnTo>
                    <a:pt x="24374" y="38002"/>
                  </a:lnTo>
                  <a:lnTo>
                    <a:pt x="24424" y="37982"/>
                  </a:lnTo>
                  <a:lnTo>
                    <a:pt x="24464" y="37972"/>
                  </a:lnTo>
                  <a:lnTo>
                    <a:pt x="24504" y="37982"/>
                  </a:lnTo>
                  <a:lnTo>
                    <a:pt x="24545" y="37992"/>
                  </a:lnTo>
                  <a:lnTo>
                    <a:pt x="24585" y="38022"/>
                  </a:lnTo>
                  <a:lnTo>
                    <a:pt x="24625" y="38063"/>
                  </a:lnTo>
                  <a:lnTo>
                    <a:pt x="24665" y="38113"/>
                  </a:lnTo>
                  <a:lnTo>
                    <a:pt x="24705" y="38173"/>
                  </a:lnTo>
                  <a:lnTo>
                    <a:pt x="24746" y="38254"/>
                  </a:lnTo>
                  <a:lnTo>
                    <a:pt x="24776" y="38354"/>
                  </a:lnTo>
                  <a:lnTo>
                    <a:pt x="24846" y="38595"/>
                  </a:lnTo>
                  <a:lnTo>
                    <a:pt x="24886" y="38766"/>
                  </a:lnTo>
                  <a:lnTo>
                    <a:pt x="24906" y="38947"/>
                  </a:lnTo>
                  <a:lnTo>
                    <a:pt x="24906" y="39128"/>
                  </a:lnTo>
                  <a:lnTo>
                    <a:pt x="24896" y="39319"/>
                  </a:lnTo>
                  <a:lnTo>
                    <a:pt x="24886" y="39510"/>
                  </a:lnTo>
                  <a:lnTo>
                    <a:pt x="24856" y="39701"/>
                  </a:lnTo>
                  <a:lnTo>
                    <a:pt x="24776" y="40083"/>
                  </a:lnTo>
                  <a:lnTo>
                    <a:pt x="24685" y="40475"/>
                  </a:lnTo>
                  <a:lnTo>
                    <a:pt x="24595" y="40857"/>
                  </a:lnTo>
                  <a:lnTo>
                    <a:pt x="24514" y="41229"/>
                  </a:lnTo>
                  <a:lnTo>
                    <a:pt x="24484" y="41409"/>
                  </a:lnTo>
                  <a:lnTo>
                    <a:pt x="24464" y="41590"/>
                  </a:lnTo>
                  <a:lnTo>
                    <a:pt x="24444" y="41801"/>
                  </a:lnTo>
                  <a:lnTo>
                    <a:pt x="24434" y="42023"/>
                  </a:lnTo>
                  <a:lnTo>
                    <a:pt x="24424" y="42244"/>
                  </a:lnTo>
                  <a:lnTo>
                    <a:pt x="24424" y="42475"/>
                  </a:lnTo>
                  <a:lnTo>
                    <a:pt x="24434" y="42706"/>
                  </a:lnTo>
                  <a:lnTo>
                    <a:pt x="24444" y="42947"/>
                  </a:lnTo>
                  <a:lnTo>
                    <a:pt x="24474" y="43178"/>
                  </a:lnTo>
                  <a:lnTo>
                    <a:pt x="24504" y="43410"/>
                  </a:lnTo>
                  <a:lnTo>
                    <a:pt x="24545" y="43631"/>
                  </a:lnTo>
                  <a:lnTo>
                    <a:pt x="24595" y="43852"/>
                  </a:lnTo>
                  <a:lnTo>
                    <a:pt x="24655" y="44063"/>
                  </a:lnTo>
                  <a:lnTo>
                    <a:pt x="24726" y="44264"/>
                  </a:lnTo>
                  <a:lnTo>
                    <a:pt x="24806" y="44445"/>
                  </a:lnTo>
                  <a:lnTo>
                    <a:pt x="24896" y="44616"/>
                  </a:lnTo>
                  <a:lnTo>
                    <a:pt x="24997" y="44777"/>
                  </a:lnTo>
                  <a:lnTo>
                    <a:pt x="25107" y="44917"/>
                  </a:lnTo>
                  <a:lnTo>
                    <a:pt x="25097" y="44666"/>
                  </a:lnTo>
                  <a:lnTo>
                    <a:pt x="25067" y="44405"/>
                  </a:lnTo>
                  <a:lnTo>
                    <a:pt x="24997" y="43862"/>
                  </a:lnTo>
                  <a:lnTo>
                    <a:pt x="24967" y="43591"/>
                  </a:lnTo>
                  <a:lnTo>
                    <a:pt x="24957" y="43460"/>
                  </a:lnTo>
                  <a:lnTo>
                    <a:pt x="24957" y="43319"/>
                  </a:lnTo>
                  <a:lnTo>
                    <a:pt x="24957" y="43199"/>
                  </a:lnTo>
                  <a:lnTo>
                    <a:pt x="24977" y="43068"/>
                  </a:lnTo>
                  <a:lnTo>
                    <a:pt x="24997" y="42947"/>
                  </a:lnTo>
                  <a:lnTo>
                    <a:pt x="25037" y="42837"/>
                  </a:lnTo>
                  <a:lnTo>
                    <a:pt x="25077" y="42726"/>
                  </a:lnTo>
                  <a:lnTo>
                    <a:pt x="25128" y="42646"/>
                  </a:lnTo>
                  <a:lnTo>
                    <a:pt x="25178" y="42585"/>
                  </a:lnTo>
                  <a:lnTo>
                    <a:pt x="25228" y="42545"/>
                  </a:lnTo>
                  <a:lnTo>
                    <a:pt x="25288" y="42525"/>
                  </a:lnTo>
                  <a:lnTo>
                    <a:pt x="25349" y="42525"/>
                  </a:lnTo>
                  <a:lnTo>
                    <a:pt x="25399" y="42535"/>
                  </a:lnTo>
                  <a:lnTo>
                    <a:pt x="25459" y="42565"/>
                  </a:lnTo>
                  <a:lnTo>
                    <a:pt x="25530" y="42606"/>
                  </a:lnTo>
                  <a:lnTo>
                    <a:pt x="25590" y="42656"/>
                  </a:lnTo>
                  <a:lnTo>
                    <a:pt x="25711" y="42786"/>
                  </a:lnTo>
                  <a:lnTo>
                    <a:pt x="25831" y="42937"/>
                  </a:lnTo>
                  <a:lnTo>
                    <a:pt x="25952" y="43108"/>
                  </a:lnTo>
                  <a:lnTo>
                    <a:pt x="26022" y="43209"/>
                  </a:lnTo>
                  <a:lnTo>
                    <a:pt x="26072" y="43319"/>
                  </a:lnTo>
                  <a:lnTo>
                    <a:pt x="26133" y="43440"/>
                  </a:lnTo>
                  <a:lnTo>
                    <a:pt x="26173" y="43570"/>
                  </a:lnTo>
                  <a:lnTo>
                    <a:pt x="26253" y="43832"/>
                  </a:lnTo>
                  <a:lnTo>
                    <a:pt x="26314" y="44093"/>
                  </a:lnTo>
                  <a:lnTo>
                    <a:pt x="26354" y="44334"/>
                  </a:lnTo>
                  <a:lnTo>
                    <a:pt x="26374" y="44535"/>
                  </a:lnTo>
                  <a:lnTo>
                    <a:pt x="26384" y="44686"/>
                  </a:lnTo>
                  <a:lnTo>
                    <a:pt x="26384" y="44777"/>
                  </a:lnTo>
                  <a:lnTo>
                    <a:pt x="26404" y="44656"/>
                  </a:lnTo>
                  <a:lnTo>
                    <a:pt x="26444" y="44545"/>
                  </a:lnTo>
                  <a:lnTo>
                    <a:pt x="26515" y="44304"/>
                  </a:lnTo>
                  <a:lnTo>
                    <a:pt x="26605" y="44063"/>
                  </a:lnTo>
                  <a:lnTo>
                    <a:pt x="26685" y="43812"/>
                  </a:lnTo>
                  <a:lnTo>
                    <a:pt x="26766" y="43560"/>
                  </a:lnTo>
                  <a:lnTo>
                    <a:pt x="26786" y="43440"/>
                  </a:lnTo>
                  <a:lnTo>
                    <a:pt x="26806" y="43309"/>
                  </a:lnTo>
                  <a:lnTo>
                    <a:pt x="26816" y="43188"/>
                  </a:lnTo>
                  <a:lnTo>
                    <a:pt x="26816" y="43068"/>
                  </a:lnTo>
                  <a:lnTo>
                    <a:pt x="26806" y="42957"/>
                  </a:lnTo>
                  <a:lnTo>
                    <a:pt x="26776" y="42837"/>
                  </a:lnTo>
                  <a:lnTo>
                    <a:pt x="26746" y="42746"/>
                  </a:lnTo>
                  <a:lnTo>
                    <a:pt x="26696" y="42656"/>
                  </a:lnTo>
                  <a:lnTo>
                    <a:pt x="26645" y="42565"/>
                  </a:lnTo>
                  <a:lnTo>
                    <a:pt x="26575" y="42475"/>
                  </a:lnTo>
                  <a:lnTo>
                    <a:pt x="26434" y="42314"/>
                  </a:lnTo>
                  <a:lnTo>
                    <a:pt x="26273" y="42153"/>
                  </a:lnTo>
                  <a:lnTo>
                    <a:pt x="26113" y="42002"/>
                  </a:lnTo>
                  <a:lnTo>
                    <a:pt x="25962" y="41842"/>
                  </a:lnTo>
                  <a:lnTo>
                    <a:pt x="25902" y="41751"/>
                  </a:lnTo>
                  <a:lnTo>
                    <a:pt x="25841" y="41661"/>
                  </a:lnTo>
                  <a:lnTo>
                    <a:pt x="25801" y="41570"/>
                  </a:lnTo>
                  <a:lnTo>
                    <a:pt x="25761" y="41480"/>
                  </a:lnTo>
                  <a:lnTo>
                    <a:pt x="25680" y="41219"/>
                  </a:lnTo>
                  <a:lnTo>
                    <a:pt x="25620" y="40947"/>
                  </a:lnTo>
                  <a:lnTo>
                    <a:pt x="25570" y="40676"/>
                  </a:lnTo>
                  <a:lnTo>
                    <a:pt x="25520" y="40394"/>
                  </a:lnTo>
                  <a:lnTo>
                    <a:pt x="25489" y="40113"/>
                  </a:lnTo>
                  <a:lnTo>
                    <a:pt x="25479" y="39842"/>
                  </a:lnTo>
                  <a:lnTo>
                    <a:pt x="25469" y="39560"/>
                  </a:lnTo>
                  <a:lnTo>
                    <a:pt x="25479" y="39299"/>
                  </a:lnTo>
                  <a:lnTo>
                    <a:pt x="25499" y="38937"/>
                  </a:lnTo>
                  <a:lnTo>
                    <a:pt x="25520" y="38716"/>
                  </a:lnTo>
                  <a:lnTo>
                    <a:pt x="25550" y="38485"/>
                  </a:lnTo>
                  <a:lnTo>
                    <a:pt x="25570" y="38374"/>
                  </a:lnTo>
                  <a:lnTo>
                    <a:pt x="25600" y="38274"/>
                  </a:lnTo>
                  <a:lnTo>
                    <a:pt x="25630" y="38173"/>
                  </a:lnTo>
                  <a:lnTo>
                    <a:pt x="25670" y="38073"/>
                  </a:lnTo>
                  <a:lnTo>
                    <a:pt x="25721" y="37992"/>
                  </a:lnTo>
                  <a:lnTo>
                    <a:pt x="25781" y="37922"/>
                  </a:lnTo>
                  <a:lnTo>
                    <a:pt x="25851" y="37862"/>
                  </a:lnTo>
                  <a:lnTo>
                    <a:pt x="25932" y="37821"/>
                  </a:lnTo>
                  <a:lnTo>
                    <a:pt x="26022" y="37791"/>
                  </a:lnTo>
                  <a:lnTo>
                    <a:pt x="26103" y="37781"/>
                  </a:lnTo>
                  <a:lnTo>
                    <a:pt x="26183" y="37791"/>
                  </a:lnTo>
                  <a:lnTo>
                    <a:pt x="26263" y="37811"/>
                  </a:lnTo>
                  <a:lnTo>
                    <a:pt x="26344" y="37851"/>
                  </a:lnTo>
                  <a:lnTo>
                    <a:pt x="26414" y="37902"/>
                  </a:lnTo>
                  <a:lnTo>
                    <a:pt x="26484" y="37962"/>
                  </a:lnTo>
                  <a:lnTo>
                    <a:pt x="26555" y="38022"/>
                  </a:lnTo>
                  <a:lnTo>
                    <a:pt x="26675" y="38173"/>
                  </a:lnTo>
                  <a:lnTo>
                    <a:pt x="26786" y="38334"/>
                  </a:lnTo>
                  <a:lnTo>
                    <a:pt x="26947" y="38605"/>
                  </a:lnTo>
                  <a:lnTo>
                    <a:pt x="27027" y="38776"/>
                  </a:lnTo>
                  <a:lnTo>
                    <a:pt x="27118" y="38947"/>
                  </a:lnTo>
                  <a:lnTo>
                    <a:pt x="27278" y="39329"/>
                  </a:lnTo>
                  <a:lnTo>
                    <a:pt x="27439" y="39721"/>
                  </a:lnTo>
                  <a:lnTo>
                    <a:pt x="27530" y="39922"/>
                  </a:lnTo>
                  <a:lnTo>
                    <a:pt x="27630" y="40113"/>
                  </a:lnTo>
                  <a:lnTo>
                    <a:pt x="27731" y="40304"/>
                  </a:lnTo>
                  <a:lnTo>
                    <a:pt x="27851" y="40485"/>
                  </a:lnTo>
                  <a:lnTo>
                    <a:pt x="27982" y="40656"/>
                  </a:lnTo>
                  <a:lnTo>
                    <a:pt x="28113" y="40806"/>
                  </a:lnTo>
                  <a:lnTo>
                    <a:pt x="28193" y="40877"/>
                  </a:lnTo>
                  <a:lnTo>
                    <a:pt x="28273" y="40947"/>
                  </a:lnTo>
                  <a:lnTo>
                    <a:pt x="28354" y="41007"/>
                  </a:lnTo>
                  <a:lnTo>
                    <a:pt x="28444" y="41068"/>
                  </a:lnTo>
                  <a:lnTo>
                    <a:pt x="28535" y="41118"/>
                  </a:lnTo>
                  <a:lnTo>
                    <a:pt x="28635" y="41158"/>
                  </a:lnTo>
                  <a:lnTo>
                    <a:pt x="28736" y="41198"/>
                  </a:lnTo>
                  <a:lnTo>
                    <a:pt x="28846" y="41229"/>
                  </a:lnTo>
                  <a:lnTo>
                    <a:pt x="28766" y="41158"/>
                  </a:lnTo>
                  <a:lnTo>
                    <a:pt x="28676" y="41068"/>
                  </a:lnTo>
                  <a:lnTo>
                    <a:pt x="28565" y="40957"/>
                  </a:lnTo>
                  <a:lnTo>
                    <a:pt x="28454" y="40827"/>
                  </a:lnTo>
                  <a:lnTo>
                    <a:pt x="28344" y="40676"/>
                  </a:lnTo>
                  <a:lnTo>
                    <a:pt x="28233" y="40515"/>
                  </a:lnTo>
                  <a:lnTo>
                    <a:pt x="28133" y="40354"/>
                  </a:lnTo>
                  <a:lnTo>
                    <a:pt x="28032" y="40183"/>
                  </a:lnTo>
                  <a:lnTo>
                    <a:pt x="27942" y="40002"/>
                  </a:lnTo>
                  <a:lnTo>
                    <a:pt x="27871" y="39842"/>
                  </a:lnTo>
                  <a:lnTo>
                    <a:pt x="27811" y="39671"/>
                  </a:lnTo>
                  <a:lnTo>
                    <a:pt x="27781" y="39520"/>
                  </a:lnTo>
                  <a:lnTo>
                    <a:pt x="27781" y="39440"/>
                  </a:lnTo>
                  <a:lnTo>
                    <a:pt x="27781" y="39369"/>
                  </a:lnTo>
                  <a:lnTo>
                    <a:pt x="27781" y="39309"/>
                  </a:lnTo>
                  <a:lnTo>
                    <a:pt x="27801" y="39238"/>
                  </a:lnTo>
                  <a:lnTo>
                    <a:pt x="27821" y="39188"/>
                  </a:lnTo>
                  <a:lnTo>
                    <a:pt x="27851" y="39138"/>
                  </a:lnTo>
                  <a:lnTo>
                    <a:pt x="27892" y="39088"/>
                  </a:lnTo>
                  <a:lnTo>
                    <a:pt x="27942" y="39048"/>
                  </a:lnTo>
                  <a:lnTo>
                    <a:pt x="28002" y="39007"/>
                  </a:lnTo>
                  <a:lnTo>
                    <a:pt x="28072" y="38977"/>
                  </a:lnTo>
                  <a:lnTo>
                    <a:pt x="28143" y="38947"/>
                  </a:lnTo>
                  <a:lnTo>
                    <a:pt x="28203" y="38937"/>
                  </a:lnTo>
                  <a:lnTo>
                    <a:pt x="28324" y="38937"/>
                  </a:lnTo>
                  <a:lnTo>
                    <a:pt x="28394" y="38947"/>
                  </a:lnTo>
                  <a:lnTo>
                    <a:pt x="28454" y="38967"/>
                  </a:lnTo>
                  <a:lnTo>
                    <a:pt x="28565" y="39017"/>
                  </a:lnTo>
                  <a:lnTo>
                    <a:pt x="28686" y="39088"/>
                  </a:lnTo>
                  <a:lnTo>
                    <a:pt x="28796" y="39188"/>
                  </a:lnTo>
                  <a:lnTo>
                    <a:pt x="28897" y="39299"/>
                  </a:lnTo>
                  <a:lnTo>
                    <a:pt x="28997" y="39409"/>
                  </a:lnTo>
                  <a:lnTo>
                    <a:pt x="29098" y="39530"/>
                  </a:lnTo>
                  <a:lnTo>
                    <a:pt x="29269" y="39781"/>
                  </a:lnTo>
                  <a:lnTo>
                    <a:pt x="29419" y="40012"/>
                  </a:lnTo>
                  <a:lnTo>
                    <a:pt x="29490" y="40103"/>
                  </a:lnTo>
                  <a:lnTo>
                    <a:pt x="29550" y="40173"/>
                  </a:lnTo>
                  <a:lnTo>
                    <a:pt x="29510" y="40123"/>
                  </a:lnTo>
                  <a:lnTo>
                    <a:pt x="29480" y="40073"/>
                  </a:lnTo>
                  <a:lnTo>
                    <a:pt x="29429" y="39952"/>
                  </a:lnTo>
                  <a:lnTo>
                    <a:pt x="29389" y="39811"/>
                  </a:lnTo>
                  <a:lnTo>
                    <a:pt x="29359" y="39671"/>
                  </a:lnTo>
                  <a:lnTo>
                    <a:pt x="29309" y="39389"/>
                  </a:lnTo>
                  <a:lnTo>
                    <a:pt x="29269" y="39259"/>
                  </a:lnTo>
                  <a:lnTo>
                    <a:pt x="29228" y="39138"/>
                  </a:lnTo>
                  <a:lnTo>
                    <a:pt x="29088" y="38877"/>
                  </a:lnTo>
                  <a:lnTo>
                    <a:pt x="28927" y="38615"/>
                  </a:lnTo>
                  <a:lnTo>
                    <a:pt x="28746" y="38364"/>
                  </a:lnTo>
                  <a:lnTo>
                    <a:pt x="28645" y="38243"/>
                  </a:lnTo>
                  <a:lnTo>
                    <a:pt x="28545" y="38123"/>
                  </a:lnTo>
                  <a:lnTo>
                    <a:pt x="28434" y="38012"/>
                  </a:lnTo>
                  <a:lnTo>
                    <a:pt x="28314" y="37912"/>
                  </a:lnTo>
                  <a:lnTo>
                    <a:pt x="28193" y="37811"/>
                  </a:lnTo>
                  <a:lnTo>
                    <a:pt x="28072" y="37711"/>
                  </a:lnTo>
                  <a:lnTo>
                    <a:pt x="27932" y="37630"/>
                  </a:lnTo>
                  <a:lnTo>
                    <a:pt x="27791" y="37550"/>
                  </a:lnTo>
                  <a:lnTo>
                    <a:pt x="27650" y="37480"/>
                  </a:lnTo>
                  <a:lnTo>
                    <a:pt x="27490" y="37419"/>
                  </a:lnTo>
                  <a:lnTo>
                    <a:pt x="26957" y="37248"/>
                  </a:lnTo>
                  <a:lnTo>
                    <a:pt x="26696" y="37148"/>
                  </a:lnTo>
                  <a:lnTo>
                    <a:pt x="26575" y="37088"/>
                  </a:lnTo>
                  <a:lnTo>
                    <a:pt x="26444" y="37027"/>
                  </a:lnTo>
                  <a:lnTo>
                    <a:pt x="26253" y="36907"/>
                  </a:lnTo>
                  <a:lnTo>
                    <a:pt x="26042" y="36756"/>
                  </a:lnTo>
                  <a:lnTo>
                    <a:pt x="25841" y="36585"/>
                  </a:lnTo>
                  <a:lnTo>
                    <a:pt x="25630" y="36404"/>
                  </a:lnTo>
                  <a:lnTo>
                    <a:pt x="25439" y="36223"/>
                  </a:lnTo>
                  <a:lnTo>
                    <a:pt x="25258" y="36032"/>
                  </a:lnTo>
                  <a:lnTo>
                    <a:pt x="25107" y="35841"/>
                  </a:lnTo>
                  <a:lnTo>
                    <a:pt x="24977" y="35670"/>
                  </a:lnTo>
                  <a:lnTo>
                    <a:pt x="24917" y="35570"/>
                  </a:lnTo>
                  <a:lnTo>
                    <a:pt x="24876" y="35469"/>
                  </a:lnTo>
                  <a:lnTo>
                    <a:pt x="24836" y="35349"/>
                  </a:lnTo>
                  <a:lnTo>
                    <a:pt x="24816" y="35228"/>
                  </a:lnTo>
                  <a:lnTo>
                    <a:pt x="24806" y="35108"/>
                  </a:lnTo>
                  <a:lnTo>
                    <a:pt x="24796" y="34977"/>
                  </a:lnTo>
                  <a:lnTo>
                    <a:pt x="24806" y="34846"/>
                  </a:lnTo>
                  <a:lnTo>
                    <a:pt x="24806" y="34716"/>
                  </a:lnTo>
                  <a:lnTo>
                    <a:pt x="24836" y="34444"/>
                  </a:lnTo>
                  <a:lnTo>
                    <a:pt x="24876" y="34183"/>
                  </a:lnTo>
                  <a:lnTo>
                    <a:pt x="24957" y="33711"/>
                  </a:lnTo>
                  <a:lnTo>
                    <a:pt x="25007" y="33489"/>
                  </a:lnTo>
                  <a:lnTo>
                    <a:pt x="25057" y="33268"/>
                  </a:lnTo>
                  <a:lnTo>
                    <a:pt x="25128" y="33047"/>
                  </a:lnTo>
                  <a:lnTo>
                    <a:pt x="25218" y="32836"/>
                  </a:lnTo>
                  <a:lnTo>
                    <a:pt x="25319" y="32625"/>
                  </a:lnTo>
                  <a:lnTo>
                    <a:pt x="25429" y="32414"/>
                  </a:lnTo>
                  <a:lnTo>
                    <a:pt x="25550" y="32223"/>
                  </a:lnTo>
                  <a:lnTo>
                    <a:pt x="25680" y="32022"/>
                  </a:lnTo>
                  <a:lnTo>
                    <a:pt x="25871" y="31781"/>
                  </a:lnTo>
                  <a:lnTo>
                    <a:pt x="26062" y="31550"/>
                  </a:lnTo>
                  <a:lnTo>
                    <a:pt x="26273" y="31318"/>
                  </a:lnTo>
                  <a:lnTo>
                    <a:pt x="26505" y="31107"/>
                  </a:lnTo>
                  <a:lnTo>
                    <a:pt x="26736" y="30896"/>
                  </a:lnTo>
                  <a:lnTo>
                    <a:pt x="26977" y="30695"/>
                  </a:lnTo>
                  <a:lnTo>
                    <a:pt x="27218" y="30494"/>
                  </a:lnTo>
                  <a:lnTo>
                    <a:pt x="27469" y="30303"/>
                  </a:lnTo>
                  <a:lnTo>
                    <a:pt x="27992" y="29931"/>
                  </a:lnTo>
                  <a:lnTo>
                    <a:pt x="28515" y="29580"/>
                  </a:lnTo>
                  <a:lnTo>
                    <a:pt x="29530" y="28916"/>
                  </a:lnTo>
                  <a:lnTo>
                    <a:pt x="29711" y="28806"/>
                  </a:lnTo>
                  <a:lnTo>
                    <a:pt x="29902" y="28705"/>
                  </a:lnTo>
                  <a:lnTo>
                    <a:pt x="30093" y="28615"/>
                  </a:lnTo>
                  <a:lnTo>
                    <a:pt x="30284" y="28534"/>
                  </a:lnTo>
                  <a:lnTo>
                    <a:pt x="30495" y="28464"/>
                  </a:lnTo>
                  <a:lnTo>
                    <a:pt x="30696" y="28394"/>
                  </a:lnTo>
                  <a:lnTo>
                    <a:pt x="30917" y="28343"/>
                  </a:lnTo>
                  <a:lnTo>
                    <a:pt x="31128" y="28303"/>
                  </a:lnTo>
                  <a:lnTo>
                    <a:pt x="31168" y="28293"/>
                  </a:lnTo>
                  <a:lnTo>
                    <a:pt x="31359" y="28263"/>
                  </a:lnTo>
                  <a:lnTo>
                    <a:pt x="31540" y="28243"/>
                  </a:lnTo>
                  <a:lnTo>
                    <a:pt x="31721" y="28233"/>
                  </a:lnTo>
                  <a:lnTo>
                    <a:pt x="31902" y="28243"/>
                  </a:lnTo>
                  <a:lnTo>
                    <a:pt x="32083" y="28263"/>
                  </a:lnTo>
                  <a:lnTo>
                    <a:pt x="32264" y="28293"/>
                  </a:lnTo>
                  <a:lnTo>
                    <a:pt x="32435" y="28343"/>
                  </a:lnTo>
                  <a:lnTo>
                    <a:pt x="32605" y="28404"/>
                  </a:lnTo>
                  <a:lnTo>
                    <a:pt x="32766" y="28474"/>
                  </a:lnTo>
                  <a:lnTo>
                    <a:pt x="32917" y="28554"/>
                  </a:lnTo>
                  <a:lnTo>
                    <a:pt x="33068" y="28645"/>
                  </a:lnTo>
                  <a:lnTo>
                    <a:pt x="33208" y="28755"/>
                  </a:lnTo>
                  <a:lnTo>
                    <a:pt x="33339" y="28866"/>
                  </a:lnTo>
                  <a:lnTo>
                    <a:pt x="33450" y="28987"/>
                  </a:lnTo>
                  <a:lnTo>
                    <a:pt x="33560" y="29127"/>
                  </a:lnTo>
                  <a:lnTo>
                    <a:pt x="33661" y="29268"/>
                  </a:lnTo>
                  <a:lnTo>
                    <a:pt x="33721" y="29359"/>
                  </a:lnTo>
                  <a:lnTo>
                    <a:pt x="33842" y="29489"/>
                  </a:lnTo>
                  <a:lnTo>
                    <a:pt x="34173" y="29851"/>
                  </a:lnTo>
                  <a:lnTo>
                    <a:pt x="34354" y="30042"/>
                  </a:lnTo>
                  <a:lnTo>
                    <a:pt x="34515" y="30243"/>
                  </a:lnTo>
                  <a:lnTo>
                    <a:pt x="34646" y="30414"/>
                  </a:lnTo>
                  <a:lnTo>
                    <a:pt x="34686" y="30494"/>
                  </a:lnTo>
                  <a:lnTo>
                    <a:pt x="34726" y="30565"/>
                  </a:lnTo>
                  <a:lnTo>
                    <a:pt x="34786" y="30735"/>
                  </a:lnTo>
                  <a:lnTo>
                    <a:pt x="34837" y="30906"/>
                  </a:lnTo>
                  <a:lnTo>
                    <a:pt x="34887" y="31087"/>
                  </a:lnTo>
                  <a:lnTo>
                    <a:pt x="34927" y="31268"/>
                  </a:lnTo>
                  <a:lnTo>
                    <a:pt x="34957" y="31459"/>
                  </a:lnTo>
                  <a:lnTo>
                    <a:pt x="34977" y="31640"/>
                  </a:lnTo>
                  <a:lnTo>
                    <a:pt x="34997" y="31831"/>
                  </a:lnTo>
                  <a:lnTo>
                    <a:pt x="35008" y="32022"/>
                  </a:lnTo>
                  <a:lnTo>
                    <a:pt x="35018" y="32404"/>
                  </a:lnTo>
                  <a:lnTo>
                    <a:pt x="35008" y="32776"/>
                  </a:lnTo>
                  <a:lnTo>
                    <a:pt x="34977" y="33148"/>
                  </a:lnTo>
                  <a:lnTo>
                    <a:pt x="34927" y="33510"/>
                  </a:lnTo>
                  <a:lnTo>
                    <a:pt x="34897" y="33650"/>
                  </a:lnTo>
                  <a:lnTo>
                    <a:pt x="34847" y="33811"/>
                  </a:lnTo>
                  <a:lnTo>
                    <a:pt x="34796" y="33962"/>
                  </a:lnTo>
                  <a:lnTo>
                    <a:pt x="34726" y="34123"/>
                  </a:lnTo>
                  <a:lnTo>
                    <a:pt x="34585" y="34424"/>
                  </a:lnTo>
                  <a:lnTo>
                    <a:pt x="34445" y="34706"/>
                  </a:lnTo>
                  <a:lnTo>
                    <a:pt x="34364" y="34836"/>
                  </a:lnTo>
                  <a:lnTo>
                    <a:pt x="34264" y="34967"/>
                  </a:lnTo>
                  <a:lnTo>
                    <a:pt x="34063" y="35208"/>
                  </a:lnTo>
                  <a:lnTo>
                    <a:pt x="33962" y="35329"/>
                  </a:lnTo>
                  <a:lnTo>
                    <a:pt x="33862" y="35459"/>
                  </a:lnTo>
                  <a:lnTo>
                    <a:pt x="33781" y="35580"/>
                  </a:lnTo>
                  <a:lnTo>
                    <a:pt x="33721" y="35711"/>
                  </a:lnTo>
                  <a:lnTo>
                    <a:pt x="33822" y="35650"/>
                  </a:lnTo>
                  <a:lnTo>
                    <a:pt x="33922" y="35570"/>
                  </a:lnTo>
                  <a:lnTo>
                    <a:pt x="34033" y="35469"/>
                  </a:lnTo>
                  <a:lnTo>
                    <a:pt x="34133" y="35359"/>
                  </a:lnTo>
                  <a:lnTo>
                    <a:pt x="34354" y="35138"/>
                  </a:lnTo>
                  <a:lnTo>
                    <a:pt x="34465" y="35027"/>
                  </a:lnTo>
                  <a:lnTo>
                    <a:pt x="34575" y="34927"/>
                  </a:lnTo>
                  <a:lnTo>
                    <a:pt x="34686" y="34836"/>
                  </a:lnTo>
                  <a:lnTo>
                    <a:pt x="34807" y="34756"/>
                  </a:lnTo>
                  <a:lnTo>
                    <a:pt x="34917" y="34696"/>
                  </a:lnTo>
                  <a:lnTo>
                    <a:pt x="34977" y="34675"/>
                  </a:lnTo>
                  <a:lnTo>
                    <a:pt x="35038" y="34665"/>
                  </a:lnTo>
                  <a:lnTo>
                    <a:pt x="35088" y="34655"/>
                  </a:lnTo>
                  <a:lnTo>
                    <a:pt x="35148" y="34655"/>
                  </a:lnTo>
                  <a:lnTo>
                    <a:pt x="35198" y="34665"/>
                  </a:lnTo>
                  <a:lnTo>
                    <a:pt x="35259" y="34675"/>
                  </a:lnTo>
                  <a:lnTo>
                    <a:pt x="35319" y="34706"/>
                  </a:lnTo>
                  <a:lnTo>
                    <a:pt x="35369" y="34736"/>
                  </a:lnTo>
                  <a:lnTo>
                    <a:pt x="35430" y="34776"/>
                  </a:lnTo>
                  <a:lnTo>
                    <a:pt x="35480" y="34836"/>
                  </a:lnTo>
                  <a:lnTo>
                    <a:pt x="35601" y="34977"/>
                  </a:lnTo>
                  <a:lnTo>
                    <a:pt x="35721" y="35158"/>
                  </a:lnTo>
                  <a:lnTo>
                    <a:pt x="35832" y="35349"/>
                  </a:lnTo>
                  <a:lnTo>
                    <a:pt x="35922" y="35560"/>
                  </a:lnTo>
                  <a:lnTo>
                    <a:pt x="36003" y="35771"/>
                  </a:lnTo>
                  <a:lnTo>
                    <a:pt x="36063" y="35982"/>
                  </a:lnTo>
                  <a:lnTo>
                    <a:pt x="36083" y="36083"/>
                  </a:lnTo>
                  <a:lnTo>
                    <a:pt x="36093" y="36183"/>
                  </a:lnTo>
                  <a:lnTo>
                    <a:pt x="36101" y="36254"/>
                  </a:lnTo>
                  <a:lnTo>
                    <a:pt x="36113" y="36083"/>
                  </a:lnTo>
                  <a:lnTo>
                    <a:pt x="36133" y="35791"/>
                  </a:lnTo>
                  <a:lnTo>
                    <a:pt x="36133" y="35510"/>
                  </a:lnTo>
                  <a:lnTo>
                    <a:pt x="36123" y="35218"/>
                  </a:lnTo>
                  <a:lnTo>
                    <a:pt x="36113" y="34937"/>
                  </a:lnTo>
                  <a:lnTo>
                    <a:pt x="36083" y="34645"/>
                  </a:lnTo>
                  <a:lnTo>
                    <a:pt x="36053" y="34364"/>
                  </a:lnTo>
                  <a:lnTo>
                    <a:pt x="36013" y="34082"/>
                  </a:lnTo>
                  <a:lnTo>
                    <a:pt x="35962" y="33912"/>
                  </a:lnTo>
                  <a:lnTo>
                    <a:pt x="35912" y="33721"/>
                  </a:lnTo>
                  <a:lnTo>
                    <a:pt x="35852" y="33520"/>
                  </a:lnTo>
                  <a:lnTo>
                    <a:pt x="35832" y="33419"/>
                  </a:lnTo>
                  <a:lnTo>
                    <a:pt x="35822" y="33319"/>
                  </a:lnTo>
                  <a:lnTo>
                    <a:pt x="35822" y="33228"/>
                  </a:lnTo>
                  <a:lnTo>
                    <a:pt x="35832" y="33148"/>
                  </a:lnTo>
                  <a:lnTo>
                    <a:pt x="35852" y="33067"/>
                  </a:lnTo>
                  <a:lnTo>
                    <a:pt x="35902" y="32997"/>
                  </a:lnTo>
                  <a:lnTo>
                    <a:pt x="35962" y="32937"/>
                  </a:lnTo>
                  <a:lnTo>
                    <a:pt x="36053" y="32896"/>
                  </a:lnTo>
                  <a:lnTo>
                    <a:pt x="36163" y="32866"/>
                  </a:lnTo>
                  <a:lnTo>
                    <a:pt x="36304" y="32846"/>
                  </a:lnTo>
                  <a:lnTo>
                    <a:pt x="36384" y="32846"/>
                  </a:lnTo>
                  <a:lnTo>
                    <a:pt x="36465" y="32856"/>
                  </a:lnTo>
                  <a:lnTo>
                    <a:pt x="36545" y="32876"/>
                  </a:lnTo>
                  <a:lnTo>
                    <a:pt x="36626" y="32896"/>
                  </a:lnTo>
                  <a:lnTo>
                    <a:pt x="36696" y="32927"/>
                  </a:lnTo>
                  <a:lnTo>
                    <a:pt x="36766" y="32967"/>
                  </a:lnTo>
                  <a:lnTo>
                    <a:pt x="36897" y="33047"/>
                  </a:lnTo>
                  <a:lnTo>
                    <a:pt x="37028" y="33148"/>
                  </a:lnTo>
                  <a:lnTo>
                    <a:pt x="37148" y="33248"/>
                  </a:lnTo>
                  <a:lnTo>
                    <a:pt x="37249" y="33359"/>
                  </a:lnTo>
                  <a:lnTo>
                    <a:pt x="37349" y="33459"/>
                  </a:lnTo>
                  <a:lnTo>
                    <a:pt x="37570" y="33731"/>
                  </a:lnTo>
                  <a:lnTo>
                    <a:pt x="37792" y="34012"/>
                  </a:lnTo>
                  <a:lnTo>
                    <a:pt x="37983" y="34314"/>
                  </a:lnTo>
                  <a:lnTo>
                    <a:pt x="38174" y="34615"/>
                  </a:lnTo>
                  <a:lnTo>
                    <a:pt x="38334" y="34917"/>
                  </a:lnTo>
                  <a:lnTo>
                    <a:pt x="38495" y="35228"/>
                  </a:lnTo>
                  <a:lnTo>
                    <a:pt x="38636" y="35550"/>
                  </a:lnTo>
                  <a:lnTo>
                    <a:pt x="38767" y="35861"/>
                  </a:lnTo>
                  <a:lnTo>
                    <a:pt x="39008" y="36444"/>
                  </a:lnTo>
                  <a:lnTo>
                    <a:pt x="39229" y="37007"/>
                  </a:lnTo>
                  <a:lnTo>
                    <a:pt x="39460" y="37540"/>
                  </a:lnTo>
                  <a:lnTo>
                    <a:pt x="39591" y="37791"/>
                  </a:lnTo>
                  <a:lnTo>
                    <a:pt x="39711" y="38042"/>
                  </a:lnTo>
                  <a:lnTo>
                    <a:pt x="39852" y="38294"/>
                  </a:lnTo>
                  <a:lnTo>
                    <a:pt x="39993" y="38535"/>
                  </a:lnTo>
                  <a:lnTo>
                    <a:pt x="40143" y="38766"/>
                  </a:lnTo>
                  <a:lnTo>
                    <a:pt x="40304" y="39007"/>
                  </a:lnTo>
                  <a:lnTo>
                    <a:pt x="40475" y="39238"/>
                  </a:lnTo>
                  <a:lnTo>
                    <a:pt x="40666" y="39460"/>
                  </a:lnTo>
                  <a:lnTo>
                    <a:pt x="40867" y="39691"/>
                  </a:lnTo>
                  <a:lnTo>
                    <a:pt x="41088" y="39912"/>
                  </a:lnTo>
                  <a:lnTo>
                    <a:pt x="40867" y="39329"/>
                  </a:lnTo>
                  <a:lnTo>
                    <a:pt x="40656" y="38746"/>
                  </a:lnTo>
                  <a:lnTo>
                    <a:pt x="40455" y="38163"/>
                  </a:lnTo>
                  <a:lnTo>
                    <a:pt x="40244" y="37580"/>
                  </a:lnTo>
                  <a:lnTo>
                    <a:pt x="40143" y="37349"/>
                  </a:lnTo>
                  <a:lnTo>
                    <a:pt x="40083" y="37178"/>
                  </a:lnTo>
                  <a:lnTo>
                    <a:pt x="40033" y="36997"/>
                  </a:lnTo>
                  <a:lnTo>
                    <a:pt x="40013" y="36917"/>
                  </a:lnTo>
                  <a:lnTo>
                    <a:pt x="40003" y="36836"/>
                  </a:lnTo>
                  <a:lnTo>
                    <a:pt x="40003" y="36776"/>
                  </a:lnTo>
                  <a:lnTo>
                    <a:pt x="40023" y="36726"/>
                  </a:lnTo>
                  <a:lnTo>
                    <a:pt x="40043" y="36706"/>
                  </a:lnTo>
                  <a:lnTo>
                    <a:pt x="40053" y="36696"/>
                  </a:lnTo>
                  <a:lnTo>
                    <a:pt x="40083" y="36686"/>
                  </a:lnTo>
                  <a:lnTo>
                    <a:pt x="40103" y="36686"/>
                  </a:lnTo>
                  <a:lnTo>
                    <a:pt x="40174" y="36696"/>
                  </a:lnTo>
                  <a:lnTo>
                    <a:pt x="40264" y="36736"/>
                  </a:lnTo>
                  <a:lnTo>
                    <a:pt x="40334" y="36776"/>
                  </a:lnTo>
                  <a:lnTo>
                    <a:pt x="40405" y="36836"/>
                  </a:lnTo>
                  <a:lnTo>
                    <a:pt x="40465" y="36907"/>
                  </a:lnTo>
                  <a:lnTo>
                    <a:pt x="40525" y="36987"/>
                  </a:lnTo>
                  <a:lnTo>
                    <a:pt x="40646" y="37168"/>
                  </a:lnTo>
                  <a:lnTo>
                    <a:pt x="40757" y="37369"/>
                  </a:lnTo>
                  <a:lnTo>
                    <a:pt x="40958" y="37781"/>
                  </a:lnTo>
                  <a:lnTo>
                    <a:pt x="41058" y="37962"/>
                  </a:lnTo>
                  <a:lnTo>
                    <a:pt x="41108" y="38032"/>
                  </a:lnTo>
                  <a:lnTo>
                    <a:pt x="41159" y="38103"/>
                  </a:lnTo>
                  <a:lnTo>
                    <a:pt x="41299" y="38264"/>
                  </a:lnTo>
                  <a:lnTo>
                    <a:pt x="41460" y="38424"/>
                  </a:lnTo>
                  <a:lnTo>
                    <a:pt x="41621" y="38585"/>
                  </a:lnTo>
                  <a:lnTo>
                    <a:pt x="41792" y="38726"/>
                  </a:lnTo>
                  <a:lnTo>
                    <a:pt x="41983" y="38857"/>
                  </a:lnTo>
                  <a:lnTo>
                    <a:pt x="42184" y="38957"/>
                  </a:lnTo>
                  <a:lnTo>
                    <a:pt x="42294" y="39007"/>
                  </a:lnTo>
                  <a:lnTo>
                    <a:pt x="42395" y="39048"/>
                  </a:lnTo>
                  <a:lnTo>
                    <a:pt x="42515" y="39088"/>
                  </a:lnTo>
                  <a:lnTo>
                    <a:pt x="42626" y="39118"/>
                  </a:lnTo>
                  <a:lnTo>
                    <a:pt x="42626" y="39118"/>
                  </a:lnTo>
                  <a:lnTo>
                    <a:pt x="42475" y="38957"/>
                  </a:lnTo>
                  <a:lnTo>
                    <a:pt x="42335" y="38786"/>
                  </a:lnTo>
                  <a:lnTo>
                    <a:pt x="42214" y="38615"/>
                  </a:lnTo>
                  <a:lnTo>
                    <a:pt x="42113" y="38434"/>
                  </a:lnTo>
                  <a:lnTo>
                    <a:pt x="42013" y="38254"/>
                  </a:lnTo>
                  <a:lnTo>
                    <a:pt x="41922" y="38063"/>
                  </a:lnTo>
                  <a:lnTo>
                    <a:pt x="41762" y="37681"/>
                  </a:lnTo>
                  <a:lnTo>
                    <a:pt x="41611" y="37299"/>
                  </a:lnTo>
                  <a:lnTo>
                    <a:pt x="41520" y="37108"/>
                  </a:lnTo>
                  <a:lnTo>
                    <a:pt x="41440" y="36917"/>
                  </a:lnTo>
                  <a:lnTo>
                    <a:pt x="41340" y="36736"/>
                  </a:lnTo>
                  <a:lnTo>
                    <a:pt x="41239" y="36555"/>
                  </a:lnTo>
                  <a:lnTo>
                    <a:pt x="41118" y="36384"/>
                  </a:lnTo>
                  <a:lnTo>
                    <a:pt x="40988" y="36223"/>
                  </a:lnTo>
                  <a:lnTo>
                    <a:pt x="40847" y="36072"/>
                  </a:lnTo>
                  <a:lnTo>
                    <a:pt x="40706" y="35932"/>
                  </a:lnTo>
                  <a:lnTo>
                    <a:pt x="40425" y="35670"/>
                  </a:lnTo>
                  <a:lnTo>
                    <a:pt x="40143" y="35429"/>
                  </a:lnTo>
                  <a:lnTo>
                    <a:pt x="39862" y="35188"/>
                  </a:lnTo>
                  <a:lnTo>
                    <a:pt x="39581" y="34957"/>
                  </a:lnTo>
                  <a:lnTo>
                    <a:pt x="39309" y="34706"/>
                  </a:lnTo>
                  <a:lnTo>
                    <a:pt x="39179" y="34575"/>
                  </a:lnTo>
                  <a:lnTo>
                    <a:pt x="39048" y="34434"/>
                  </a:lnTo>
                  <a:lnTo>
                    <a:pt x="38927" y="34283"/>
                  </a:lnTo>
                  <a:lnTo>
                    <a:pt x="38797" y="34123"/>
                  </a:lnTo>
                  <a:lnTo>
                    <a:pt x="38636" y="33922"/>
                  </a:lnTo>
                  <a:lnTo>
                    <a:pt x="38364" y="33630"/>
                  </a:lnTo>
                  <a:lnTo>
                    <a:pt x="38043" y="33258"/>
                  </a:lnTo>
                  <a:lnTo>
                    <a:pt x="37701" y="32866"/>
                  </a:lnTo>
                  <a:lnTo>
                    <a:pt x="37530" y="32655"/>
                  </a:lnTo>
                  <a:lnTo>
                    <a:pt x="37369" y="32454"/>
                  </a:lnTo>
                  <a:lnTo>
                    <a:pt x="37229" y="32263"/>
                  </a:lnTo>
                  <a:lnTo>
                    <a:pt x="37118" y="32092"/>
                  </a:lnTo>
                  <a:lnTo>
                    <a:pt x="37018" y="31921"/>
                  </a:lnTo>
                  <a:lnTo>
                    <a:pt x="36957" y="31781"/>
                  </a:lnTo>
                  <a:lnTo>
                    <a:pt x="36947" y="31720"/>
                  </a:lnTo>
                  <a:lnTo>
                    <a:pt x="36937" y="31670"/>
                  </a:lnTo>
                  <a:lnTo>
                    <a:pt x="36937" y="31620"/>
                  </a:lnTo>
                  <a:lnTo>
                    <a:pt x="36957" y="31580"/>
                  </a:lnTo>
                  <a:lnTo>
                    <a:pt x="36988" y="31529"/>
                  </a:lnTo>
                  <a:lnTo>
                    <a:pt x="37038" y="31489"/>
                  </a:lnTo>
                  <a:lnTo>
                    <a:pt x="37088" y="31459"/>
                  </a:lnTo>
                  <a:lnTo>
                    <a:pt x="37158" y="31439"/>
                  </a:lnTo>
                  <a:lnTo>
                    <a:pt x="37229" y="31419"/>
                  </a:lnTo>
                  <a:lnTo>
                    <a:pt x="37319" y="31409"/>
                  </a:lnTo>
                  <a:lnTo>
                    <a:pt x="37510" y="31409"/>
                  </a:lnTo>
                  <a:lnTo>
                    <a:pt x="37731" y="31439"/>
                  </a:lnTo>
                  <a:lnTo>
                    <a:pt x="37962" y="31479"/>
                  </a:lnTo>
                  <a:lnTo>
                    <a:pt x="38214" y="31529"/>
                  </a:lnTo>
                  <a:lnTo>
                    <a:pt x="38485" y="31600"/>
                  </a:lnTo>
                  <a:lnTo>
                    <a:pt x="39008" y="31741"/>
                  </a:lnTo>
                  <a:lnTo>
                    <a:pt x="39510" y="31891"/>
                  </a:lnTo>
                  <a:lnTo>
                    <a:pt x="39731" y="31952"/>
                  </a:lnTo>
                  <a:lnTo>
                    <a:pt x="39932" y="32002"/>
                  </a:lnTo>
                  <a:lnTo>
                    <a:pt x="40103" y="32032"/>
                  </a:lnTo>
                  <a:lnTo>
                    <a:pt x="40234" y="32042"/>
                  </a:lnTo>
                  <a:lnTo>
                    <a:pt x="39953" y="31932"/>
                  </a:lnTo>
                  <a:lnTo>
                    <a:pt x="39711" y="31811"/>
                  </a:lnTo>
                  <a:lnTo>
                    <a:pt x="39480" y="31680"/>
                  </a:lnTo>
                  <a:lnTo>
                    <a:pt x="39269" y="31550"/>
                  </a:lnTo>
                  <a:lnTo>
                    <a:pt x="39068" y="31409"/>
                  </a:lnTo>
                  <a:lnTo>
                    <a:pt x="38877" y="31278"/>
                  </a:lnTo>
                  <a:lnTo>
                    <a:pt x="38505" y="31017"/>
                  </a:lnTo>
                  <a:lnTo>
                    <a:pt x="38314" y="30886"/>
                  </a:lnTo>
                  <a:lnTo>
                    <a:pt x="38123" y="30766"/>
                  </a:lnTo>
                  <a:lnTo>
                    <a:pt x="37912" y="30655"/>
                  </a:lnTo>
                  <a:lnTo>
                    <a:pt x="37681" y="30545"/>
                  </a:lnTo>
                  <a:lnTo>
                    <a:pt x="37440" y="30454"/>
                  </a:lnTo>
                  <a:lnTo>
                    <a:pt x="37168" y="30374"/>
                  </a:lnTo>
                  <a:lnTo>
                    <a:pt x="36867" y="30313"/>
                  </a:lnTo>
                  <a:lnTo>
                    <a:pt x="36535" y="30263"/>
                  </a:lnTo>
                  <a:lnTo>
                    <a:pt x="36334" y="30223"/>
                  </a:lnTo>
                  <a:lnTo>
                    <a:pt x="36153" y="30183"/>
                  </a:lnTo>
                  <a:lnTo>
                    <a:pt x="35972" y="30132"/>
                  </a:lnTo>
                  <a:lnTo>
                    <a:pt x="35812" y="30072"/>
                  </a:lnTo>
                  <a:lnTo>
                    <a:pt x="35661" y="30002"/>
                  </a:lnTo>
                  <a:lnTo>
                    <a:pt x="35520" y="29921"/>
                  </a:lnTo>
                  <a:lnTo>
                    <a:pt x="35379" y="29831"/>
                  </a:lnTo>
                  <a:lnTo>
                    <a:pt x="35249" y="29730"/>
                  </a:lnTo>
                  <a:lnTo>
                    <a:pt x="35128" y="29630"/>
                  </a:lnTo>
                  <a:lnTo>
                    <a:pt x="35008" y="29529"/>
                  </a:lnTo>
                  <a:lnTo>
                    <a:pt x="34766" y="29298"/>
                  </a:lnTo>
                  <a:lnTo>
                    <a:pt x="34284" y="28806"/>
                  </a:lnTo>
                  <a:lnTo>
                    <a:pt x="34203" y="28725"/>
                  </a:lnTo>
                  <a:lnTo>
                    <a:pt x="34123" y="28625"/>
                  </a:lnTo>
                  <a:lnTo>
                    <a:pt x="34043" y="28524"/>
                  </a:lnTo>
                  <a:lnTo>
                    <a:pt x="33972" y="28414"/>
                  </a:lnTo>
                  <a:lnTo>
                    <a:pt x="33902" y="28303"/>
                  </a:lnTo>
                  <a:lnTo>
                    <a:pt x="33852" y="28183"/>
                  </a:lnTo>
                  <a:lnTo>
                    <a:pt x="33801" y="28072"/>
                  </a:lnTo>
                  <a:lnTo>
                    <a:pt x="33781" y="27961"/>
                  </a:lnTo>
                  <a:lnTo>
                    <a:pt x="33771" y="27851"/>
                  </a:lnTo>
                  <a:lnTo>
                    <a:pt x="33781" y="27740"/>
                  </a:lnTo>
                  <a:lnTo>
                    <a:pt x="33791" y="27690"/>
                  </a:lnTo>
                  <a:lnTo>
                    <a:pt x="33811" y="27640"/>
                  </a:lnTo>
                  <a:lnTo>
                    <a:pt x="33842" y="27600"/>
                  </a:lnTo>
                  <a:lnTo>
                    <a:pt x="33872" y="27549"/>
                  </a:lnTo>
                  <a:lnTo>
                    <a:pt x="33912" y="27509"/>
                  </a:lnTo>
                  <a:lnTo>
                    <a:pt x="33962" y="27469"/>
                  </a:lnTo>
                  <a:lnTo>
                    <a:pt x="34023" y="27439"/>
                  </a:lnTo>
                  <a:lnTo>
                    <a:pt x="34083" y="27409"/>
                  </a:lnTo>
                  <a:lnTo>
                    <a:pt x="34153" y="27378"/>
                  </a:lnTo>
                  <a:lnTo>
                    <a:pt x="34234" y="27348"/>
                  </a:lnTo>
                  <a:lnTo>
                    <a:pt x="34415" y="27308"/>
                  </a:lnTo>
                  <a:lnTo>
                    <a:pt x="34686" y="27308"/>
                  </a:lnTo>
                  <a:lnTo>
                    <a:pt x="34857" y="27318"/>
                  </a:lnTo>
                  <a:lnTo>
                    <a:pt x="35068" y="27348"/>
                  </a:lnTo>
                  <a:lnTo>
                    <a:pt x="35520" y="27419"/>
                  </a:lnTo>
                  <a:lnTo>
                    <a:pt x="36013" y="27509"/>
                  </a:lnTo>
                  <a:lnTo>
                    <a:pt x="36505" y="27600"/>
                  </a:lnTo>
                  <a:lnTo>
                    <a:pt x="36957" y="27700"/>
                  </a:lnTo>
                  <a:lnTo>
                    <a:pt x="37611" y="27841"/>
                  </a:lnTo>
                  <a:lnTo>
                    <a:pt x="37952" y="27901"/>
                  </a:lnTo>
                  <a:lnTo>
                    <a:pt x="38304" y="27982"/>
                  </a:lnTo>
                  <a:lnTo>
                    <a:pt x="38656" y="28072"/>
                  </a:lnTo>
                  <a:lnTo>
                    <a:pt x="39008" y="28173"/>
                  </a:lnTo>
                  <a:lnTo>
                    <a:pt x="39349" y="28293"/>
                  </a:lnTo>
                  <a:lnTo>
                    <a:pt x="39510" y="28353"/>
                  </a:lnTo>
                  <a:lnTo>
                    <a:pt x="39671" y="28434"/>
                  </a:lnTo>
                  <a:lnTo>
                    <a:pt x="39832" y="28514"/>
                  </a:lnTo>
                  <a:lnTo>
                    <a:pt x="39983" y="28595"/>
                  </a:lnTo>
                  <a:lnTo>
                    <a:pt x="40123" y="28695"/>
                  </a:lnTo>
                  <a:lnTo>
                    <a:pt x="40254" y="28796"/>
                  </a:lnTo>
                  <a:lnTo>
                    <a:pt x="40435" y="28946"/>
                  </a:lnTo>
                  <a:lnTo>
                    <a:pt x="40596" y="29097"/>
                  </a:lnTo>
                  <a:lnTo>
                    <a:pt x="40747" y="29268"/>
                  </a:lnTo>
                  <a:lnTo>
                    <a:pt x="40887" y="29439"/>
                  </a:lnTo>
                  <a:lnTo>
                    <a:pt x="41018" y="29610"/>
                  </a:lnTo>
                  <a:lnTo>
                    <a:pt x="41139" y="29791"/>
                  </a:lnTo>
                  <a:lnTo>
                    <a:pt x="41370" y="30142"/>
                  </a:lnTo>
                  <a:lnTo>
                    <a:pt x="41601" y="30514"/>
                  </a:lnTo>
                  <a:lnTo>
                    <a:pt x="41721" y="30695"/>
                  </a:lnTo>
                  <a:lnTo>
                    <a:pt x="41852" y="30866"/>
                  </a:lnTo>
                  <a:lnTo>
                    <a:pt x="41983" y="31047"/>
                  </a:lnTo>
                  <a:lnTo>
                    <a:pt x="42123" y="31218"/>
                  </a:lnTo>
                  <a:lnTo>
                    <a:pt x="42274" y="31389"/>
                  </a:lnTo>
                  <a:lnTo>
                    <a:pt x="42445" y="31550"/>
                  </a:lnTo>
                  <a:lnTo>
                    <a:pt x="42787" y="31871"/>
                  </a:lnTo>
                  <a:lnTo>
                    <a:pt x="43119" y="32193"/>
                  </a:lnTo>
                  <a:lnTo>
                    <a:pt x="43450" y="32525"/>
                  </a:lnTo>
                  <a:lnTo>
                    <a:pt x="43782" y="32836"/>
                  </a:lnTo>
                  <a:lnTo>
                    <a:pt x="44134" y="33148"/>
                  </a:lnTo>
                  <a:lnTo>
                    <a:pt x="44315" y="33288"/>
                  </a:lnTo>
                  <a:lnTo>
                    <a:pt x="44495" y="33429"/>
                  </a:lnTo>
                  <a:lnTo>
                    <a:pt x="44686" y="33570"/>
                  </a:lnTo>
                  <a:lnTo>
                    <a:pt x="44877" y="33700"/>
                  </a:lnTo>
                  <a:lnTo>
                    <a:pt x="45078" y="33821"/>
                  </a:lnTo>
                  <a:lnTo>
                    <a:pt x="45289" y="33932"/>
                  </a:lnTo>
                  <a:lnTo>
                    <a:pt x="45199" y="33711"/>
                  </a:lnTo>
                  <a:lnTo>
                    <a:pt x="45099" y="33499"/>
                  </a:lnTo>
                  <a:lnTo>
                    <a:pt x="44988" y="33288"/>
                  </a:lnTo>
                  <a:lnTo>
                    <a:pt x="44877" y="33087"/>
                  </a:lnTo>
                  <a:lnTo>
                    <a:pt x="44747" y="32886"/>
                  </a:lnTo>
                  <a:lnTo>
                    <a:pt x="44616" y="32695"/>
                  </a:lnTo>
                  <a:lnTo>
                    <a:pt x="44475" y="32504"/>
                  </a:lnTo>
                  <a:lnTo>
                    <a:pt x="44335" y="32313"/>
                  </a:lnTo>
                  <a:lnTo>
                    <a:pt x="44184" y="32133"/>
                  </a:lnTo>
                  <a:lnTo>
                    <a:pt x="44033" y="31952"/>
                  </a:lnTo>
                  <a:lnTo>
                    <a:pt x="43701" y="31590"/>
                  </a:lnTo>
                  <a:lnTo>
                    <a:pt x="43360" y="31248"/>
                  </a:lnTo>
                  <a:lnTo>
                    <a:pt x="43008" y="30906"/>
                  </a:lnTo>
                  <a:lnTo>
                    <a:pt x="42897" y="30806"/>
                  </a:lnTo>
                  <a:lnTo>
                    <a:pt x="42737" y="30675"/>
                  </a:lnTo>
                  <a:lnTo>
                    <a:pt x="42556" y="30534"/>
                  </a:lnTo>
                  <a:lnTo>
                    <a:pt x="42375" y="30374"/>
                  </a:lnTo>
                  <a:lnTo>
                    <a:pt x="42284" y="30293"/>
                  </a:lnTo>
                  <a:lnTo>
                    <a:pt x="42214" y="30213"/>
                  </a:lnTo>
                  <a:lnTo>
                    <a:pt x="42144" y="30122"/>
                  </a:lnTo>
                  <a:lnTo>
                    <a:pt x="42093" y="30042"/>
                  </a:lnTo>
                  <a:lnTo>
                    <a:pt x="42053" y="29962"/>
                  </a:lnTo>
                  <a:lnTo>
                    <a:pt x="42033" y="29881"/>
                  </a:lnTo>
                  <a:lnTo>
                    <a:pt x="42043" y="29811"/>
                  </a:lnTo>
                  <a:lnTo>
                    <a:pt x="42053" y="29771"/>
                  </a:lnTo>
                  <a:lnTo>
                    <a:pt x="42063" y="29730"/>
                  </a:lnTo>
                  <a:lnTo>
                    <a:pt x="42113" y="29660"/>
                  </a:lnTo>
                  <a:lnTo>
                    <a:pt x="42184" y="29610"/>
                  </a:lnTo>
                  <a:lnTo>
                    <a:pt x="42244" y="29580"/>
                  </a:lnTo>
                  <a:lnTo>
                    <a:pt x="42325" y="29560"/>
                  </a:lnTo>
                  <a:lnTo>
                    <a:pt x="42405" y="29560"/>
                  </a:lnTo>
                  <a:lnTo>
                    <a:pt x="42495" y="29570"/>
                  </a:lnTo>
                  <a:lnTo>
                    <a:pt x="42576" y="29590"/>
                  </a:lnTo>
                  <a:lnTo>
                    <a:pt x="42676" y="29610"/>
                  </a:lnTo>
                  <a:lnTo>
                    <a:pt x="42857" y="29680"/>
                  </a:lnTo>
                  <a:lnTo>
                    <a:pt x="43038" y="29750"/>
                  </a:lnTo>
                  <a:lnTo>
                    <a:pt x="43209" y="29811"/>
                  </a:lnTo>
                  <a:lnTo>
                    <a:pt x="43289" y="29831"/>
                  </a:lnTo>
                  <a:lnTo>
                    <a:pt x="43360" y="29841"/>
                  </a:lnTo>
                  <a:lnTo>
                    <a:pt x="43571" y="29841"/>
                  </a:lnTo>
                  <a:lnTo>
                    <a:pt x="43802" y="29831"/>
                  </a:lnTo>
                  <a:lnTo>
                    <a:pt x="44043" y="29811"/>
                  </a:lnTo>
                  <a:lnTo>
                    <a:pt x="44284" y="29771"/>
                  </a:lnTo>
                  <a:lnTo>
                    <a:pt x="44516" y="29710"/>
                  </a:lnTo>
                  <a:lnTo>
                    <a:pt x="44747" y="29650"/>
                  </a:lnTo>
                  <a:lnTo>
                    <a:pt x="44948" y="29580"/>
                  </a:lnTo>
                  <a:lnTo>
                    <a:pt x="45129" y="29499"/>
                  </a:lnTo>
                  <a:lnTo>
                    <a:pt x="44787" y="29399"/>
                  </a:lnTo>
                  <a:lnTo>
                    <a:pt x="44465" y="29298"/>
                  </a:lnTo>
                  <a:lnTo>
                    <a:pt x="44305" y="29248"/>
                  </a:lnTo>
                  <a:lnTo>
                    <a:pt x="44144" y="29208"/>
                  </a:lnTo>
                  <a:lnTo>
                    <a:pt x="43973" y="29178"/>
                  </a:lnTo>
                  <a:lnTo>
                    <a:pt x="43792" y="29157"/>
                  </a:lnTo>
                  <a:lnTo>
                    <a:pt x="43641" y="29137"/>
                  </a:lnTo>
                  <a:lnTo>
                    <a:pt x="43480" y="29107"/>
                  </a:lnTo>
                  <a:lnTo>
                    <a:pt x="43189" y="29027"/>
                  </a:lnTo>
                  <a:lnTo>
                    <a:pt x="42887" y="28946"/>
                  </a:lnTo>
                  <a:lnTo>
                    <a:pt x="42737" y="28916"/>
                  </a:lnTo>
                  <a:lnTo>
                    <a:pt x="42586" y="28886"/>
                  </a:lnTo>
                  <a:lnTo>
                    <a:pt x="42063" y="28786"/>
                  </a:lnTo>
                  <a:lnTo>
                    <a:pt x="41802" y="28735"/>
                  </a:lnTo>
                  <a:lnTo>
                    <a:pt x="41551" y="28675"/>
                  </a:lnTo>
                  <a:lnTo>
                    <a:pt x="41390" y="28625"/>
                  </a:lnTo>
                  <a:lnTo>
                    <a:pt x="41229" y="28554"/>
                  </a:lnTo>
                  <a:lnTo>
                    <a:pt x="41068" y="28484"/>
                  </a:lnTo>
                  <a:lnTo>
                    <a:pt x="40907" y="28394"/>
                  </a:lnTo>
                  <a:lnTo>
                    <a:pt x="40747" y="28303"/>
                  </a:lnTo>
                  <a:lnTo>
                    <a:pt x="40596" y="28193"/>
                  </a:lnTo>
                  <a:lnTo>
                    <a:pt x="40455" y="28082"/>
                  </a:lnTo>
                  <a:lnTo>
                    <a:pt x="40324" y="27951"/>
                  </a:lnTo>
                  <a:lnTo>
                    <a:pt x="40214" y="27831"/>
                  </a:lnTo>
                  <a:lnTo>
                    <a:pt x="40113" y="27690"/>
                  </a:lnTo>
                  <a:lnTo>
                    <a:pt x="40043" y="27549"/>
                  </a:lnTo>
                  <a:lnTo>
                    <a:pt x="40013" y="27469"/>
                  </a:lnTo>
                  <a:lnTo>
                    <a:pt x="39993" y="27399"/>
                  </a:lnTo>
                  <a:lnTo>
                    <a:pt x="39973" y="27328"/>
                  </a:lnTo>
                  <a:lnTo>
                    <a:pt x="39963" y="27248"/>
                  </a:lnTo>
                  <a:lnTo>
                    <a:pt x="39963" y="27167"/>
                  </a:lnTo>
                  <a:lnTo>
                    <a:pt x="39973" y="27097"/>
                  </a:lnTo>
                  <a:lnTo>
                    <a:pt x="39983" y="27017"/>
                  </a:lnTo>
                  <a:lnTo>
                    <a:pt x="40013" y="26936"/>
                  </a:lnTo>
                  <a:lnTo>
                    <a:pt x="40043" y="26856"/>
                  </a:lnTo>
                  <a:lnTo>
                    <a:pt x="40083" y="26775"/>
                  </a:lnTo>
                  <a:lnTo>
                    <a:pt x="40154" y="26655"/>
                  </a:lnTo>
                  <a:lnTo>
                    <a:pt x="40244" y="26554"/>
                  </a:lnTo>
                  <a:lnTo>
                    <a:pt x="40345" y="26444"/>
                  </a:lnTo>
                  <a:lnTo>
                    <a:pt x="40455" y="26353"/>
                  </a:lnTo>
                  <a:lnTo>
                    <a:pt x="40586" y="26263"/>
                  </a:lnTo>
                  <a:lnTo>
                    <a:pt x="40706" y="26182"/>
                  </a:lnTo>
                  <a:lnTo>
                    <a:pt x="40847" y="26112"/>
                  </a:lnTo>
                  <a:lnTo>
                    <a:pt x="40988" y="26042"/>
                  </a:lnTo>
                  <a:lnTo>
                    <a:pt x="41279" y="25911"/>
                  </a:lnTo>
                  <a:lnTo>
                    <a:pt x="41581" y="25790"/>
                  </a:lnTo>
                  <a:lnTo>
                    <a:pt x="42154" y="25599"/>
                  </a:lnTo>
                  <a:lnTo>
                    <a:pt x="42375" y="25529"/>
                  </a:lnTo>
                  <a:lnTo>
                    <a:pt x="42586" y="25469"/>
                  </a:lnTo>
                  <a:lnTo>
                    <a:pt x="42998" y="25358"/>
                  </a:lnTo>
                  <a:lnTo>
                    <a:pt x="43390" y="25278"/>
                  </a:lnTo>
                  <a:lnTo>
                    <a:pt x="43772" y="25177"/>
                  </a:lnTo>
                  <a:lnTo>
                    <a:pt x="43963" y="25127"/>
                  </a:lnTo>
                  <a:lnTo>
                    <a:pt x="44144" y="25057"/>
                  </a:lnTo>
                  <a:lnTo>
                    <a:pt x="44335" y="24986"/>
                  </a:lnTo>
                  <a:lnTo>
                    <a:pt x="44516" y="24896"/>
                  </a:lnTo>
                  <a:lnTo>
                    <a:pt x="44707" y="24805"/>
                  </a:lnTo>
                  <a:lnTo>
                    <a:pt x="44887" y="24685"/>
                  </a:lnTo>
                  <a:lnTo>
                    <a:pt x="45078" y="24544"/>
                  </a:lnTo>
                  <a:lnTo>
                    <a:pt x="45269" y="24393"/>
                  </a:lnTo>
                  <a:lnTo>
                    <a:pt x="45119" y="24413"/>
                  </a:lnTo>
                  <a:lnTo>
                    <a:pt x="44968" y="24444"/>
                  </a:lnTo>
                  <a:lnTo>
                    <a:pt x="44656" y="24514"/>
                  </a:lnTo>
                  <a:lnTo>
                    <a:pt x="44033" y="24675"/>
                  </a:lnTo>
                  <a:lnTo>
                    <a:pt x="43722" y="24755"/>
                  </a:lnTo>
                  <a:lnTo>
                    <a:pt x="43561" y="24785"/>
                  </a:lnTo>
                  <a:lnTo>
                    <a:pt x="43390" y="24805"/>
                  </a:lnTo>
                  <a:lnTo>
                    <a:pt x="43229" y="24826"/>
                  </a:lnTo>
                  <a:lnTo>
                    <a:pt x="42897" y="24826"/>
                  </a:lnTo>
                  <a:lnTo>
                    <a:pt x="42727" y="24805"/>
                  </a:lnTo>
                  <a:lnTo>
                    <a:pt x="42716" y="24745"/>
                  </a:lnTo>
                  <a:lnTo>
                    <a:pt x="42716" y="24685"/>
                  </a:lnTo>
                  <a:lnTo>
                    <a:pt x="42716" y="24615"/>
                  </a:lnTo>
                  <a:lnTo>
                    <a:pt x="42727" y="24554"/>
                  </a:lnTo>
                  <a:lnTo>
                    <a:pt x="42767" y="24434"/>
                  </a:lnTo>
                  <a:lnTo>
                    <a:pt x="42817" y="24323"/>
                  </a:lnTo>
                  <a:lnTo>
                    <a:pt x="42887" y="24212"/>
                  </a:lnTo>
                  <a:lnTo>
                    <a:pt x="42978" y="24102"/>
                  </a:lnTo>
                  <a:lnTo>
                    <a:pt x="43078" y="23991"/>
                  </a:lnTo>
                  <a:lnTo>
                    <a:pt x="43189" y="23891"/>
                  </a:lnTo>
                  <a:lnTo>
                    <a:pt x="43430" y="23690"/>
                  </a:lnTo>
                  <a:lnTo>
                    <a:pt x="43671" y="23489"/>
                  </a:lnTo>
                  <a:lnTo>
                    <a:pt x="43892" y="23298"/>
                  </a:lnTo>
                  <a:lnTo>
                    <a:pt x="44003" y="23207"/>
                  </a:lnTo>
                  <a:lnTo>
                    <a:pt x="44093" y="23107"/>
                  </a:lnTo>
                  <a:lnTo>
                    <a:pt x="43872" y="23187"/>
                  </a:lnTo>
                  <a:lnTo>
                    <a:pt x="43661" y="23278"/>
                  </a:lnTo>
                  <a:lnTo>
                    <a:pt x="43440" y="23378"/>
                  </a:lnTo>
                  <a:lnTo>
                    <a:pt x="43229" y="23489"/>
                  </a:lnTo>
                  <a:lnTo>
                    <a:pt x="43008" y="23619"/>
                  </a:lnTo>
                  <a:lnTo>
                    <a:pt x="42797" y="23750"/>
                  </a:lnTo>
                  <a:lnTo>
                    <a:pt x="42365" y="24032"/>
                  </a:lnTo>
                  <a:lnTo>
                    <a:pt x="41922" y="24333"/>
                  </a:lnTo>
                  <a:lnTo>
                    <a:pt x="41490" y="24645"/>
                  </a:lnTo>
                  <a:lnTo>
                    <a:pt x="41048" y="24956"/>
                  </a:lnTo>
                  <a:lnTo>
                    <a:pt x="40596" y="25248"/>
                  </a:lnTo>
                  <a:lnTo>
                    <a:pt x="40375" y="25388"/>
                  </a:lnTo>
                  <a:lnTo>
                    <a:pt x="40154" y="25529"/>
                  </a:lnTo>
                  <a:lnTo>
                    <a:pt x="39922" y="25650"/>
                  </a:lnTo>
                  <a:lnTo>
                    <a:pt x="39691" y="25770"/>
                  </a:lnTo>
                  <a:lnTo>
                    <a:pt x="39460" y="25881"/>
                  </a:lnTo>
                  <a:lnTo>
                    <a:pt x="39229" y="25971"/>
                  </a:lnTo>
                  <a:lnTo>
                    <a:pt x="38988" y="26052"/>
                  </a:lnTo>
                  <a:lnTo>
                    <a:pt x="38756" y="26122"/>
                  </a:lnTo>
                  <a:lnTo>
                    <a:pt x="38515" y="26172"/>
                  </a:lnTo>
                  <a:lnTo>
                    <a:pt x="38274" y="26213"/>
                  </a:lnTo>
                  <a:lnTo>
                    <a:pt x="38023" y="26233"/>
                  </a:lnTo>
                  <a:lnTo>
                    <a:pt x="37782" y="26233"/>
                  </a:lnTo>
                  <a:lnTo>
                    <a:pt x="37530" y="26213"/>
                  </a:lnTo>
                  <a:lnTo>
                    <a:pt x="37279" y="26162"/>
                  </a:lnTo>
                  <a:lnTo>
                    <a:pt x="37028" y="26102"/>
                  </a:lnTo>
                  <a:lnTo>
                    <a:pt x="36766" y="26012"/>
                  </a:lnTo>
                  <a:lnTo>
                    <a:pt x="36575" y="25931"/>
                  </a:lnTo>
                  <a:lnTo>
                    <a:pt x="36405" y="25851"/>
                  </a:lnTo>
                  <a:lnTo>
                    <a:pt x="36244" y="25750"/>
                  </a:lnTo>
                  <a:lnTo>
                    <a:pt x="36083" y="25660"/>
                  </a:lnTo>
                  <a:lnTo>
                    <a:pt x="35942" y="25549"/>
                  </a:lnTo>
                  <a:lnTo>
                    <a:pt x="35802" y="25439"/>
                  </a:lnTo>
                  <a:lnTo>
                    <a:pt x="35671" y="25328"/>
                  </a:lnTo>
                  <a:lnTo>
                    <a:pt x="35560" y="25208"/>
                  </a:lnTo>
                  <a:lnTo>
                    <a:pt x="35450" y="25077"/>
                  </a:lnTo>
                  <a:lnTo>
                    <a:pt x="35339" y="24946"/>
                  </a:lnTo>
                  <a:lnTo>
                    <a:pt x="35249" y="24805"/>
                  </a:lnTo>
                  <a:lnTo>
                    <a:pt x="35158" y="24655"/>
                  </a:lnTo>
                  <a:lnTo>
                    <a:pt x="35078" y="24514"/>
                  </a:lnTo>
                  <a:lnTo>
                    <a:pt x="35008" y="24353"/>
                  </a:lnTo>
                  <a:lnTo>
                    <a:pt x="34947" y="24202"/>
                  </a:lnTo>
                  <a:lnTo>
                    <a:pt x="34877" y="24032"/>
                  </a:lnTo>
                  <a:lnTo>
                    <a:pt x="34827" y="23871"/>
                  </a:lnTo>
                  <a:lnTo>
                    <a:pt x="34776" y="23690"/>
                  </a:lnTo>
                  <a:lnTo>
                    <a:pt x="34696" y="23338"/>
                  </a:lnTo>
                  <a:lnTo>
                    <a:pt x="34626" y="22966"/>
                  </a:lnTo>
                  <a:lnTo>
                    <a:pt x="34575" y="22584"/>
                  </a:lnTo>
                  <a:lnTo>
                    <a:pt x="34545" y="22182"/>
                  </a:lnTo>
                  <a:lnTo>
                    <a:pt x="34515" y="21770"/>
                  </a:lnTo>
                  <a:lnTo>
                    <a:pt x="34495" y="21348"/>
                  </a:lnTo>
                  <a:lnTo>
                    <a:pt x="34485" y="20916"/>
                  </a:lnTo>
                  <a:lnTo>
                    <a:pt x="34475" y="20725"/>
                  </a:lnTo>
                  <a:lnTo>
                    <a:pt x="34485" y="20544"/>
                  </a:lnTo>
                  <a:lnTo>
                    <a:pt x="34495" y="20373"/>
                  </a:lnTo>
                  <a:lnTo>
                    <a:pt x="34515" y="20192"/>
                  </a:lnTo>
                  <a:lnTo>
                    <a:pt x="34535" y="20021"/>
                  </a:lnTo>
                  <a:lnTo>
                    <a:pt x="34565" y="19860"/>
                  </a:lnTo>
                  <a:lnTo>
                    <a:pt x="34595" y="19700"/>
                  </a:lnTo>
                  <a:lnTo>
                    <a:pt x="34636" y="19539"/>
                  </a:lnTo>
                  <a:lnTo>
                    <a:pt x="34686" y="19388"/>
                  </a:lnTo>
                  <a:lnTo>
                    <a:pt x="34736" y="19237"/>
                  </a:lnTo>
                  <a:lnTo>
                    <a:pt x="34796" y="19097"/>
                  </a:lnTo>
                  <a:lnTo>
                    <a:pt x="34857" y="18956"/>
                  </a:lnTo>
                  <a:lnTo>
                    <a:pt x="34927" y="18815"/>
                  </a:lnTo>
                  <a:lnTo>
                    <a:pt x="35008" y="18685"/>
                  </a:lnTo>
                  <a:lnTo>
                    <a:pt x="35078" y="18554"/>
                  </a:lnTo>
                  <a:lnTo>
                    <a:pt x="35168" y="18433"/>
                  </a:lnTo>
                  <a:lnTo>
                    <a:pt x="35249" y="18313"/>
                  </a:lnTo>
                  <a:lnTo>
                    <a:pt x="35349" y="18202"/>
                  </a:lnTo>
                  <a:lnTo>
                    <a:pt x="35440" y="18092"/>
                  </a:lnTo>
                  <a:lnTo>
                    <a:pt x="35550" y="17991"/>
                  </a:lnTo>
                  <a:lnTo>
                    <a:pt x="35651" y="17880"/>
                  </a:lnTo>
                  <a:lnTo>
                    <a:pt x="35761" y="17790"/>
                  </a:lnTo>
                  <a:lnTo>
                    <a:pt x="36003" y="17609"/>
                  </a:lnTo>
                  <a:lnTo>
                    <a:pt x="36244" y="17448"/>
                  </a:lnTo>
                  <a:lnTo>
                    <a:pt x="36515" y="17297"/>
                  </a:lnTo>
                  <a:lnTo>
                    <a:pt x="36797" y="17177"/>
                  </a:lnTo>
                  <a:lnTo>
                    <a:pt x="37088" y="17066"/>
                  </a:lnTo>
                  <a:lnTo>
                    <a:pt x="37299" y="17006"/>
                  </a:lnTo>
                  <a:lnTo>
                    <a:pt x="37540" y="16936"/>
                  </a:lnTo>
                  <a:lnTo>
                    <a:pt x="37792" y="16885"/>
                  </a:lnTo>
                  <a:lnTo>
                    <a:pt x="38013" y="16845"/>
                  </a:lnTo>
                  <a:lnTo>
                    <a:pt x="38354" y="16805"/>
                  </a:lnTo>
                  <a:lnTo>
                    <a:pt x="38696" y="16775"/>
                  </a:lnTo>
                  <a:lnTo>
                    <a:pt x="39048" y="16755"/>
                  </a:lnTo>
                  <a:lnTo>
                    <a:pt x="39410" y="16735"/>
                  </a:lnTo>
                  <a:lnTo>
                    <a:pt x="40123" y="16725"/>
                  </a:lnTo>
                  <a:lnTo>
                    <a:pt x="40827" y="16715"/>
                  </a:lnTo>
                  <a:lnTo>
                    <a:pt x="41179" y="16704"/>
                  </a:lnTo>
                  <a:lnTo>
                    <a:pt x="41531" y="16694"/>
                  </a:lnTo>
                  <a:lnTo>
                    <a:pt x="41882" y="16674"/>
                  </a:lnTo>
                  <a:lnTo>
                    <a:pt x="42214" y="16644"/>
                  </a:lnTo>
                  <a:lnTo>
                    <a:pt x="42556" y="16604"/>
                  </a:lnTo>
                  <a:lnTo>
                    <a:pt x="42877" y="16544"/>
                  </a:lnTo>
                  <a:lnTo>
                    <a:pt x="43199" y="16473"/>
                  </a:lnTo>
                  <a:lnTo>
                    <a:pt x="43511" y="16383"/>
                  </a:lnTo>
                  <a:lnTo>
                    <a:pt x="43440" y="16373"/>
                  </a:lnTo>
                  <a:lnTo>
                    <a:pt x="43299" y="16343"/>
                  </a:lnTo>
                  <a:lnTo>
                    <a:pt x="42907" y="16222"/>
                  </a:lnTo>
                  <a:lnTo>
                    <a:pt x="42485" y="16091"/>
                  </a:lnTo>
                  <a:lnTo>
                    <a:pt x="42314" y="16041"/>
                  </a:lnTo>
                  <a:lnTo>
                    <a:pt x="42214" y="16021"/>
                  </a:lnTo>
                  <a:lnTo>
                    <a:pt x="41983" y="16001"/>
                  </a:lnTo>
                  <a:lnTo>
                    <a:pt x="41762" y="15991"/>
                  </a:lnTo>
                  <a:lnTo>
                    <a:pt x="41309" y="15981"/>
                  </a:lnTo>
                  <a:lnTo>
                    <a:pt x="40405" y="15981"/>
                  </a:lnTo>
                  <a:lnTo>
                    <a:pt x="40093" y="15991"/>
                  </a:lnTo>
                  <a:lnTo>
                    <a:pt x="39932" y="15991"/>
                  </a:lnTo>
                  <a:lnTo>
                    <a:pt x="39782" y="15981"/>
                  </a:lnTo>
                  <a:lnTo>
                    <a:pt x="39631" y="15961"/>
                  </a:lnTo>
                  <a:lnTo>
                    <a:pt x="39571" y="15941"/>
                  </a:lnTo>
                  <a:lnTo>
                    <a:pt x="39500" y="15910"/>
                  </a:lnTo>
                  <a:lnTo>
                    <a:pt x="39440" y="15880"/>
                  </a:lnTo>
                  <a:lnTo>
                    <a:pt x="39380" y="15840"/>
                  </a:lnTo>
                  <a:lnTo>
                    <a:pt x="39329" y="15790"/>
                  </a:lnTo>
                  <a:lnTo>
                    <a:pt x="39279" y="15730"/>
                  </a:lnTo>
                  <a:lnTo>
                    <a:pt x="39229" y="15639"/>
                  </a:lnTo>
                  <a:lnTo>
                    <a:pt x="39199" y="15559"/>
                  </a:lnTo>
                  <a:lnTo>
                    <a:pt x="39179" y="15468"/>
                  </a:lnTo>
                  <a:lnTo>
                    <a:pt x="39179" y="15388"/>
                  </a:lnTo>
                  <a:lnTo>
                    <a:pt x="39199" y="15317"/>
                  </a:lnTo>
                  <a:lnTo>
                    <a:pt x="39229" y="15247"/>
                  </a:lnTo>
                  <a:lnTo>
                    <a:pt x="39259" y="15177"/>
                  </a:lnTo>
                  <a:lnTo>
                    <a:pt x="39309" y="15106"/>
                  </a:lnTo>
                  <a:lnTo>
                    <a:pt x="39370" y="15046"/>
                  </a:lnTo>
                  <a:lnTo>
                    <a:pt x="39440" y="14986"/>
                  </a:lnTo>
                  <a:lnTo>
                    <a:pt x="39581" y="14885"/>
                  </a:lnTo>
                  <a:lnTo>
                    <a:pt x="39741" y="14785"/>
                  </a:lnTo>
                  <a:lnTo>
                    <a:pt x="39892" y="14704"/>
                  </a:lnTo>
                  <a:lnTo>
                    <a:pt x="40214" y="14554"/>
                  </a:lnTo>
                  <a:lnTo>
                    <a:pt x="40546" y="14423"/>
                  </a:lnTo>
                  <a:lnTo>
                    <a:pt x="40867" y="14312"/>
                  </a:lnTo>
                  <a:lnTo>
                    <a:pt x="41199" y="14202"/>
                  </a:lnTo>
                  <a:lnTo>
                    <a:pt x="41531" y="14111"/>
                  </a:lnTo>
                  <a:lnTo>
                    <a:pt x="41862" y="14031"/>
                  </a:lnTo>
                  <a:lnTo>
                    <a:pt x="42566" y="13870"/>
                  </a:lnTo>
                  <a:lnTo>
                    <a:pt x="42847" y="13810"/>
                  </a:lnTo>
                  <a:lnTo>
                    <a:pt x="43129" y="13740"/>
                  </a:lnTo>
                  <a:lnTo>
                    <a:pt x="43400" y="13659"/>
                  </a:lnTo>
                  <a:lnTo>
                    <a:pt x="43681" y="13579"/>
                  </a:lnTo>
                  <a:lnTo>
                    <a:pt x="44214" y="13398"/>
                  </a:lnTo>
                  <a:lnTo>
                    <a:pt x="44747" y="13207"/>
                  </a:lnTo>
                  <a:lnTo>
                    <a:pt x="45792" y="12795"/>
                  </a:lnTo>
                  <a:lnTo>
                    <a:pt x="46315" y="12584"/>
                  </a:lnTo>
                  <a:lnTo>
                    <a:pt x="46837" y="12393"/>
                  </a:lnTo>
                  <a:lnTo>
                    <a:pt x="46646" y="12393"/>
                  </a:lnTo>
                  <a:lnTo>
                    <a:pt x="46395" y="12423"/>
                  </a:lnTo>
                  <a:lnTo>
                    <a:pt x="46104" y="12463"/>
                  </a:lnTo>
                  <a:lnTo>
                    <a:pt x="45762" y="12523"/>
                  </a:lnTo>
                  <a:lnTo>
                    <a:pt x="45008" y="12664"/>
                  </a:lnTo>
                  <a:lnTo>
                    <a:pt x="44616" y="12734"/>
                  </a:lnTo>
                  <a:lnTo>
                    <a:pt x="44234" y="12795"/>
                  </a:lnTo>
                  <a:lnTo>
                    <a:pt x="43862" y="12845"/>
                  </a:lnTo>
                  <a:lnTo>
                    <a:pt x="43531" y="12875"/>
                  </a:lnTo>
                  <a:lnTo>
                    <a:pt x="43229" y="12875"/>
                  </a:lnTo>
                  <a:lnTo>
                    <a:pt x="43098" y="12865"/>
                  </a:lnTo>
                  <a:lnTo>
                    <a:pt x="42978" y="12845"/>
                  </a:lnTo>
                  <a:lnTo>
                    <a:pt x="42877" y="12815"/>
                  </a:lnTo>
                  <a:lnTo>
                    <a:pt x="42797" y="12775"/>
                  </a:lnTo>
                  <a:lnTo>
                    <a:pt x="42727" y="12724"/>
                  </a:lnTo>
                  <a:lnTo>
                    <a:pt x="42686" y="12674"/>
                  </a:lnTo>
                  <a:lnTo>
                    <a:pt x="42676" y="12634"/>
                  </a:lnTo>
                  <a:lnTo>
                    <a:pt x="42666" y="12594"/>
                  </a:lnTo>
                  <a:lnTo>
                    <a:pt x="42666" y="12513"/>
                  </a:lnTo>
                  <a:lnTo>
                    <a:pt x="42686" y="12413"/>
                  </a:lnTo>
                  <a:lnTo>
                    <a:pt x="42737" y="12302"/>
                  </a:lnTo>
                  <a:lnTo>
                    <a:pt x="42777" y="12242"/>
                  </a:lnTo>
                  <a:lnTo>
                    <a:pt x="42827" y="12182"/>
                  </a:lnTo>
                  <a:lnTo>
                    <a:pt x="42887" y="12111"/>
                  </a:lnTo>
                  <a:lnTo>
                    <a:pt x="42968" y="12051"/>
                  </a:lnTo>
                  <a:lnTo>
                    <a:pt x="43149" y="11910"/>
                  </a:lnTo>
                  <a:lnTo>
                    <a:pt x="43360" y="11780"/>
                  </a:lnTo>
                  <a:lnTo>
                    <a:pt x="43611" y="11639"/>
                  </a:lnTo>
                  <a:lnTo>
                    <a:pt x="43872" y="11498"/>
                  </a:lnTo>
                  <a:lnTo>
                    <a:pt x="44455" y="11227"/>
                  </a:lnTo>
                  <a:lnTo>
                    <a:pt x="45048" y="10955"/>
                  </a:lnTo>
                  <a:lnTo>
                    <a:pt x="45611" y="10694"/>
                  </a:lnTo>
                  <a:lnTo>
                    <a:pt x="45872" y="10573"/>
                  </a:lnTo>
                  <a:lnTo>
                    <a:pt x="46094" y="10443"/>
                  </a:lnTo>
                  <a:lnTo>
                    <a:pt x="46295" y="10332"/>
                  </a:lnTo>
                  <a:lnTo>
                    <a:pt x="46445" y="10222"/>
                  </a:lnTo>
                  <a:lnTo>
                    <a:pt x="46023" y="10282"/>
                  </a:lnTo>
                  <a:lnTo>
                    <a:pt x="45601" y="10352"/>
                  </a:lnTo>
                  <a:lnTo>
                    <a:pt x="45179" y="10443"/>
                  </a:lnTo>
                  <a:lnTo>
                    <a:pt x="44757" y="10543"/>
                  </a:lnTo>
                  <a:lnTo>
                    <a:pt x="44345" y="10654"/>
                  </a:lnTo>
                  <a:lnTo>
                    <a:pt x="43933" y="10785"/>
                  </a:lnTo>
                  <a:lnTo>
                    <a:pt x="43531" y="10925"/>
                  </a:lnTo>
                  <a:lnTo>
                    <a:pt x="43139" y="11086"/>
                  </a:lnTo>
                  <a:lnTo>
                    <a:pt x="42747" y="11257"/>
                  </a:lnTo>
                  <a:lnTo>
                    <a:pt x="42365" y="11448"/>
                  </a:lnTo>
                  <a:lnTo>
                    <a:pt x="41983" y="11639"/>
                  </a:lnTo>
                  <a:lnTo>
                    <a:pt x="41621" y="11860"/>
                  </a:lnTo>
                  <a:lnTo>
                    <a:pt x="41259" y="12081"/>
                  </a:lnTo>
                  <a:lnTo>
                    <a:pt x="40917" y="12322"/>
                  </a:lnTo>
                  <a:lnTo>
                    <a:pt x="40586" y="12584"/>
                  </a:lnTo>
                  <a:lnTo>
                    <a:pt x="40254" y="12855"/>
                  </a:lnTo>
                  <a:lnTo>
                    <a:pt x="40103" y="12996"/>
                  </a:lnTo>
                  <a:lnTo>
                    <a:pt x="39942" y="13136"/>
                  </a:lnTo>
                  <a:lnTo>
                    <a:pt x="39651" y="13438"/>
                  </a:lnTo>
                  <a:lnTo>
                    <a:pt x="39370" y="13750"/>
                  </a:lnTo>
                  <a:lnTo>
                    <a:pt x="39078" y="14061"/>
                  </a:lnTo>
                  <a:lnTo>
                    <a:pt x="38797" y="14363"/>
                  </a:lnTo>
                  <a:lnTo>
                    <a:pt x="38495" y="14664"/>
                  </a:lnTo>
                  <a:lnTo>
                    <a:pt x="38344" y="14805"/>
                  </a:lnTo>
                  <a:lnTo>
                    <a:pt x="38184" y="14946"/>
                  </a:lnTo>
                  <a:lnTo>
                    <a:pt x="38023" y="15086"/>
                  </a:lnTo>
                  <a:lnTo>
                    <a:pt x="37852" y="15217"/>
                  </a:lnTo>
                  <a:lnTo>
                    <a:pt x="37721" y="15317"/>
                  </a:lnTo>
                  <a:lnTo>
                    <a:pt x="37611" y="15418"/>
                  </a:lnTo>
                  <a:lnTo>
                    <a:pt x="37390" y="15609"/>
                  </a:lnTo>
                  <a:lnTo>
                    <a:pt x="37269" y="15689"/>
                  </a:lnTo>
                  <a:lnTo>
                    <a:pt x="37148" y="15760"/>
                  </a:lnTo>
                  <a:lnTo>
                    <a:pt x="37008" y="15810"/>
                  </a:lnTo>
                  <a:lnTo>
                    <a:pt x="36927" y="15840"/>
                  </a:lnTo>
                  <a:lnTo>
                    <a:pt x="36847" y="15850"/>
                  </a:lnTo>
                  <a:lnTo>
                    <a:pt x="36766" y="15860"/>
                  </a:lnTo>
                  <a:lnTo>
                    <a:pt x="36636" y="15860"/>
                  </a:lnTo>
                  <a:lnTo>
                    <a:pt x="36565" y="15850"/>
                  </a:lnTo>
                  <a:lnTo>
                    <a:pt x="36505" y="15830"/>
                  </a:lnTo>
                  <a:lnTo>
                    <a:pt x="36445" y="15800"/>
                  </a:lnTo>
                  <a:lnTo>
                    <a:pt x="36384" y="15770"/>
                  </a:lnTo>
                  <a:lnTo>
                    <a:pt x="36334" y="15740"/>
                  </a:lnTo>
                  <a:lnTo>
                    <a:pt x="36284" y="15699"/>
                  </a:lnTo>
                  <a:lnTo>
                    <a:pt x="36244" y="15659"/>
                  </a:lnTo>
                  <a:lnTo>
                    <a:pt x="36204" y="15609"/>
                  </a:lnTo>
                  <a:lnTo>
                    <a:pt x="36163" y="15559"/>
                  </a:lnTo>
                  <a:lnTo>
                    <a:pt x="36143" y="15498"/>
                  </a:lnTo>
                  <a:lnTo>
                    <a:pt x="36123" y="15448"/>
                  </a:lnTo>
                  <a:lnTo>
                    <a:pt x="36103" y="15388"/>
                  </a:lnTo>
                  <a:lnTo>
                    <a:pt x="36103" y="15317"/>
                  </a:lnTo>
                  <a:lnTo>
                    <a:pt x="36103" y="15197"/>
                  </a:lnTo>
                  <a:lnTo>
                    <a:pt x="36113" y="15066"/>
                  </a:lnTo>
                  <a:lnTo>
                    <a:pt x="36133" y="14956"/>
                  </a:lnTo>
                  <a:lnTo>
                    <a:pt x="36153" y="14835"/>
                  </a:lnTo>
                  <a:lnTo>
                    <a:pt x="36194" y="14724"/>
                  </a:lnTo>
                  <a:lnTo>
                    <a:pt x="36234" y="14614"/>
                  </a:lnTo>
                  <a:lnTo>
                    <a:pt x="36334" y="14393"/>
                  </a:lnTo>
                  <a:lnTo>
                    <a:pt x="36445" y="14182"/>
                  </a:lnTo>
                  <a:lnTo>
                    <a:pt x="36565" y="13971"/>
                  </a:lnTo>
                  <a:lnTo>
                    <a:pt x="36676" y="13750"/>
                  </a:lnTo>
                  <a:lnTo>
                    <a:pt x="36787" y="13528"/>
                  </a:lnTo>
                  <a:lnTo>
                    <a:pt x="36867" y="13348"/>
                  </a:lnTo>
                  <a:lnTo>
                    <a:pt x="36957" y="13177"/>
                  </a:lnTo>
                  <a:lnTo>
                    <a:pt x="37048" y="12996"/>
                  </a:lnTo>
                  <a:lnTo>
                    <a:pt x="37148" y="12825"/>
                  </a:lnTo>
                  <a:lnTo>
                    <a:pt x="37259" y="12664"/>
                  </a:lnTo>
                  <a:lnTo>
                    <a:pt x="37380" y="12503"/>
                  </a:lnTo>
                  <a:lnTo>
                    <a:pt x="37510" y="12352"/>
                  </a:lnTo>
                  <a:lnTo>
                    <a:pt x="37661" y="12212"/>
                  </a:lnTo>
                  <a:lnTo>
                    <a:pt x="37832" y="12041"/>
                  </a:lnTo>
                  <a:lnTo>
                    <a:pt x="37993" y="11870"/>
                  </a:lnTo>
                  <a:lnTo>
                    <a:pt x="38143" y="11689"/>
                  </a:lnTo>
                  <a:lnTo>
                    <a:pt x="38274" y="11508"/>
                  </a:lnTo>
                  <a:lnTo>
                    <a:pt x="38405" y="11327"/>
                  </a:lnTo>
                  <a:lnTo>
                    <a:pt x="38525" y="11136"/>
                  </a:lnTo>
                  <a:lnTo>
                    <a:pt x="38746" y="10744"/>
                  </a:lnTo>
                  <a:lnTo>
                    <a:pt x="39179" y="9970"/>
                  </a:lnTo>
                  <a:lnTo>
                    <a:pt x="39410" y="9589"/>
                  </a:lnTo>
                  <a:lnTo>
                    <a:pt x="39530" y="9398"/>
                  </a:lnTo>
                  <a:lnTo>
                    <a:pt x="39651" y="9217"/>
                  </a:lnTo>
                  <a:lnTo>
                    <a:pt x="39500" y="9307"/>
                  </a:lnTo>
                  <a:lnTo>
                    <a:pt x="39349" y="9408"/>
                  </a:lnTo>
                  <a:lnTo>
                    <a:pt x="39199" y="9518"/>
                  </a:lnTo>
                  <a:lnTo>
                    <a:pt x="39058" y="9639"/>
                  </a:lnTo>
                  <a:lnTo>
                    <a:pt x="38917" y="9769"/>
                  </a:lnTo>
                  <a:lnTo>
                    <a:pt x="38777" y="9900"/>
                  </a:lnTo>
                  <a:lnTo>
                    <a:pt x="38515" y="10182"/>
                  </a:lnTo>
                  <a:lnTo>
                    <a:pt x="38264" y="10473"/>
                  </a:lnTo>
                  <a:lnTo>
                    <a:pt x="38033" y="10775"/>
                  </a:lnTo>
                  <a:lnTo>
                    <a:pt x="37611" y="11347"/>
                  </a:lnTo>
                  <a:lnTo>
                    <a:pt x="37470" y="11548"/>
                  </a:lnTo>
                  <a:lnTo>
                    <a:pt x="37410" y="11629"/>
                  </a:lnTo>
                  <a:lnTo>
                    <a:pt x="37369" y="11659"/>
                  </a:lnTo>
                  <a:lnTo>
                    <a:pt x="37339" y="11679"/>
                  </a:lnTo>
                  <a:lnTo>
                    <a:pt x="37299" y="11699"/>
                  </a:lnTo>
                  <a:lnTo>
                    <a:pt x="37269" y="11709"/>
                  </a:lnTo>
                  <a:lnTo>
                    <a:pt x="37229" y="11699"/>
                  </a:lnTo>
                  <a:lnTo>
                    <a:pt x="37189" y="11689"/>
                  </a:lnTo>
                  <a:lnTo>
                    <a:pt x="37148" y="11659"/>
                  </a:lnTo>
                  <a:lnTo>
                    <a:pt x="37108" y="11619"/>
                  </a:lnTo>
                  <a:lnTo>
                    <a:pt x="37068" y="11558"/>
                  </a:lnTo>
                  <a:lnTo>
                    <a:pt x="37018" y="11488"/>
                  </a:lnTo>
                  <a:lnTo>
                    <a:pt x="36977" y="11388"/>
                  </a:lnTo>
                  <a:lnTo>
                    <a:pt x="36957" y="11287"/>
                  </a:lnTo>
                  <a:lnTo>
                    <a:pt x="36937" y="11166"/>
                  </a:lnTo>
                  <a:lnTo>
                    <a:pt x="36937" y="11046"/>
                  </a:lnTo>
                  <a:lnTo>
                    <a:pt x="36937" y="10925"/>
                  </a:lnTo>
                  <a:lnTo>
                    <a:pt x="36947" y="10805"/>
                  </a:lnTo>
                  <a:lnTo>
                    <a:pt x="36988" y="10594"/>
                  </a:lnTo>
                  <a:lnTo>
                    <a:pt x="37068" y="10242"/>
                  </a:lnTo>
                  <a:lnTo>
                    <a:pt x="37168" y="9890"/>
                  </a:lnTo>
                  <a:lnTo>
                    <a:pt x="37369" y="9186"/>
                  </a:lnTo>
                  <a:lnTo>
                    <a:pt x="37470" y="8835"/>
                  </a:lnTo>
                  <a:lnTo>
                    <a:pt x="37550" y="8483"/>
                  </a:lnTo>
                  <a:lnTo>
                    <a:pt x="37581" y="8302"/>
                  </a:lnTo>
                  <a:lnTo>
                    <a:pt x="37601" y="8121"/>
                  </a:lnTo>
                  <a:lnTo>
                    <a:pt x="37621" y="7940"/>
                  </a:lnTo>
                  <a:lnTo>
                    <a:pt x="37631" y="7759"/>
                  </a:lnTo>
                  <a:lnTo>
                    <a:pt x="37460" y="7970"/>
                  </a:lnTo>
                  <a:lnTo>
                    <a:pt x="37309" y="8181"/>
                  </a:lnTo>
                  <a:lnTo>
                    <a:pt x="37168" y="8403"/>
                  </a:lnTo>
                  <a:lnTo>
                    <a:pt x="37048" y="8624"/>
                  </a:lnTo>
                  <a:lnTo>
                    <a:pt x="36927" y="8855"/>
                  </a:lnTo>
                  <a:lnTo>
                    <a:pt x="36817" y="9086"/>
                  </a:lnTo>
                  <a:lnTo>
                    <a:pt x="36716" y="9327"/>
                  </a:lnTo>
                  <a:lnTo>
                    <a:pt x="36626" y="9558"/>
                  </a:lnTo>
                  <a:lnTo>
                    <a:pt x="36545" y="9800"/>
                  </a:lnTo>
                  <a:lnTo>
                    <a:pt x="36475" y="10051"/>
                  </a:lnTo>
                  <a:lnTo>
                    <a:pt x="36334" y="10543"/>
                  </a:lnTo>
                  <a:lnTo>
                    <a:pt x="36224" y="11036"/>
                  </a:lnTo>
                  <a:lnTo>
                    <a:pt x="36123" y="11538"/>
                  </a:lnTo>
                  <a:lnTo>
                    <a:pt x="35932" y="12543"/>
                  </a:lnTo>
                  <a:lnTo>
                    <a:pt x="35832" y="13046"/>
                  </a:lnTo>
                  <a:lnTo>
                    <a:pt x="35721" y="13528"/>
                  </a:lnTo>
                  <a:lnTo>
                    <a:pt x="35601" y="14011"/>
                  </a:lnTo>
                  <a:lnTo>
                    <a:pt x="35520" y="14242"/>
                  </a:lnTo>
                  <a:lnTo>
                    <a:pt x="35450" y="14473"/>
                  </a:lnTo>
                  <a:lnTo>
                    <a:pt x="35359" y="14704"/>
                  </a:lnTo>
                  <a:lnTo>
                    <a:pt x="35269" y="14926"/>
                  </a:lnTo>
                  <a:lnTo>
                    <a:pt x="35168" y="15137"/>
                  </a:lnTo>
                  <a:lnTo>
                    <a:pt x="35058" y="15358"/>
                  </a:lnTo>
                  <a:lnTo>
                    <a:pt x="34927" y="15559"/>
                  </a:lnTo>
                  <a:lnTo>
                    <a:pt x="34786" y="15740"/>
                  </a:lnTo>
                  <a:lnTo>
                    <a:pt x="34626" y="15921"/>
                  </a:lnTo>
                  <a:lnTo>
                    <a:pt x="34455" y="16081"/>
                  </a:lnTo>
                  <a:lnTo>
                    <a:pt x="34264" y="16222"/>
                  </a:lnTo>
                  <a:lnTo>
                    <a:pt x="34063" y="16353"/>
                  </a:lnTo>
                  <a:lnTo>
                    <a:pt x="33842" y="16463"/>
                  </a:lnTo>
                  <a:lnTo>
                    <a:pt x="33621" y="16564"/>
                  </a:lnTo>
                  <a:lnTo>
                    <a:pt x="33389" y="16644"/>
                  </a:lnTo>
                  <a:lnTo>
                    <a:pt x="33148" y="16704"/>
                  </a:lnTo>
                  <a:lnTo>
                    <a:pt x="32897" y="16745"/>
                  </a:lnTo>
                  <a:lnTo>
                    <a:pt x="32646" y="16775"/>
                  </a:lnTo>
                  <a:lnTo>
                    <a:pt x="32394" y="16775"/>
                  </a:lnTo>
                  <a:lnTo>
                    <a:pt x="32143" y="16765"/>
                  </a:lnTo>
                  <a:lnTo>
                    <a:pt x="31882" y="16735"/>
                  </a:lnTo>
                  <a:lnTo>
                    <a:pt x="31630" y="16684"/>
                  </a:lnTo>
                  <a:lnTo>
                    <a:pt x="31088" y="16544"/>
                  </a:lnTo>
                  <a:lnTo>
                    <a:pt x="30545" y="16403"/>
                  </a:lnTo>
                  <a:lnTo>
                    <a:pt x="30002" y="16252"/>
                  </a:lnTo>
                  <a:lnTo>
                    <a:pt x="29459" y="16091"/>
                  </a:lnTo>
                  <a:lnTo>
                    <a:pt x="28927" y="15921"/>
                  </a:lnTo>
                  <a:lnTo>
                    <a:pt x="28404" y="15740"/>
                  </a:lnTo>
                  <a:lnTo>
                    <a:pt x="27902" y="15539"/>
                  </a:lnTo>
                  <a:lnTo>
                    <a:pt x="27409" y="15328"/>
                  </a:lnTo>
                  <a:lnTo>
                    <a:pt x="27258" y="15257"/>
                  </a:lnTo>
                  <a:lnTo>
                    <a:pt x="27108" y="15177"/>
                  </a:lnTo>
                  <a:lnTo>
                    <a:pt x="26967" y="15096"/>
                  </a:lnTo>
                  <a:lnTo>
                    <a:pt x="26826" y="15006"/>
                  </a:lnTo>
                  <a:lnTo>
                    <a:pt x="26685" y="14915"/>
                  </a:lnTo>
                  <a:lnTo>
                    <a:pt x="26555" y="14815"/>
                  </a:lnTo>
                  <a:lnTo>
                    <a:pt x="26424" y="14704"/>
                  </a:lnTo>
                  <a:lnTo>
                    <a:pt x="26304" y="14594"/>
                  </a:lnTo>
                  <a:lnTo>
                    <a:pt x="26193" y="14483"/>
                  </a:lnTo>
                  <a:lnTo>
                    <a:pt x="26082" y="14363"/>
                  </a:lnTo>
                  <a:lnTo>
                    <a:pt x="25982" y="14242"/>
                  </a:lnTo>
                  <a:lnTo>
                    <a:pt x="25881" y="14111"/>
                  </a:lnTo>
                  <a:lnTo>
                    <a:pt x="25801" y="13991"/>
                  </a:lnTo>
                  <a:lnTo>
                    <a:pt x="25711" y="13850"/>
                  </a:lnTo>
                  <a:lnTo>
                    <a:pt x="25640" y="13719"/>
                  </a:lnTo>
                  <a:lnTo>
                    <a:pt x="25580" y="13579"/>
                  </a:lnTo>
                  <a:lnTo>
                    <a:pt x="25520" y="13438"/>
                  </a:lnTo>
                  <a:lnTo>
                    <a:pt x="25469" y="13297"/>
                  </a:lnTo>
                  <a:lnTo>
                    <a:pt x="25429" y="13157"/>
                  </a:lnTo>
                  <a:lnTo>
                    <a:pt x="25399" y="13006"/>
                  </a:lnTo>
                  <a:lnTo>
                    <a:pt x="25379" y="12865"/>
                  </a:lnTo>
                  <a:lnTo>
                    <a:pt x="25369" y="12714"/>
                  </a:lnTo>
                  <a:lnTo>
                    <a:pt x="25369" y="12564"/>
                  </a:lnTo>
                  <a:lnTo>
                    <a:pt x="25379" y="12413"/>
                  </a:lnTo>
                  <a:lnTo>
                    <a:pt x="25399" y="12262"/>
                  </a:lnTo>
                  <a:lnTo>
                    <a:pt x="25429" y="12111"/>
                  </a:lnTo>
                  <a:lnTo>
                    <a:pt x="25469" y="11971"/>
                  </a:lnTo>
                  <a:lnTo>
                    <a:pt x="25520" y="11820"/>
                  </a:lnTo>
                  <a:lnTo>
                    <a:pt x="25590" y="11669"/>
                  </a:lnTo>
                  <a:lnTo>
                    <a:pt x="25670" y="11518"/>
                  </a:lnTo>
                  <a:lnTo>
                    <a:pt x="25761" y="11378"/>
                  </a:lnTo>
                  <a:lnTo>
                    <a:pt x="25861" y="11227"/>
                  </a:lnTo>
                  <a:lnTo>
                    <a:pt x="26223" y="10764"/>
                  </a:lnTo>
                  <a:lnTo>
                    <a:pt x="26404" y="10533"/>
                  </a:lnTo>
                  <a:lnTo>
                    <a:pt x="26595" y="10302"/>
                  </a:lnTo>
                  <a:lnTo>
                    <a:pt x="26786" y="10081"/>
                  </a:lnTo>
                  <a:lnTo>
                    <a:pt x="26997" y="9870"/>
                  </a:lnTo>
                  <a:lnTo>
                    <a:pt x="27208" y="9679"/>
                  </a:lnTo>
                  <a:lnTo>
                    <a:pt x="27309" y="9599"/>
                  </a:lnTo>
                  <a:lnTo>
                    <a:pt x="27429" y="9518"/>
                  </a:lnTo>
                  <a:lnTo>
                    <a:pt x="27550" y="9438"/>
                  </a:lnTo>
                  <a:lnTo>
                    <a:pt x="27680" y="9367"/>
                  </a:lnTo>
                  <a:lnTo>
                    <a:pt x="27932" y="9237"/>
                  </a:lnTo>
                  <a:lnTo>
                    <a:pt x="28183" y="9136"/>
                  </a:lnTo>
                  <a:lnTo>
                    <a:pt x="28434" y="9036"/>
                  </a:lnTo>
                  <a:lnTo>
                    <a:pt x="28696" y="8925"/>
                  </a:lnTo>
                  <a:lnTo>
                    <a:pt x="28816" y="8865"/>
                  </a:lnTo>
                  <a:lnTo>
                    <a:pt x="28947" y="8794"/>
                  </a:lnTo>
                  <a:lnTo>
                    <a:pt x="29068" y="8724"/>
                  </a:lnTo>
                  <a:lnTo>
                    <a:pt x="29198" y="8634"/>
                  </a:lnTo>
                  <a:lnTo>
                    <a:pt x="29319" y="8543"/>
                  </a:lnTo>
                  <a:lnTo>
                    <a:pt x="29449" y="8433"/>
                  </a:lnTo>
                  <a:lnTo>
                    <a:pt x="29681" y="8212"/>
                  </a:lnTo>
                  <a:lnTo>
                    <a:pt x="29902" y="7990"/>
                  </a:lnTo>
                  <a:lnTo>
                    <a:pt x="30354" y="7518"/>
                  </a:lnTo>
                  <a:lnTo>
                    <a:pt x="30786" y="7046"/>
                  </a:lnTo>
                  <a:lnTo>
                    <a:pt x="31218" y="6593"/>
                  </a:lnTo>
                  <a:lnTo>
                    <a:pt x="31168" y="6644"/>
                  </a:lnTo>
                  <a:lnTo>
                    <a:pt x="31108" y="6694"/>
                  </a:lnTo>
                  <a:lnTo>
                    <a:pt x="30957" y="6784"/>
                  </a:lnTo>
                  <a:lnTo>
                    <a:pt x="30796" y="6875"/>
                  </a:lnTo>
                  <a:lnTo>
                    <a:pt x="30615" y="6965"/>
                  </a:lnTo>
                  <a:lnTo>
                    <a:pt x="30264" y="7136"/>
                  </a:lnTo>
                  <a:lnTo>
                    <a:pt x="30103" y="7227"/>
                  </a:lnTo>
                  <a:lnTo>
                    <a:pt x="29962" y="7317"/>
                  </a:lnTo>
                  <a:lnTo>
                    <a:pt x="29681" y="7538"/>
                  </a:lnTo>
                  <a:lnTo>
                    <a:pt x="29409" y="7759"/>
                  </a:lnTo>
                  <a:lnTo>
                    <a:pt x="29138" y="7990"/>
                  </a:lnTo>
                  <a:lnTo>
                    <a:pt x="28856" y="8212"/>
                  </a:lnTo>
                  <a:lnTo>
                    <a:pt x="28655" y="8362"/>
                  </a:lnTo>
                  <a:lnTo>
                    <a:pt x="28565" y="8423"/>
                  </a:lnTo>
                  <a:lnTo>
                    <a:pt x="28475" y="8463"/>
                  </a:lnTo>
                  <a:lnTo>
                    <a:pt x="28424" y="8483"/>
                  </a:lnTo>
                  <a:lnTo>
                    <a:pt x="28374" y="8483"/>
                  </a:lnTo>
                  <a:lnTo>
                    <a:pt x="28324" y="8493"/>
                  </a:lnTo>
                  <a:lnTo>
                    <a:pt x="28273" y="8483"/>
                  </a:lnTo>
                  <a:lnTo>
                    <a:pt x="28213" y="8473"/>
                  </a:lnTo>
                  <a:lnTo>
                    <a:pt x="28163" y="8443"/>
                  </a:lnTo>
                  <a:lnTo>
                    <a:pt x="28103" y="8413"/>
                  </a:lnTo>
                  <a:lnTo>
                    <a:pt x="28032" y="8372"/>
                  </a:lnTo>
                  <a:lnTo>
                    <a:pt x="27962" y="8312"/>
                  </a:lnTo>
                  <a:lnTo>
                    <a:pt x="27912" y="8252"/>
                  </a:lnTo>
                  <a:lnTo>
                    <a:pt x="27871" y="8191"/>
                  </a:lnTo>
                  <a:lnTo>
                    <a:pt x="27851" y="8131"/>
                  </a:lnTo>
                  <a:lnTo>
                    <a:pt x="27831" y="8071"/>
                  </a:lnTo>
                  <a:lnTo>
                    <a:pt x="27831" y="8011"/>
                  </a:lnTo>
                  <a:lnTo>
                    <a:pt x="27841" y="7950"/>
                  </a:lnTo>
                  <a:lnTo>
                    <a:pt x="27851" y="7890"/>
                  </a:lnTo>
                  <a:lnTo>
                    <a:pt x="27902" y="7759"/>
                  </a:lnTo>
                  <a:lnTo>
                    <a:pt x="27962" y="7629"/>
                  </a:lnTo>
                  <a:lnTo>
                    <a:pt x="28022" y="7508"/>
                  </a:lnTo>
                  <a:lnTo>
                    <a:pt x="28072" y="7377"/>
                  </a:lnTo>
                  <a:lnTo>
                    <a:pt x="28123" y="7227"/>
                  </a:lnTo>
                  <a:lnTo>
                    <a:pt x="28153" y="7076"/>
                  </a:lnTo>
                  <a:lnTo>
                    <a:pt x="28183" y="6915"/>
                  </a:lnTo>
                  <a:lnTo>
                    <a:pt x="28203" y="6754"/>
                  </a:lnTo>
                  <a:lnTo>
                    <a:pt x="28213" y="6422"/>
                  </a:lnTo>
                  <a:lnTo>
                    <a:pt x="28213" y="6111"/>
                  </a:lnTo>
                  <a:lnTo>
                    <a:pt x="28203" y="5990"/>
                  </a:lnTo>
                  <a:lnTo>
                    <a:pt x="28173" y="5840"/>
                  </a:lnTo>
                  <a:lnTo>
                    <a:pt x="28072" y="5508"/>
                  </a:lnTo>
                  <a:lnTo>
                    <a:pt x="28032" y="5347"/>
                  </a:lnTo>
                  <a:lnTo>
                    <a:pt x="27992" y="5196"/>
                  </a:lnTo>
                  <a:lnTo>
                    <a:pt x="27972" y="5066"/>
                  </a:lnTo>
                  <a:lnTo>
                    <a:pt x="27972" y="5005"/>
                  </a:lnTo>
                  <a:lnTo>
                    <a:pt x="27982" y="4965"/>
                  </a:lnTo>
                  <a:lnTo>
                    <a:pt x="27932" y="5136"/>
                  </a:lnTo>
                  <a:lnTo>
                    <a:pt x="27882" y="5307"/>
                  </a:lnTo>
                  <a:lnTo>
                    <a:pt x="27811" y="5649"/>
                  </a:lnTo>
                  <a:lnTo>
                    <a:pt x="27751" y="6000"/>
                  </a:lnTo>
                  <a:lnTo>
                    <a:pt x="27691" y="6342"/>
                  </a:lnTo>
                  <a:lnTo>
                    <a:pt x="27590" y="7046"/>
                  </a:lnTo>
                  <a:lnTo>
                    <a:pt x="27530" y="7387"/>
                  </a:lnTo>
                  <a:lnTo>
                    <a:pt x="27449" y="7739"/>
                  </a:lnTo>
                  <a:lnTo>
                    <a:pt x="27379" y="8000"/>
                  </a:lnTo>
                  <a:lnTo>
                    <a:pt x="27258" y="8332"/>
                  </a:lnTo>
                  <a:lnTo>
                    <a:pt x="27188" y="8513"/>
                  </a:lnTo>
                  <a:lnTo>
                    <a:pt x="27098" y="8694"/>
                  </a:lnTo>
                  <a:lnTo>
                    <a:pt x="27007" y="8875"/>
                  </a:lnTo>
                  <a:lnTo>
                    <a:pt x="26907" y="9056"/>
                  </a:lnTo>
                  <a:lnTo>
                    <a:pt x="26796" y="9227"/>
                  </a:lnTo>
                  <a:lnTo>
                    <a:pt x="26665" y="9387"/>
                  </a:lnTo>
                  <a:lnTo>
                    <a:pt x="26535" y="9528"/>
                  </a:lnTo>
                  <a:lnTo>
                    <a:pt x="26464" y="9589"/>
                  </a:lnTo>
                  <a:lnTo>
                    <a:pt x="26394" y="9639"/>
                  </a:lnTo>
                  <a:lnTo>
                    <a:pt x="26324" y="9689"/>
                  </a:lnTo>
                  <a:lnTo>
                    <a:pt x="26243" y="9739"/>
                  </a:lnTo>
                  <a:lnTo>
                    <a:pt x="26173" y="9769"/>
                  </a:lnTo>
                  <a:lnTo>
                    <a:pt x="26092" y="9790"/>
                  </a:lnTo>
                  <a:lnTo>
                    <a:pt x="26002" y="9810"/>
                  </a:lnTo>
                  <a:lnTo>
                    <a:pt x="25922" y="9820"/>
                  </a:lnTo>
                  <a:lnTo>
                    <a:pt x="25831" y="9820"/>
                  </a:lnTo>
                  <a:lnTo>
                    <a:pt x="25741" y="9800"/>
                  </a:lnTo>
                  <a:lnTo>
                    <a:pt x="25630" y="9779"/>
                  </a:lnTo>
                  <a:lnTo>
                    <a:pt x="25540" y="9729"/>
                  </a:lnTo>
                  <a:lnTo>
                    <a:pt x="25449" y="9679"/>
                  </a:lnTo>
                  <a:lnTo>
                    <a:pt x="25369" y="9619"/>
                  </a:lnTo>
                  <a:lnTo>
                    <a:pt x="25309" y="9538"/>
                  </a:lnTo>
                  <a:lnTo>
                    <a:pt x="25248" y="9458"/>
                  </a:lnTo>
                  <a:lnTo>
                    <a:pt x="25208" y="9367"/>
                  </a:lnTo>
                  <a:lnTo>
                    <a:pt x="25168" y="9267"/>
                  </a:lnTo>
                  <a:lnTo>
                    <a:pt x="25138" y="9156"/>
                  </a:lnTo>
                  <a:lnTo>
                    <a:pt x="25107" y="9046"/>
                  </a:lnTo>
                  <a:lnTo>
                    <a:pt x="25097" y="8925"/>
                  </a:lnTo>
                  <a:lnTo>
                    <a:pt x="25087" y="8794"/>
                  </a:lnTo>
                  <a:lnTo>
                    <a:pt x="25087" y="8664"/>
                  </a:lnTo>
                  <a:lnTo>
                    <a:pt x="25087" y="8533"/>
                  </a:lnTo>
                  <a:lnTo>
                    <a:pt x="25107" y="8262"/>
                  </a:lnTo>
                  <a:lnTo>
                    <a:pt x="25158" y="7990"/>
                  </a:lnTo>
                  <a:lnTo>
                    <a:pt x="25208" y="7719"/>
                  </a:lnTo>
                  <a:lnTo>
                    <a:pt x="25278" y="7448"/>
                  </a:lnTo>
                  <a:lnTo>
                    <a:pt x="25359" y="7196"/>
                  </a:lnTo>
                  <a:lnTo>
                    <a:pt x="25439" y="6965"/>
                  </a:lnTo>
                  <a:lnTo>
                    <a:pt x="25520" y="6764"/>
                  </a:lnTo>
                  <a:lnTo>
                    <a:pt x="25590" y="6583"/>
                  </a:lnTo>
                  <a:lnTo>
                    <a:pt x="25660" y="6453"/>
                  </a:lnTo>
                  <a:lnTo>
                    <a:pt x="25851" y="6141"/>
                  </a:lnTo>
                  <a:lnTo>
                    <a:pt x="26042" y="5829"/>
                  </a:lnTo>
                  <a:lnTo>
                    <a:pt x="26243" y="5508"/>
                  </a:lnTo>
                  <a:lnTo>
                    <a:pt x="26424" y="5186"/>
                  </a:lnTo>
                  <a:lnTo>
                    <a:pt x="26595" y="4865"/>
                  </a:lnTo>
                  <a:lnTo>
                    <a:pt x="26675" y="4704"/>
                  </a:lnTo>
                  <a:lnTo>
                    <a:pt x="26746" y="4533"/>
                  </a:lnTo>
                  <a:lnTo>
                    <a:pt x="26806" y="4362"/>
                  </a:lnTo>
                  <a:lnTo>
                    <a:pt x="26866" y="4191"/>
                  </a:lnTo>
                  <a:lnTo>
                    <a:pt x="26907" y="4020"/>
                  </a:lnTo>
                  <a:lnTo>
                    <a:pt x="26947" y="3839"/>
                  </a:lnTo>
                  <a:lnTo>
                    <a:pt x="26977" y="3598"/>
                  </a:lnTo>
                  <a:lnTo>
                    <a:pt x="26997" y="3357"/>
                  </a:lnTo>
                  <a:lnTo>
                    <a:pt x="27007" y="3116"/>
                  </a:lnTo>
                  <a:lnTo>
                    <a:pt x="27007" y="2875"/>
                  </a:lnTo>
                  <a:lnTo>
                    <a:pt x="26997" y="2633"/>
                  </a:lnTo>
                  <a:lnTo>
                    <a:pt x="26977" y="2392"/>
                  </a:lnTo>
                  <a:lnTo>
                    <a:pt x="26927" y="1910"/>
                  </a:lnTo>
                  <a:lnTo>
                    <a:pt x="26876" y="1437"/>
                  </a:lnTo>
                  <a:lnTo>
                    <a:pt x="26836" y="955"/>
                  </a:lnTo>
                  <a:lnTo>
                    <a:pt x="26816" y="714"/>
                  </a:lnTo>
                  <a:lnTo>
                    <a:pt x="26806" y="482"/>
                  </a:lnTo>
                  <a:lnTo>
                    <a:pt x="26806" y="241"/>
                  </a:lnTo>
                  <a:lnTo>
                    <a:pt x="26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5797440" y="1681817"/>
              <a:ext cx="202434" cy="309463"/>
            </a:xfrm>
            <a:custGeom>
              <a:rect b="b" l="l" r="r" t="t"/>
              <a:pathLst>
                <a:path extrusionOk="0" h="28012" w="18324">
                  <a:moveTo>
                    <a:pt x="11700" y="0"/>
                  </a:moveTo>
                  <a:lnTo>
                    <a:pt x="11589" y="10"/>
                  </a:lnTo>
                  <a:lnTo>
                    <a:pt x="11358" y="40"/>
                  </a:lnTo>
                  <a:lnTo>
                    <a:pt x="11117" y="91"/>
                  </a:lnTo>
                  <a:lnTo>
                    <a:pt x="10896" y="161"/>
                  </a:lnTo>
                  <a:lnTo>
                    <a:pt x="10675" y="241"/>
                  </a:lnTo>
                  <a:lnTo>
                    <a:pt x="10464" y="322"/>
                  </a:lnTo>
                  <a:lnTo>
                    <a:pt x="10283" y="402"/>
                  </a:lnTo>
                  <a:lnTo>
                    <a:pt x="10021" y="533"/>
                  </a:lnTo>
                  <a:lnTo>
                    <a:pt x="9921" y="583"/>
                  </a:lnTo>
                  <a:lnTo>
                    <a:pt x="9891" y="704"/>
                  </a:lnTo>
                  <a:lnTo>
                    <a:pt x="9790" y="1035"/>
                  </a:lnTo>
                  <a:lnTo>
                    <a:pt x="9629" y="1578"/>
                  </a:lnTo>
                  <a:lnTo>
                    <a:pt x="9509" y="1930"/>
                  </a:lnTo>
                  <a:lnTo>
                    <a:pt x="9368" y="2322"/>
                  </a:lnTo>
                  <a:lnTo>
                    <a:pt x="9207" y="2764"/>
                  </a:lnTo>
                  <a:lnTo>
                    <a:pt x="9016" y="3247"/>
                  </a:lnTo>
                  <a:lnTo>
                    <a:pt x="8805" y="3769"/>
                  </a:lnTo>
                  <a:lnTo>
                    <a:pt x="8564" y="4342"/>
                  </a:lnTo>
                  <a:lnTo>
                    <a:pt x="8293" y="4955"/>
                  </a:lnTo>
                  <a:lnTo>
                    <a:pt x="7991" y="5598"/>
                  </a:lnTo>
                  <a:lnTo>
                    <a:pt x="7660" y="6282"/>
                  </a:lnTo>
                  <a:lnTo>
                    <a:pt x="7288" y="7006"/>
                  </a:lnTo>
                  <a:lnTo>
                    <a:pt x="7197" y="7187"/>
                  </a:lnTo>
                  <a:lnTo>
                    <a:pt x="7097" y="7367"/>
                  </a:lnTo>
                  <a:lnTo>
                    <a:pt x="6986" y="7538"/>
                  </a:lnTo>
                  <a:lnTo>
                    <a:pt x="6876" y="7709"/>
                  </a:lnTo>
                  <a:lnTo>
                    <a:pt x="6644" y="8031"/>
                  </a:lnTo>
                  <a:lnTo>
                    <a:pt x="6393" y="8332"/>
                  </a:lnTo>
                  <a:lnTo>
                    <a:pt x="6132" y="8614"/>
                  </a:lnTo>
                  <a:lnTo>
                    <a:pt x="5860" y="8885"/>
                  </a:lnTo>
                  <a:lnTo>
                    <a:pt x="5579" y="9136"/>
                  </a:lnTo>
                  <a:lnTo>
                    <a:pt x="5288" y="9378"/>
                  </a:lnTo>
                  <a:lnTo>
                    <a:pt x="4996" y="9599"/>
                  </a:lnTo>
                  <a:lnTo>
                    <a:pt x="4695" y="9800"/>
                  </a:lnTo>
                  <a:lnTo>
                    <a:pt x="4393" y="9991"/>
                  </a:lnTo>
                  <a:lnTo>
                    <a:pt x="4092" y="10172"/>
                  </a:lnTo>
                  <a:lnTo>
                    <a:pt x="3780" y="10332"/>
                  </a:lnTo>
                  <a:lnTo>
                    <a:pt x="3478" y="10483"/>
                  </a:lnTo>
                  <a:lnTo>
                    <a:pt x="3177" y="10624"/>
                  </a:lnTo>
                  <a:lnTo>
                    <a:pt x="2875" y="10745"/>
                  </a:lnTo>
                  <a:lnTo>
                    <a:pt x="2584" y="10855"/>
                  </a:lnTo>
                  <a:lnTo>
                    <a:pt x="2302" y="10966"/>
                  </a:lnTo>
                  <a:lnTo>
                    <a:pt x="2031" y="11056"/>
                  </a:lnTo>
                  <a:lnTo>
                    <a:pt x="1770" y="11137"/>
                  </a:lnTo>
                  <a:lnTo>
                    <a:pt x="1277" y="11277"/>
                  </a:lnTo>
                  <a:lnTo>
                    <a:pt x="855" y="11378"/>
                  </a:lnTo>
                  <a:lnTo>
                    <a:pt x="493" y="11448"/>
                  </a:lnTo>
                  <a:lnTo>
                    <a:pt x="232" y="11498"/>
                  </a:lnTo>
                  <a:lnTo>
                    <a:pt x="1" y="11528"/>
                  </a:lnTo>
                  <a:lnTo>
                    <a:pt x="292" y="13720"/>
                  </a:lnTo>
                  <a:lnTo>
                    <a:pt x="2333" y="17077"/>
                  </a:lnTo>
                  <a:lnTo>
                    <a:pt x="5539" y="28012"/>
                  </a:lnTo>
                  <a:lnTo>
                    <a:pt x="8604" y="27871"/>
                  </a:lnTo>
                  <a:lnTo>
                    <a:pt x="8373" y="27238"/>
                  </a:lnTo>
                  <a:lnTo>
                    <a:pt x="8112" y="26544"/>
                  </a:lnTo>
                  <a:lnTo>
                    <a:pt x="7770" y="25680"/>
                  </a:lnTo>
                  <a:lnTo>
                    <a:pt x="7569" y="25208"/>
                  </a:lnTo>
                  <a:lnTo>
                    <a:pt x="7348" y="24705"/>
                  </a:lnTo>
                  <a:lnTo>
                    <a:pt x="7127" y="24193"/>
                  </a:lnTo>
                  <a:lnTo>
                    <a:pt x="6886" y="23680"/>
                  </a:lnTo>
                  <a:lnTo>
                    <a:pt x="6634" y="23177"/>
                  </a:lnTo>
                  <a:lnTo>
                    <a:pt x="6373" y="22675"/>
                  </a:lnTo>
                  <a:lnTo>
                    <a:pt x="6102" y="22192"/>
                  </a:lnTo>
                  <a:lnTo>
                    <a:pt x="5830" y="21740"/>
                  </a:lnTo>
                  <a:lnTo>
                    <a:pt x="5700" y="21519"/>
                  </a:lnTo>
                  <a:lnTo>
                    <a:pt x="5579" y="21298"/>
                  </a:lnTo>
                  <a:lnTo>
                    <a:pt x="5458" y="21067"/>
                  </a:lnTo>
                  <a:lnTo>
                    <a:pt x="5348" y="20826"/>
                  </a:lnTo>
                  <a:lnTo>
                    <a:pt x="5237" y="20594"/>
                  </a:lnTo>
                  <a:lnTo>
                    <a:pt x="5147" y="20353"/>
                  </a:lnTo>
                  <a:lnTo>
                    <a:pt x="5056" y="20112"/>
                  </a:lnTo>
                  <a:lnTo>
                    <a:pt x="4966" y="19871"/>
                  </a:lnTo>
                  <a:lnTo>
                    <a:pt x="4815" y="19388"/>
                  </a:lnTo>
                  <a:lnTo>
                    <a:pt x="4685" y="18916"/>
                  </a:lnTo>
                  <a:lnTo>
                    <a:pt x="4574" y="18454"/>
                  </a:lnTo>
                  <a:lnTo>
                    <a:pt x="4483" y="18021"/>
                  </a:lnTo>
                  <a:lnTo>
                    <a:pt x="4413" y="17609"/>
                  </a:lnTo>
                  <a:lnTo>
                    <a:pt x="4353" y="17237"/>
                  </a:lnTo>
                  <a:lnTo>
                    <a:pt x="4303" y="16906"/>
                  </a:lnTo>
                  <a:lnTo>
                    <a:pt x="4272" y="16614"/>
                  </a:lnTo>
                  <a:lnTo>
                    <a:pt x="4242" y="16202"/>
                  </a:lnTo>
                  <a:lnTo>
                    <a:pt x="4232" y="16051"/>
                  </a:lnTo>
                  <a:lnTo>
                    <a:pt x="4473" y="16202"/>
                  </a:lnTo>
                  <a:lnTo>
                    <a:pt x="5328" y="16705"/>
                  </a:lnTo>
                  <a:lnTo>
                    <a:pt x="6936" y="17649"/>
                  </a:lnTo>
                  <a:lnTo>
                    <a:pt x="9479" y="19117"/>
                  </a:lnTo>
                  <a:lnTo>
                    <a:pt x="9670" y="19227"/>
                  </a:lnTo>
                  <a:lnTo>
                    <a:pt x="9851" y="19348"/>
                  </a:lnTo>
                  <a:lnTo>
                    <a:pt x="10021" y="19459"/>
                  </a:lnTo>
                  <a:lnTo>
                    <a:pt x="10192" y="19589"/>
                  </a:lnTo>
                  <a:lnTo>
                    <a:pt x="10353" y="19710"/>
                  </a:lnTo>
                  <a:lnTo>
                    <a:pt x="10504" y="19841"/>
                  </a:lnTo>
                  <a:lnTo>
                    <a:pt x="10655" y="19971"/>
                  </a:lnTo>
                  <a:lnTo>
                    <a:pt x="10795" y="20112"/>
                  </a:lnTo>
                  <a:lnTo>
                    <a:pt x="10936" y="20253"/>
                  </a:lnTo>
                  <a:lnTo>
                    <a:pt x="11067" y="20393"/>
                  </a:lnTo>
                  <a:lnTo>
                    <a:pt x="11308" y="20685"/>
                  </a:lnTo>
                  <a:lnTo>
                    <a:pt x="11529" y="20976"/>
                  </a:lnTo>
                  <a:lnTo>
                    <a:pt x="11730" y="21288"/>
                  </a:lnTo>
                  <a:lnTo>
                    <a:pt x="11911" y="21599"/>
                  </a:lnTo>
                  <a:lnTo>
                    <a:pt x="12072" y="21911"/>
                  </a:lnTo>
                  <a:lnTo>
                    <a:pt x="12213" y="22223"/>
                  </a:lnTo>
                  <a:lnTo>
                    <a:pt x="12333" y="22544"/>
                  </a:lnTo>
                  <a:lnTo>
                    <a:pt x="12444" y="22856"/>
                  </a:lnTo>
                  <a:lnTo>
                    <a:pt x="12544" y="23167"/>
                  </a:lnTo>
                  <a:lnTo>
                    <a:pt x="12625" y="23479"/>
                  </a:lnTo>
                  <a:lnTo>
                    <a:pt x="12695" y="23780"/>
                  </a:lnTo>
                  <a:lnTo>
                    <a:pt x="12745" y="24082"/>
                  </a:lnTo>
                  <a:lnTo>
                    <a:pt x="12796" y="24373"/>
                  </a:lnTo>
                  <a:lnTo>
                    <a:pt x="12826" y="24645"/>
                  </a:lnTo>
                  <a:lnTo>
                    <a:pt x="12856" y="24916"/>
                  </a:lnTo>
                  <a:lnTo>
                    <a:pt x="12866" y="25167"/>
                  </a:lnTo>
                  <a:lnTo>
                    <a:pt x="12876" y="25409"/>
                  </a:lnTo>
                  <a:lnTo>
                    <a:pt x="12886" y="25841"/>
                  </a:lnTo>
                  <a:lnTo>
                    <a:pt x="12876" y="26203"/>
                  </a:lnTo>
                  <a:lnTo>
                    <a:pt x="12856" y="26474"/>
                  </a:lnTo>
                  <a:lnTo>
                    <a:pt x="12836" y="26705"/>
                  </a:lnTo>
                  <a:lnTo>
                    <a:pt x="14876" y="27580"/>
                  </a:lnTo>
                  <a:lnTo>
                    <a:pt x="14906" y="27519"/>
                  </a:lnTo>
                  <a:lnTo>
                    <a:pt x="14987" y="27338"/>
                  </a:lnTo>
                  <a:lnTo>
                    <a:pt x="15037" y="27198"/>
                  </a:lnTo>
                  <a:lnTo>
                    <a:pt x="15087" y="27037"/>
                  </a:lnTo>
                  <a:lnTo>
                    <a:pt x="15137" y="26846"/>
                  </a:lnTo>
                  <a:lnTo>
                    <a:pt x="15188" y="26625"/>
                  </a:lnTo>
                  <a:lnTo>
                    <a:pt x="15238" y="26384"/>
                  </a:lnTo>
                  <a:lnTo>
                    <a:pt x="15268" y="26112"/>
                  </a:lnTo>
                  <a:lnTo>
                    <a:pt x="15298" y="25811"/>
                  </a:lnTo>
                  <a:lnTo>
                    <a:pt x="15308" y="25489"/>
                  </a:lnTo>
                  <a:lnTo>
                    <a:pt x="15308" y="25137"/>
                  </a:lnTo>
                  <a:lnTo>
                    <a:pt x="15288" y="24755"/>
                  </a:lnTo>
                  <a:lnTo>
                    <a:pt x="15238" y="24353"/>
                  </a:lnTo>
                  <a:lnTo>
                    <a:pt x="15167" y="23931"/>
                  </a:lnTo>
                  <a:lnTo>
                    <a:pt x="15127" y="23720"/>
                  </a:lnTo>
                  <a:lnTo>
                    <a:pt x="15067" y="23509"/>
                  </a:lnTo>
                  <a:lnTo>
                    <a:pt x="15007" y="23308"/>
                  </a:lnTo>
                  <a:lnTo>
                    <a:pt x="14926" y="23117"/>
                  </a:lnTo>
                  <a:lnTo>
                    <a:pt x="14846" y="22926"/>
                  </a:lnTo>
                  <a:lnTo>
                    <a:pt x="14755" y="22745"/>
                  </a:lnTo>
                  <a:lnTo>
                    <a:pt x="14665" y="22564"/>
                  </a:lnTo>
                  <a:lnTo>
                    <a:pt x="14554" y="22393"/>
                  </a:lnTo>
                  <a:lnTo>
                    <a:pt x="14444" y="22223"/>
                  </a:lnTo>
                  <a:lnTo>
                    <a:pt x="14333" y="22062"/>
                  </a:lnTo>
                  <a:lnTo>
                    <a:pt x="14213" y="21901"/>
                  </a:lnTo>
                  <a:lnTo>
                    <a:pt x="14082" y="21750"/>
                  </a:lnTo>
                  <a:lnTo>
                    <a:pt x="13821" y="21449"/>
                  </a:lnTo>
                  <a:lnTo>
                    <a:pt x="13549" y="21157"/>
                  </a:lnTo>
                  <a:lnTo>
                    <a:pt x="13268" y="20876"/>
                  </a:lnTo>
                  <a:lnTo>
                    <a:pt x="12976" y="20594"/>
                  </a:lnTo>
                  <a:lnTo>
                    <a:pt x="12404" y="20032"/>
                  </a:lnTo>
                  <a:lnTo>
                    <a:pt x="12122" y="19750"/>
                  </a:lnTo>
                  <a:lnTo>
                    <a:pt x="11861" y="19449"/>
                  </a:lnTo>
                  <a:lnTo>
                    <a:pt x="11610" y="19147"/>
                  </a:lnTo>
                  <a:lnTo>
                    <a:pt x="11489" y="18986"/>
                  </a:lnTo>
                  <a:lnTo>
                    <a:pt x="11378" y="18825"/>
                  </a:lnTo>
                  <a:lnTo>
                    <a:pt x="11258" y="18655"/>
                  </a:lnTo>
                  <a:lnTo>
                    <a:pt x="11117" y="18484"/>
                  </a:lnTo>
                  <a:lnTo>
                    <a:pt x="10946" y="18313"/>
                  </a:lnTo>
                  <a:lnTo>
                    <a:pt x="10765" y="18132"/>
                  </a:lnTo>
                  <a:lnTo>
                    <a:pt x="10564" y="17941"/>
                  </a:lnTo>
                  <a:lnTo>
                    <a:pt x="10353" y="17760"/>
                  </a:lnTo>
                  <a:lnTo>
                    <a:pt x="10122" y="17569"/>
                  </a:lnTo>
                  <a:lnTo>
                    <a:pt x="9881" y="17378"/>
                  </a:lnTo>
                  <a:lnTo>
                    <a:pt x="9368" y="16996"/>
                  </a:lnTo>
                  <a:lnTo>
                    <a:pt x="8835" y="16624"/>
                  </a:lnTo>
                  <a:lnTo>
                    <a:pt x="8283" y="16262"/>
                  </a:lnTo>
                  <a:lnTo>
                    <a:pt x="7730" y="15911"/>
                  </a:lnTo>
                  <a:lnTo>
                    <a:pt x="7187" y="15579"/>
                  </a:lnTo>
                  <a:lnTo>
                    <a:pt x="6685" y="15267"/>
                  </a:lnTo>
                  <a:lnTo>
                    <a:pt x="5800" y="14765"/>
                  </a:lnTo>
                  <a:lnTo>
                    <a:pt x="5187" y="14423"/>
                  </a:lnTo>
                  <a:lnTo>
                    <a:pt x="4956" y="14303"/>
                  </a:lnTo>
                  <a:lnTo>
                    <a:pt x="4956" y="14303"/>
                  </a:lnTo>
                  <a:lnTo>
                    <a:pt x="5358" y="14313"/>
                  </a:lnTo>
                  <a:lnTo>
                    <a:pt x="5800" y="14323"/>
                  </a:lnTo>
                  <a:lnTo>
                    <a:pt x="6383" y="14323"/>
                  </a:lnTo>
                  <a:lnTo>
                    <a:pt x="7056" y="14292"/>
                  </a:lnTo>
                  <a:lnTo>
                    <a:pt x="7418" y="14272"/>
                  </a:lnTo>
                  <a:lnTo>
                    <a:pt x="7790" y="14242"/>
                  </a:lnTo>
                  <a:lnTo>
                    <a:pt x="8172" y="14202"/>
                  </a:lnTo>
                  <a:lnTo>
                    <a:pt x="8564" y="14152"/>
                  </a:lnTo>
                  <a:lnTo>
                    <a:pt x="8946" y="14081"/>
                  </a:lnTo>
                  <a:lnTo>
                    <a:pt x="9338" y="14011"/>
                  </a:lnTo>
                  <a:lnTo>
                    <a:pt x="9529" y="13961"/>
                  </a:lnTo>
                  <a:lnTo>
                    <a:pt x="9740" y="13900"/>
                  </a:lnTo>
                  <a:lnTo>
                    <a:pt x="9971" y="13820"/>
                  </a:lnTo>
                  <a:lnTo>
                    <a:pt x="10202" y="13730"/>
                  </a:lnTo>
                  <a:lnTo>
                    <a:pt x="10444" y="13629"/>
                  </a:lnTo>
                  <a:lnTo>
                    <a:pt x="10695" y="13519"/>
                  </a:lnTo>
                  <a:lnTo>
                    <a:pt x="11218" y="13267"/>
                  </a:lnTo>
                  <a:lnTo>
                    <a:pt x="11760" y="12986"/>
                  </a:lnTo>
                  <a:lnTo>
                    <a:pt x="12323" y="12684"/>
                  </a:lnTo>
                  <a:lnTo>
                    <a:pt x="12896" y="12363"/>
                  </a:lnTo>
                  <a:lnTo>
                    <a:pt x="13459" y="12041"/>
                  </a:lnTo>
                  <a:lnTo>
                    <a:pt x="14544" y="11398"/>
                  </a:lnTo>
                  <a:lnTo>
                    <a:pt x="15529" y="10805"/>
                  </a:lnTo>
                  <a:lnTo>
                    <a:pt x="15962" y="10564"/>
                  </a:lnTo>
                  <a:lnTo>
                    <a:pt x="16343" y="10353"/>
                  </a:lnTo>
                  <a:lnTo>
                    <a:pt x="16665" y="10182"/>
                  </a:lnTo>
                  <a:lnTo>
                    <a:pt x="16806" y="10121"/>
                  </a:lnTo>
                  <a:lnTo>
                    <a:pt x="16916" y="10071"/>
                  </a:lnTo>
                  <a:lnTo>
                    <a:pt x="17027" y="10031"/>
                  </a:lnTo>
                  <a:lnTo>
                    <a:pt x="17137" y="9981"/>
                  </a:lnTo>
                  <a:lnTo>
                    <a:pt x="17238" y="9920"/>
                  </a:lnTo>
                  <a:lnTo>
                    <a:pt x="17338" y="9860"/>
                  </a:lnTo>
                  <a:lnTo>
                    <a:pt x="17519" y="9729"/>
                  </a:lnTo>
                  <a:lnTo>
                    <a:pt x="17700" y="9579"/>
                  </a:lnTo>
                  <a:lnTo>
                    <a:pt x="17851" y="9408"/>
                  </a:lnTo>
                  <a:lnTo>
                    <a:pt x="17992" y="9237"/>
                  </a:lnTo>
                  <a:lnTo>
                    <a:pt x="18102" y="9046"/>
                  </a:lnTo>
                  <a:lnTo>
                    <a:pt x="18193" y="8845"/>
                  </a:lnTo>
                  <a:lnTo>
                    <a:pt x="18233" y="8744"/>
                  </a:lnTo>
                  <a:lnTo>
                    <a:pt x="18263" y="8644"/>
                  </a:lnTo>
                  <a:lnTo>
                    <a:pt x="18293" y="8543"/>
                  </a:lnTo>
                  <a:lnTo>
                    <a:pt x="18313" y="8443"/>
                  </a:lnTo>
                  <a:lnTo>
                    <a:pt x="18323" y="8342"/>
                  </a:lnTo>
                  <a:lnTo>
                    <a:pt x="18323" y="8242"/>
                  </a:lnTo>
                  <a:lnTo>
                    <a:pt x="18323" y="8141"/>
                  </a:lnTo>
                  <a:lnTo>
                    <a:pt x="18313" y="8041"/>
                  </a:lnTo>
                  <a:lnTo>
                    <a:pt x="18303" y="7940"/>
                  </a:lnTo>
                  <a:lnTo>
                    <a:pt x="18273" y="7840"/>
                  </a:lnTo>
                  <a:lnTo>
                    <a:pt x="18243" y="7749"/>
                  </a:lnTo>
                  <a:lnTo>
                    <a:pt x="18193" y="7649"/>
                  </a:lnTo>
                  <a:lnTo>
                    <a:pt x="18143" y="7558"/>
                  </a:lnTo>
                  <a:lnTo>
                    <a:pt x="18092" y="7468"/>
                  </a:lnTo>
                  <a:lnTo>
                    <a:pt x="18022" y="7388"/>
                  </a:lnTo>
                  <a:lnTo>
                    <a:pt x="17942" y="7297"/>
                  </a:lnTo>
                  <a:lnTo>
                    <a:pt x="17861" y="7217"/>
                  </a:lnTo>
                  <a:lnTo>
                    <a:pt x="17771" y="7146"/>
                  </a:lnTo>
                  <a:lnTo>
                    <a:pt x="17680" y="7086"/>
                  </a:lnTo>
                  <a:lnTo>
                    <a:pt x="17580" y="7036"/>
                  </a:lnTo>
                  <a:lnTo>
                    <a:pt x="17479" y="6986"/>
                  </a:lnTo>
                  <a:lnTo>
                    <a:pt x="17379" y="6945"/>
                  </a:lnTo>
                  <a:lnTo>
                    <a:pt x="17268" y="6915"/>
                  </a:lnTo>
                  <a:lnTo>
                    <a:pt x="17168" y="6885"/>
                  </a:lnTo>
                  <a:lnTo>
                    <a:pt x="16946" y="6845"/>
                  </a:lnTo>
                  <a:lnTo>
                    <a:pt x="16725" y="6825"/>
                  </a:lnTo>
                  <a:lnTo>
                    <a:pt x="16514" y="6815"/>
                  </a:lnTo>
                  <a:lnTo>
                    <a:pt x="16303" y="6825"/>
                  </a:lnTo>
                  <a:lnTo>
                    <a:pt x="16102" y="6845"/>
                  </a:lnTo>
                  <a:lnTo>
                    <a:pt x="15921" y="6865"/>
                  </a:lnTo>
                  <a:lnTo>
                    <a:pt x="15750" y="6895"/>
                  </a:lnTo>
                  <a:lnTo>
                    <a:pt x="15600" y="6925"/>
                  </a:lnTo>
                  <a:lnTo>
                    <a:pt x="15389" y="6986"/>
                  </a:lnTo>
                  <a:lnTo>
                    <a:pt x="15318" y="7006"/>
                  </a:lnTo>
                  <a:lnTo>
                    <a:pt x="15147" y="7187"/>
                  </a:lnTo>
                  <a:lnTo>
                    <a:pt x="14665" y="7669"/>
                  </a:lnTo>
                  <a:lnTo>
                    <a:pt x="13951" y="8373"/>
                  </a:lnTo>
                  <a:lnTo>
                    <a:pt x="13519" y="8775"/>
                  </a:lnTo>
                  <a:lnTo>
                    <a:pt x="13057" y="9217"/>
                  </a:lnTo>
                  <a:lnTo>
                    <a:pt x="12564" y="9669"/>
                  </a:lnTo>
                  <a:lnTo>
                    <a:pt x="12052" y="10121"/>
                  </a:lnTo>
                  <a:lnTo>
                    <a:pt x="11529" y="10574"/>
                  </a:lnTo>
                  <a:lnTo>
                    <a:pt x="11006" y="11006"/>
                  </a:lnTo>
                  <a:lnTo>
                    <a:pt x="10484" y="11418"/>
                  </a:lnTo>
                  <a:lnTo>
                    <a:pt x="9981" y="11800"/>
                  </a:lnTo>
                  <a:lnTo>
                    <a:pt x="9740" y="11971"/>
                  </a:lnTo>
                  <a:lnTo>
                    <a:pt x="9499" y="12132"/>
                  </a:lnTo>
                  <a:lnTo>
                    <a:pt x="9268" y="12272"/>
                  </a:lnTo>
                  <a:lnTo>
                    <a:pt x="9047" y="12403"/>
                  </a:lnTo>
                  <a:lnTo>
                    <a:pt x="8825" y="12513"/>
                  </a:lnTo>
                  <a:lnTo>
                    <a:pt x="8604" y="12614"/>
                  </a:lnTo>
                  <a:lnTo>
                    <a:pt x="8393" y="12684"/>
                  </a:lnTo>
                  <a:lnTo>
                    <a:pt x="8172" y="12735"/>
                  </a:lnTo>
                  <a:lnTo>
                    <a:pt x="7961" y="12775"/>
                  </a:lnTo>
                  <a:lnTo>
                    <a:pt x="7750" y="12795"/>
                  </a:lnTo>
                  <a:lnTo>
                    <a:pt x="7539" y="12805"/>
                  </a:lnTo>
                  <a:lnTo>
                    <a:pt x="7328" y="12795"/>
                  </a:lnTo>
                  <a:lnTo>
                    <a:pt x="7127" y="12785"/>
                  </a:lnTo>
                  <a:lnTo>
                    <a:pt x="6926" y="12755"/>
                  </a:lnTo>
                  <a:lnTo>
                    <a:pt x="6735" y="12704"/>
                  </a:lnTo>
                  <a:lnTo>
                    <a:pt x="6544" y="12654"/>
                  </a:lnTo>
                  <a:lnTo>
                    <a:pt x="6353" y="12604"/>
                  </a:lnTo>
                  <a:lnTo>
                    <a:pt x="6172" y="12534"/>
                  </a:lnTo>
                  <a:lnTo>
                    <a:pt x="6001" y="12463"/>
                  </a:lnTo>
                  <a:lnTo>
                    <a:pt x="5830" y="12383"/>
                  </a:lnTo>
                  <a:lnTo>
                    <a:pt x="5669" y="12302"/>
                  </a:lnTo>
                  <a:lnTo>
                    <a:pt x="5519" y="12222"/>
                  </a:lnTo>
                  <a:lnTo>
                    <a:pt x="5237" y="12051"/>
                  </a:lnTo>
                  <a:lnTo>
                    <a:pt x="4986" y="11880"/>
                  </a:lnTo>
                  <a:lnTo>
                    <a:pt x="4775" y="11730"/>
                  </a:lnTo>
                  <a:lnTo>
                    <a:pt x="4604" y="11589"/>
                  </a:lnTo>
                  <a:lnTo>
                    <a:pt x="4483" y="11478"/>
                  </a:lnTo>
                  <a:lnTo>
                    <a:pt x="4373" y="11388"/>
                  </a:lnTo>
                  <a:lnTo>
                    <a:pt x="4996" y="10966"/>
                  </a:lnTo>
                  <a:lnTo>
                    <a:pt x="5730" y="10463"/>
                  </a:lnTo>
                  <a:lnTo>
                    <a:pt x="6705" y="9780"/>
                  </a:lnTo>
                  <a:lnTo>
                    <a:pt x="6845" y="9679"/>
                  </a:lnTo>
                  <a:lnTo>
                    <a:pt x="6986" y="9559"/>
                  </a:lnTo>
                  <a:lnTo>
                    <a:pt x="7127" y="9438"/>
                  </a:lnTo>
                  <a:lnTo>
                    <a:pt x="7268" y="9307"/>
                  </a:lnTo>
                  <a:lnTo>
                    <a:pt x="7559" y="9006"/>
                  </a:lnTo>
                  <a:lnTo>
                    <a:pt x="7851" y="8684"/>
                  </a:lnTo>
                  <a:lnTo>
                    <a:pt x="8132" y="8342"/>
                  </a:lnTo>
                  <a:lnTo>
                    <a:pt x="8413" y="7991"/>
                  </a:lnTo>
                  <a:lnTo>
                    <a:pt x="8675" y="7639"/>
                  </a:lnTo>
                  <a:lnTo>
                    <a:pt x="8936" y="7277"/>
                  </a:lnTo>
                  <a:lnTo>
                    <a:pt x="9167" y="6935"/>
                  </a:lnTo>
                  <a:lnTo>
                    <a:pt x="9388" y="6614"/>
                  </a:lnTo>
                  <a:lnTo>
                    <a:pt x="9750" y="6061"/>
                  </a:lnTo>
                  <a:lnTo>
                    <a:pt x="9981" y="5689"/>
                  </a:lnTo>
                  <a:lnTo>
                    <a:pt x="10062" y="5548"/>
                  </a:lnTo>
                  <a:lnTo>
                    <a:pt x="10182" y="5387"/>
                  </a:lnTo>
                  <a:lnTo>
                    <a:pt x="10494" y="4955"/>
                  </a:lnTo>
                  <a:lnTo>
                    <a:pt x="10926" y="4322"/>
                  </a:lnTo>
                  <a:lnTo>
                    <a:pt x="11167" y="3950"/>
                  </a:lnTo>
                  <a:lnTo>
                    <a:pt x="11419" y="3558"/>
                  </a:lnTo>
                  <a:lnTo>
                    <a:pt x="11660" y="3146"/>
                  </a:lnTo>
                  <a:lnTo>
                    <a:pt x="11891" y="2734"/>
                  </a:lnTo>
                  <a:lnTo>
                    <a:pt x="12102" y="2322"/>
                  </a:lnTo>
                  <a:lnTo>
                    <a:pt x="12192" y="2121"/>
                  </a:lnTo>
                  <a:lnTo>
                    <a:pt x="12283" y="1920"/>
                  </a:lnTo>
                  <a:lnTo>
                    <a:pt x="12353" y="1719"/>
                  </a:lnTo>
                  <a:lnTo>
                    <a:pt x="12424" y="1538"/>
                  </a:lnTo>
                  <a:lnTo>
                    <a:pt x="12484" y="1347"/>
                  </a:lnTo>
                  <a:lnTo>
                    <a:pt x="12524" y="1176"/>
                  </a:lnTo>
                  <a:lnTo>
                    <a:pt x="12554" y="1015"/>
                  </a:lnTo>
                  <a:lnTo>
                    <a:pt x="12564" y="865"/>
                  </a:lnTo>
                  <a:lnTo>
                    <a:pt x="12564" y="714"/>
                  </a:lnTo>
                  <a:lnTo>
                    <a:pt x="12544" y="583"/>
                  </a:lnTo>
                  <a:lnTo>
                    <a:pt x="12514" y="473"/>
                  </a:lnTo>
                  <a:lnTo>
                    <a:pt x="12464" y="372"/>
                  </a:lnTo>
                  <a:lnTo>
                    <a:pt x="12414" y="282"/>
                  </a:lnTo>
                  <a:lnTo>
                    <a:pt x="12343" y="211"/>
                  </a:lnTo>
                  <a:lnTo>
                    <a:pt x="12273" y="151"/>
                  </a:lnTo>
                  <a:lnTo>
                    <a:pt x="12192" y="101"/>
                  </a:lnTo>
                  <a:lnTo>
                    <a:pt x="12102" y="60"/>
                  </a:lnTo>
                  <a:lnTo>
                    <a:pt x="12012" y="30"/>
                  </a:lnTo>
                  <a:lnTo>
                    <a:pt x="11911" y="20"/>
                  </a:lnTo>
                  <a:lnTo>
                    <a:pt x="11811" y="10"/>
                  </a:lnTo>
                  <a:lnTo>
                    <a:pt x="11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9"/>
          <p:cNvSpPr txBox="1"/>
          <p:nvPr/>
        </p:nvSpPr>
        <p:spPr>
          <a:xfrm>
            <a:off x="317025" y="1220800"/>
            <a:ext cx="3021000" cy="33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chemeClr val="dk1"/>
                </a:solidFill>
                <a:latin typeface="Roboto"/>
                <a:ea typeface="Roboto"/>
                <a:cs typeface="Roboto"/>
                <a:sym typeface="Roboto"/>
              </a:rPr>
              <a:t>Conclusions:</a:t>
            </a:r>
            <a:endParaRPr b="1" sz="1200">
              <a:solidFill>
                <a:schemeClr val="dk1"/>
              </a:solidFill>
              <a:latin typeface="Roboto"/>
              <a:ea typeface="Roboto"/>
              <a:cs typeface="Roboto"/>
              <a:sym typeface="Roboto"/>
            </a:endParaRPr>
          </a:p>
          <a:p>
            <a:pPr indent="-304800" lvl="0" marL="457200" rtl="0" algn="l">
              <a:lnSpc>
                <a:spcPct val="115000"/>
              </a:lnSpc>
              <a:spcBef>
                <a:spcPts val="12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MOs are more involved in decision, which corresponds to their role in planning and executing movement.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A</a:t>
            </a:r>
            <a:r>
              <a:rPr lang="en" sz="1200">
                <a:solidFill>
                  <a:schemeClr val="dk1"/>
                </a:solidFill>
                <a:latin typeface="Roboto"/>
                <a:ea typeface="Roboto"/>
                <a:cs typeface="Roboto"/>
                <a:sym typeface="Roboto"/>
              </a:rPr>
              <a:t>long with concatenated decoder result, correlation c</a:t>
            </a:r>
            <a:r>
              <a:rPr lang="en" sz="1200">
                <a:solidFill>
                  <a:schemeClr val="dk1"/>
                </a:solidFill>
                <a:latin typeface="Roboto"/>
                <a:ea typeface="Roboto"/>
                <a:cs typeface="Roboto"/>
                <a:sym typeface="Roboto"/>
              </a:rPr>
              <a:t>onfirms sensory-motor integration. Suggests a </a:t>
            </a:r>
            <a:r>
              <a:rPr lang="en" sz="1200">
                <a:solidFill>
                  <a:schemeClr val="dk1"/>
                </a:solidFill>
                <a:latin typeface="Roboto"/>
                <a:ea typeface="Roboto"/>
                <a:cs typeface="Roboto"/>
                <a:sym typeface="Roboto"/>
              </a:rPr>
              <a:t>hierarchical</a:t>
            </a:r>
            <a:r>
              <a:rPr lang="en" sz="1200">
                <a:solidFill>
                  <a:schemeClr val="dk1"/>
                </a:solidFill>
                <a:latin typeface="Roboto"/>
                <a:ea typeface="Roboto"/>
                <a:cs typeface="Roboto"/>
                <a:sym typeface="Roboto"/>
              </a:rPr>
              <a:t> processing of input to output.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Causality suggests there may be a top-down influence of MOs to VISp, possibly indicating motor predictive coding and visual sensory enhancement.</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p:txBody>
      </p:sp>
      <p:sp>
        <p:nvSpPr>
          <p:cNvPr id="276" name="Google Shape;276;p19"/>
          <p:cNvSpPr txBox="1"/>
          <p:nvPr/>
        </p:nvSpPr>
        <p:spPr>
          <a:xfrm>
            <a:off x="5563825" y="1224400"/>
            <a:ext cx="3224400" cy="3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Limitations:</a:t>
            </a:r>
            <a:endParaRPr b="1"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Only considering a subset of neurons.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Other confounding variables (input from other neurons, etc.) are not considered.</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Future Steps: </a:t>
            </a:r>
            <a:endParaRPr b="1"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Assess correlation and perform GCA on regions potentially involved in decision-making (i.e. basal ganglia).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Predict trial outcome against visual-motor correlation.</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latin typeface="Roboto"/>
                <a:ea typeface="Roboto"/>
                <a:cs typeface="Roboto"/>
                <a:sym typeface="Roboto"/>
              </a:rPr>
              <a:t>Incorporate memory in sensory-motor decision making by exploring Bayesian inference approaches</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p:txBody>
      </p:sp>
      <p:sp>
        <p:nvSpPr>
          <p:cNvPr id="277" name="Google Shape;277;p19"/>
          <p:cNvSpPr txBox="1"/>
          <p:nvPr/>
        </p:nvSpPr>
        <p:spPr>
          <a:xfrm>
            <a:off x="2592525" y="4465600"/>
            <a:ext cx="38355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We would like to thank our NMA mentors Benjie and Younes and the Steinmetz team for the dataset!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uron Infographics by Slidesgo">
  <a:themeElements>
    <a:clrScheme name="Simple Light">
      <a:dk1>
        <a:srgbClr val="000000"/>
      </a:dk1>
      <a:lt1>
        <a:srgbClr val="FFFFFF"/>
      </a:lt1>
      <a:dk2>
        <a:srgbClr val="666666"/>
      </a:dk2>
      <a:lt2>
        <a:srgbClr val="D9D9D9"/>
      </a:lt2>
      <a:accent1>
        <a:srgbClr val="8DA4BA"/>
      </a:accent1>
      <a:accent2>
        <a:srgbClr val="419AB0"/>
      </a:accent2>
      <a:accent3>
        <a:srgbClr val="2F8094"/>
      </a:accent3>
      <a:accent4>
        <a:srgbClr val="366D8B"/>
      </a:accent4>
      <a:accent5>
        <a:srgbClr val="B9C9D5"/>
      </a:accent5>
      <a:accent6>
        <a:srgbClr val="61C5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