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1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5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2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9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54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7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8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5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3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8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1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9DFAC-36EC-415B-B866-A399DA00BD4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F0896-FD37-4727-A2C7-09DA4BB67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kangdong/invidualproject2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5F000-B4A7-8A92-880B-1F6CAD33F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채팅 프로그램</a:t>
            </a:r>
            <a:r>
              <a:rPr lang="en-US" altLang="ko-KR" dirty="0"/>
              <a:t>(UI Test)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5D32D-6C0F-893E-6D1E-8FA9CE5B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강동현</a:t>
            </a:r>
          </a:p>
        </p:txBody>
      </p:sp>
    </p:spTree>
    <p:extLst>
      <p:ext uri="{BB962C8B-B14F-4D97-AF65-F5344CB8AC3E}">
        <p14:creationId xmlns:p14="http://schemas.microsoft.com/office/powerpoint/2010/main" val="25651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972551-A02E-5D5D-E6C1-21157F7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2CAA967-8CCC-4AD8-D6B6-DAEB53D70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70" y="2560638"/>
            <a:ext cx="1714460" cy="33099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4624D5-75C2-8394-74FC-2F1930A3E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실행시</a:t>
            </a:r>
            <a:r>
              <a:rPr lang="ko-KR" altLang="en-US" dirty="0"/>
              <a:t> 로그인 화면 생성</a:t>
            </a:r>
            <a:endParaRPr lang="en-US" altLang="ko-KR" dirty="0"/>
          </a:p>
          <a:p>
            <a:r>
              <a:rPr lang="ko-KR" altLang="en-US" dirty="0"/>
              <a:t>아이디를 </a:t>
            </a:r>
            <a:r>
              <a:rPr lang="en-US" altLang="ko-KR" dirty="0"/>
              <a:t>“dong”</a:t>
            </a:r>
            <a:r>
              <a:rPr lang="ko-KR" altLang="en-US" dirty="0"/>
              <a:t>이라고 입력</a:t>
            </a:r>
            <a:endParaRPr lang="en-US" altLang="ko-KR" dirty="0"/>
          </a:p>
          <a:p>
            <a:r>
              <a:rPr lang="ko-KR" altLang="en-US" dirty="0"/>
              <a:t>또한 기억한 포트번호와 </a:t>
            </a:r>
            <a:r>
              <a:rPr lang="en-US" altLang="ko-KR" dirty="0"/>
              <a:t>IP</a:t>
            </a:r>
            <a:r>
              <a:rPr lang="ko-KR" altLang="en-US" dirty="0"/>
              <a:t>주를 입력</a:t>
            </a:r>
          </a:p>
        </p:txBody>
      </p:sp>
    </p:spTree>
    <p:extLst>
      <p:ext uri="{BB962C8B-B14F-4D97-AF65-F5344CB8AC3E}">
        <p14:creationId xmlns:p14="http://schemas.microsoft.com/office/powerpoint/2010/main" val="428133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7F1B-AEE2-0BF5-BB65-44753292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2FCBB9-DD46-A09C-4440-972380D801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923431"/>
            <a:ext cx="4718050" cy="258435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2BE45-C1A2-1568-6BF6-912DFDE80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고객창이라는 채팅방이 뜬다</a:t>
            </a:r>
            <a:endParaRPr lang="en-US" altLang="ko-KR" dirty="0"/>
          </a:p>
          <a:p>
            <a:r>
              <a:rPr lang="en-US" altLang="ko-KR" dirty="0"/>
              <a:t>“dong”</a:t>
            </a:r>
            <a:r>
              <a:rPr lang="ko-KR" altLang="en-US" dirty="0"/>
              <a:t>님이 입장하였다는 메시지가 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2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F30B9-22F5-1F3E-746D-622EC59B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813F21-AAF5-60CD-FBB0-8894DB68FD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87" y="2560638"/>
            <a:ext cx="1768626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0A4A0-B71A-3847-F451-B5EBF07C29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제대로 된 채팅을 하기위해 클라이언트 </a:t>
            </a:r>
            <a:r>
              <a:rPr lang="en-US" altLang="ko-KR" dirty="0"/>
              <a:t>GUI</a:t>
            </a:r>
            <a:r>
              <a:rPr lang="ko-KR" altLang="en-US" dirty="0"/>
              <a:t>를 한번 더 실행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hyun</a:t>
            </a:r>
            <a:r>
              <a:rPr lang="en-US" altLang="ko-KR" dirty="0"/>
              <a:t>”</a:t>
            </a:r>
            <a:r>
              <a:rPr lang="ko-KR" altLang="en-US" dirty="0"/>
              <a:t>이라는 아이디를 입력하고 동일한 포토번호와 </a:t>
            </a:r>
            <a:r>
              <a:rPr lang="en-US" altLang="ko-KR" dirty="0"/>
              <a:t>IP</a:t>
            </a:r>
            <a:r>
              <a:rPr lang="ko-KR" altLang="en-US" dirty="0"/>
              <a:t>번호를 입력 </a:t>
            </a:r>
          </a:p>
        </p:txBody>
      </p:sp>
    </p:spTree>
    <p:extLst>
      <p:ext uri="{BB962C8B-B14F-4D97-AF65-F5344CB8AC3E}">
        <p14:creationId xmlns:p14="http://schemas.microsoft.com/office/powerpoint/2010/main" val="178783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5B10-F35D-9234-67E4-33EFAA63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-6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606375-C7E8-1707-3123-F322448690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894794"/>
            <a:ext cx="4718050" cy="264162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8EFF-8822-57C2-DAB6-97FFCFCC8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hyun</a:t>
            </a:r>
            <a:r>
              <a:rPr lang="en-US" altLang="ko-KR" dirty="0"/>
              <a:t>”</a:t>
            </a:r>
            <a:r>
              <a:rPr lang="ko-KR" altLang="en-US" dirty="0"/>
              <a:t>님이 입장하였다는 메시지가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94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8C15-2924-7956-1A2C-4DD4F299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-7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909EED-D471-790D-82FD-03558490FB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264512"/>
            <a:ext cx="4718050" cy="1902188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8AEA1-7B71-616E-DB03-66F742671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옆의 사진처럼 안녕하세요라는 메시지를 전송</a:t>
            </a:r>
            <a:endParaRPr lang="en-US" altLang="ko-KR" dirty="0"/>
          </a:p>
          <a:p>
            <a:r>
              <a:rPr lang="ko-KR" altLang="en-US" dirty="0"/>
              <a:t>상대방에게 채팅이 전송되는 것을 볼 수가 있음</a:t>
            </a:r>
          </a:p>
        </p:txBody>
      </p:sp>
    </p:spTree>
    <p:extLst>
      <p:ext uri="{BB962C8B-B14F-4D97-AF65-F5344CB8AC3E}">
        <p14:creationId xmlns:p14="http://schemas.microsoft.com/office/powerpoint/2010/main" val="291614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448D8-F507-8034-A0BC-DD7A91F7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-8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2EE4FE-2665-C801-494A-AD44ED335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176117"/>
            <a:ext cx="4718050" cy="207897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D66D6-6CDE-2BDD-2D4D-B0E48EC54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hyun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창을 눌렀다면</a:t>
            </a:r>
            <a:endParaRPr lang="en-US" altLang="ko-KR" dirty="0"/>
          </a:p>
          <a:p>
            <a:r>
              <a:rPr lang="ko-KR" altLang="en-US" dirty="0"/>
              <a:t>옆의 사진처럼 퇴장 메시지 공지</a:t>
            </a:r>
          </a:p>
        </p:txBody>
      </p:sp>
    </p:spTree>
    <p:extLst>
      <p:ext uri="{BB962C8B-B14F-4D97-AF65-F5344CB8AC3E}">
        <p14:creationId xmlns:p14="http://schemas.microsoft.com/office/powerpoint/2010/main" val="61301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9D80-F1CC-9DF1-D973-A56D637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 </a:t>
            </a:r>
            <a:r>
              <a:rPr lang="en-US" altLang="ko-KR" dirty="0"/>
              <a:t>-9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360767-6A0A-6FC0-DD91-78FDBC987D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3" y="2560638"/>
            <a:ext cx="3872434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30130-7093-7004-D44D-BF82090BCF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메인서버</a:t>
            </a:r>
            <a:r>
              <a:rPr lang="ko-KR" altLang="en-US" dirty="0"/>
              <a:t> 시점에서 본다면</a:t>
            </a:r>
            <a:endParaRPr lang="en-US" altLang="ko-KR" dirty="0"/>
          </a:p>
          <a:p>
            <a:r>
              <a:rPr lang="en-US" altLang="ko-KR" dirty="0"/>
              <a:t>Dong</a:t>
            </a:r>
            <a:r>
              <a:rPr lang="ko-KR" altLang="en-US" dirty="0"/>
              <a:t>과 </a:t>
            </a:r>
            <a:r>
              <a:rPr lang="en-US" altLang="ko-KR" dirty="0" err="1"/>
              <a:t>hyun</a:t>
            </a:r>
            <a:r>
              <a:rPr lang="ko-KR" altLang="en-US" dirty="0"/>
              <a:t>이 나간다면</a:t>
            </a:r>
            <a:endParaRPr lang="en-US" altLang="ko-KR" dirty="0"/>
          </a:p>
          <a:p>
            <a:r>
              <a:rPr lang="ko-KR" altLang="en-US" dirty="0"/>
              <a:t>사진처럼 퇴장을 하였다는 공지를 띄움</a:t>
            </a:r>
            <a:endParaRPr lang="en-US" altLang="ko-KR" dirty="0"/>
          </a:p>
          <a:p>
            <a:r>
              <a:rPr lang="ko-KR" altLang="en-US" dirty="0"/>
              <a:t>아래 콘솔에는 퇴장과 삭제를 완료했다는 문구가 뜨게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721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DA1B2-D4DB-52F8-6167-56FBFCBD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D5C55-CB11-776D-3E3B-5491A8469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https://github.com/1kangdong/invidualproject2.git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47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BB783-B753-1A4D-0F29-1D2C4295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284438-91D2-6618-6DBC-A0CADB37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ko-KR" altLang="en-US" dirty="0"/>
              <a:t>클라이언트 실행</a:t>
            </a:r>
            <a:endParaRPr lang="en-US" altLang="ko-KR" dirty="0"/>
          </a:p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7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57920-1EB1-D0AC-2EBB-E0195512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73451B-A947-D0C0-C48A-489913ACE2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60320"/>
            <a:ext cx="5181600" cy="123829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66CE3-81AC-48F9-B2D9-BF794B7F9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서버에서 실행버튼 클릭</a:t>
            </a:r>
            <a:endParaRPr lang="en-US" altLang="ko-KR" dirty="0"/>
          </a:p>
          <a:p>
            <a:r>
              <a:rPr lang="ko-KR" altLang="en-US" dirty="0"/>
              <a:t>콘솔에 서버 준비완료라는 문구 공지</a:t>
            </a:r>
          </a:p>
        </p:txBody>
      </p:sp>
    </p:spTree>
    <p:extLst>
      <p:ext uri="{BB962C8B-B14F-4D97-AF65-F5344CB8AC3E}">
        <p14:creationId xmlns:p14="http://schemas.microsoft.com/office/powerpoint/2010/main" val="18304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FFFD-AF13-3096-4010-C6FF0BB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9770F8-E123-8C07-C511-18AECC413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66" y="2710446"/>
            <a:ext cx="2991267" cy="301032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F4459-520F-4B6A-C831-677126D1E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 err="1"/>
              <a:t>주소를입력하고</a:t>
            </a:r>
            <a:endParaRPr lang="en-US" altLang="ko-KR" dirty="0"/>
          </a:p>
          <a:p>
            <a:r>
              <a:rPr lang="en-US" altLang="ko-KR" dirty="0"/>
              <a:t>OK</a:t>
            </a:r>
            <a:r>
              <a:rPr lang="ko-KR" altLang="en-US" dirty="0"/>
              <a:t>버튼을 누를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03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9C94D-9235-2FA1-EF55-9441297E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4C6143-FDE8-C366-FD4D-DD0F50542F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92" y="2791420"/>
            <a:ext cx="2791215" cy="284837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5A986-03F9-26F8-2447-8AD2C5D48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사진처럼 닉네임을 입력하세요라는 경고창이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3F304-5D4C-061E-B3A8-2BA5DBE2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실행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FE2BDF-E9CE-121E-96BC-8ADCE1F22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03" y="2758078"/>
            <a:ext cx="3000794" cy="291505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ACC24-AFE0-6772-2DBF-47612911A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방금전과 동일하게 </a:t>
            </a:r>
            <a:r>
              <a:rPr lang="en-US" altLang="ko-KR" dirty="0"/>
              <a:t>IP</a:t>
            </a:r>
            <a:r>
              <a:rPr lang="ko-KR" altLang="en-US" dirty="0"/>
              <a:t>주소를 입력하고 닉네임을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567A-4984-B43D-7756-6EEFE5D8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BECC5D-4CE6-DE64-2937-D6A42C4A7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87" y="2805709"/>
            <a:ext cx="2867425" cy="281979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D36F99-C23A-A3C9-4E63-C85508809E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닉네임을 입력하면 </a:t>
            </a:r>
            <a:r>
              <a:rPr lang="en-US" altLang="ko-KR" dirty="0"/>
              <a:t>2</a:t>
            </a:r>
            <a:r>
              <a:rPr lang="ko-KR" altLang="en-US" dirty="0"/>
              <a:t>개의 화면이 나와야 하는데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개가 나오지 않고 </a:t>
            </a:r>
            <a:r>
              <a:rPr lang="en-US" altLang="ko-KR" dirty="0"/>
              <a:t>1</a:t>
            </a:r>
            <a:r>
              <a:rPr lang="ko-KR" altLang="en-US" dirty="0"/>
              <a:t>개만 나오는 오류가 발생</a:t>
            </a:r>
            <a:endParaRPr lang="en-US" altLang="ko-KR" dirty="0"/>
          </a:p>
          <a:p>
            <a:r>
              <a:rPr lang="ko-KR" altLang="en-US" dirty="0"/>
              <a:t>코드를 오류 원인 파악 및 수정에는 시간상 어려워 다른 코드로 </a:t>
            </a:r>
            <a:r>
              <a:rPr lang="en-US" altLang="ko-KR" dirty="0"/>
              <a:t>UI </a:t>
            </a:r>
            <a:r>
              <a:rPr lang="ko-KR" altLang="en-US" dirty="0"/>
              <a:t>테스트를 구현</a:t>
            </a:r>
          </a:p>
        </p:txBody>
      </p:sp>
    </p:spTree>
    <p:extLst>
      <p:ext uri="{BB962C8B-B14F-4D97-AF65-F5344CB8AC3E}">
        <p14:creationId xmlns:p14="http://schemas.microsoft.com/office/powerpoint/2010/main" val="87253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83EC-6B2B-5D1A-BF92-6DFF7408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959375-02D6-0DB5-E1FE-11C886617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74" y="2560638"/>
            <a:ext cx="1890652" cy="330993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05494-79DF-2C2E-7443-52E03A02D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서버를 시작하기 버튼을 클릭</a:t>
            </a:r>
            <a:endParaRPr lang="en-US" altLang="ko-KR" dirty="0"/>
          </a:p>
          <a:p>
            <a:r>
              <a:rPr lang="ko-KR" altLang="en-US" dirty="0"/>
              <a:t>포트번호를 입력하라고 뜬다</a:t>
            </a:r>
            <a:endParaRPr lang="en-US" altLang="ko-KR" dirty="0"/>
          </a:p>
          <a:p>
            <a:r>
              <a:rPr lang="ko-KR" altLang="en-US" dirty="0"/>
              <a:t>예시를 들어 </a:t>
            </a:r>
            <a:r>
              <a:rPr lang="en-US" altLang="ko-KR" dirty="0"/>
              <a:t>8080</a:t>
            </a:r>
            <a:r>
              <a:rPr lang="ko-KR" altLang="en-US" dirty="0"/>
              <a:t>라고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70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DD2495-B805-6A6D-4C9B-E4AECF1D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 프로그램 </a:t>
            </a:r>
            <a:r>
              <a:rPr lang="en-US" altLang="ko-KR" dirty="0"/>
              <a:t>UI</a:t>
            </a:r>
            <a:r>
              <a:rPr lang="ko-KR" altLang="en-US" dirty="0"/>
              <a:t>테스트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7D36D9-2B25-BBC1-E7B4-81DEE54A26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20" y="2560638"/>
            <a:ext cx="3816560" cy="33099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11FAA-6A4B-9F6B-72AE-FEF40C3BFE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메인 서버라는 창이 뜸</a:t>
            </a:r>
            <a:endParaRPr lang="en-US" altLang="ko-KR" dirty="0"/>
          </a:p>
          <a:p>
            <a:r>
              <a:rPr lang="ko-KR" altLang="en-US" dirty="0"/>
              <a:t>아이피 주소와 포트 넘버 기억</a:t>
            </a:r>
          </a:p>
        </p:txBody>
      </p:sp>
    </p:spTree>
    <p:extLst>
      <p:ext uri="{BB962C8B-B14F-4D97-AF65-F5344CB8AC3E}">
        <p14:creationId xmlns:p14="http://schemas.microsoft.com/office/powerpoint/2010/main" val="3437348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271</Words>
  <Application>Microsoft Office PowerPoint</Application>
  <PresentationFormat>와이드스크린</PresentationFormat>
  <Paragraphs>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Garamond</vt:lpstr>
      <vt:lpstr>자연주의</vt:lpstr>
      <vt:lpstr>채팅 프로그램(UI Test)</vt:lpstr>
      <vt:lpstr>목차</vt:lpstr>
      <vt:lpstr>서버</vt:lpstr>
      <vt:lpstr>클라이언트 실행</vt:lpstr>
      <vt:lpstr>클라이언트 실행-2</vt:lpstr>
      <vt:lpstr>클라이언트 실행-3</vt:lpstr>
      <vt:lpstr>그런데……</vt:lpstr>
      <vt:lpstr>채팅프로그램 UI테스트-1</vt:lpstr>
      <vt:lpstr>채팅 프로그램 UI테스트-2</vt:lpstr>
      <vt:lpstr>채팅프로그램 UI테스트 -3</vt:lpstr>
      <vt:lpstr>채팅프로그램 UI테스트-4</vt:lpstr>
      <vt:lpstr>채팅프로그램 UI테스트-5</vt:lpstr>
      <vt:lpstr>채팅프로그램 UI테스트-6</vt:lpstr>
      <vt:lpstr>채팅프로그램 UI테스트-7</vt:lpstr>
      <vt:lpstr>채팅프로그램 UI테스트 -8</vt:lpstr>
      <vt:lpstr>채팅프로그램 UI테스트 -9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프로그램(UI Test)</dc:title>
  <dc:creator>donghyun3082@gmail.com</dc:creator>
  <cp:lastModifiedBy>donghyun3082@gmail.com</cp:lastModifiedBy>
  <cp:revision>1</cp:revision>
  <dcterms:created xsi:type="dcterms:W3CDTF">2023-02-20T06:32:48Z</dcterms:created>
  <dcterms:modified xsi:type="dcterms:W3CDTF">2023-02-20T06:33:54Z</dcterms:modified>
</cp:coreProperties>
</file>