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9" r:id="rId5"/>
    <p:sldId id="270" r:id="rId6"/>
    <p:sldId id="272" r:id="rId7"/>
    <p:sldId id="271" r:id="rId8"/>
    <p:sldId id="273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hyun3082@gmail.com" userId="be3781e7a9a66c03" providerId="LiveId" clId="{D6F5DA13-D389-45B4-A9D7-294BBD297F78}"/>
    <pc:docChg chg="custSel addSld modSld">
      <pc:chgData name="donghyun3082@gmail.com" userId="be3781e7a9a66c03" providerId="LiveId" clId="{D6F5DA13-D389-45B4-A9D7-294BBD297F78}" dt="2023-02-20T07:04:53.046" v="151" actId="122"/>
      <pc:docMkLst>
        <pc:docMk/>
      </pc:docMkLst>
      <pc:sldChg chg="modSp mod">
        <pc:chgData name="donghyun3082@gmail.com" userId="be3781e7a9a66c03" providerId="LiveId" clId="{D6F5DA13-D389-45B4-A9D7-294BBD297F78}" dt="2023-02-20T06:57:02.694" v="28" actId="20577"/>
        <pc:sldMkLst>
          <pc:docMk/>
          <pc:sldMk cId="4144785472" sldId="257"/>
        </pc:sldMkLst>
        <pc:spChg chg="mod">
          <ac:chgData name="donghyun3082@gmail.com" userId="be3781e7a9a66c03" providerId="LiveId" clId="{D6F5DA13-D389-45B4-A9D7-294BBD297F78}" dt="2023-02-20T06:57:02.694" v="28" actId="20577"/>
          <ac:spMkLst>
            <pc:docMk/>
            <pc:sldMk cId="4144785472" sldId="257"/>
            <ac:spMk id="5" creationId="{C0284438-91D2-6618-6DBC-A0CADB37D6DB}"/>
          </ac:spMkLst>
        </pc:spChg>
      </pc:sldChg>
      <pc:sldChg chg="addSp delSp modSp new mod">
        <pc:chgData name="donghyun3082@gmail.com" userId="be3781e7a9a66c03" providerId="LiveId" clId="{D6F5DA13-D389-45B4-A9D7-294BBD297F78}" dt="2023-02-20T07:04:53.046" v="151" actId="122"/>
        <pc:sldMkLst>
          <pc:docMk/>
          <pc:sldMk cId="1248329632" sldId="273"/>
        </pc:sldMkLst>
        <pc:spChg chg="mod">
          <ac:chgData name="donghyun3082@gmail.com" userId="be3781e7a9a66c03" providerId="LiveId" clId="{D6F5DA13-D389-45B4-A9D7-294BBD297F78}" dt="2023-02-20T06:57:15.216" v="59" actId="20577"/>
          <ac:spMkLst>
            <pc:docMk/>
            <pc:sldMk cId="1248329632" sldId="273"/>
            <ac:spMk id="2" creationId="{F4082591-031C-071D-BDFB-06298A25FF92}"/>
          </ac:spMkLst>
        </pc:spChg>
        <pc:spChg chg="del">
          <ac:chgData name="donghyun3082@gmail.com" userId="be3781e7a9a66c03" providerId="LiveId" clId="{D6F5DA13-D389-45B4-A9D7-294BBD297F78}" dt="2023-02-20T06:57:23.880" v="60" actId="478"/>
          <ac:spMkLst>
            <pc:docMk/>
            <pc:sldMk cId="1248329632" sldId="273"/>
            <ac:spMk id="3" creationId="{EBB37141-CAC8-C6B3-B05F-00E815B96E29}"/>
          </ac:spMkLst>
        </pc:spChg>
        <pc:spChg chg="add mod">
          <ac:chgData name="donghyun3082@gmail.com" userId="be3781e7a9a66c03" providerId="LiveId" clId="{D6F5DA13-D389-45B4-A9D7-294BBD297F78}" dt="2023-02-20T07:01:47.179" v="101" actId="1076"/>
          <ac:spMkLst>
            <pc:docMk/>
            <pc:sldMk cId="1248329632" sldId="273"/>
            <ac:spMk id="4" creationId="{33FD4701-B728-922E-98D1-AFD4A13B6875}"/>
          </ac:spMkLst>
        </pc:spChg>
        <pc:spChg chg="add mod">
          <ac:chgData name="donghyun3082@gmail.com" userId="be3781e7a9a66c03" providerId="LiveId" clId="{D6F5DA13-D389-45B4-A9D7-294BBD297F78}" dt="2023-02-20T07:01:48.380" v="102" actId="1076"/>
          <ac:spMkLst>
            <pc:docMk/>
            <pc:sldMk cId="1248329632" sldId="273"/>
            <ac:spMk id="5" creationId="{F62E86C5-1AD0-721C-F845-DBD5351E1B51}"/>
          </ac:spMkLst>
        </pc:spChg>
        <pc:spChg chg="add mod">
          <ac:chgData name="donghyun3082@gmail.com" userId="be3781e7a9a66c03" providerId="LiveId" clId="{D6F5DA13-D389-45B4-A9D7-294BBD297F78}" dt="2023-02-20T07:00:27.297" v="81" actId="1076"/>
          <ac:spMkLst>
            <pc:docMk/>
            <pc:sldMk cId="1248329632" sldId="273"/>
            <ac:spMk id="6" creationId="{C05C498E-A126-D087-F0B8-BB868A59C2EE}"/>
          </ac:spMkLst>
        </pc:spChg>
        <pc:spChg chg="add mod">
          <ac:chgData name="donghyun3082@gmail.com" userId="be3781e7a9a66c03" providerId="LiveId" clId="{D6F5DA13-D389-45B4-A9D7-294BBD297F78}" dt="2023-02-20T07:02:38.741" v="116" actId="122"/>
          <ac:spMkLst>
            <pc:docMk/>
            <pc:sldMk cId="1248329632" sldId="273"/>
            <ac:spMk id="7" creationId="{2490C395-083F-2D4C-8B89-6701D6E73980}"/>
          </ac:spMkLst>
        </pc:spChg>
        <pc:spChg chg="add">
          <ac:chgData name="donghyun3082@gmail.com" userId="be3781e7a9a66c03" providerId="LiveId" clId="{D6F5DA13-D389-45B4-A9D7-294BBD297F78}" dt="2023-02-20T07:00:57.999" v="97" actId="11529"/>
          <ac:spMkLst>
            <pc:docMk/>
            <pc:sldMk cId="1248329632" sldId="273"/>
            <ac:spMk id="8" creationId="{8B27BE93-C1E6-D89D-DE7A-2667348F560B}"/>
          </ac:spMkLst>
        </pc:spChg>
        <pc:spChg chg="add mod">
          <ac:chgData name="donghyun3082@gmail.com" userId="be3781e7a9a66c03" providerId="LiveId" clId="{D6F5DA13-D389-45B4-A9D7-294BBD297F78}" dt="2023-02-20T07:01:10.691" v="99" actId="14100"/>
          <ac:spMkLst>
            <pc:docMk/>
            <pc:sldMk cId="1248329632" sldId="273"/>
            <ac:spMk id="9" creationId="{EF641D8F-92FE-AEE9-D2FA-60D81297528F}"/>
          </ac:spMkLst>
        </pc:spChg>
        <pc:spChg chg="add">
          <ac:chgData name="donghyun3082@gmail.com" userId="be3781e7a9a66c03" providerId="LiveId" clId="{D6F5DA13-D389-45B4-A9D7-294BBD297F78}" dt="2023-02-20T07:01:45.595" v="100" actId="11529"/>
          <ac:spMkLst>
            <pc:docMk/>
            <pc:sldMk cId="1248329632" sldId="273"/>
            <ac:spMk id="10" creationId="{B8AAD1BE-8E72-F931-3B10-20222B70BD50}"/>
          </ac:spMkLst>
        </pc:spChg>
        <pc:spChg chg="add mod">
          <ac:chgData name="donghyun3082@gmail.com" userId="be3781e7a9a66c03" providerId="LiveId" clId="{D6F5DA13-D389-45B4-A9D7-294BBD297F78}" dt="2023-02-20T07:02:05.674" v="105" actId="14100"/>
          <ac:spMkLst>
            <pc:docMk/>
            <pc:sldMk cId="1248329632" sldId="273"/>
            <ac:spMk id="11" creationId="{57478427-03E0-A444-2A75-3215A7AA1DEB}"/>
          </ac:spMkLst>
        </pc:spChg>
        <pc:spChg chg="add">
          <ac:chgData name="donghyun3082@gmail.com" userId="be3781e7a9a66c03" providerId="LiveId" clId="{D6F5DA13-D389-45B4-A9D7-294BBD297F78}" dt="2023-02-20T07:02:15.602" v="106" actId="11529"/>
          <ac:spMkLst>
            <pc:docMk/>
            <pc:sldMk cId="1248329632" sldId="273"/>
            <ac:spMk id="12" creationId="{94A6FF33-0028-36B3-0BEE-F0E4EF03E3D8}"/>
          </ac:spMkLst>
        </pc:spChg>
        <pc:spChg chg="add mod">
          <ac:chgData name="donghyun3082@gmail.com" userId="be3781e7a9a66c03" providerId="LiveId" clId="{D6F5DA13-D389-45B4-A9D7-294BBD297F78}" dt="2023-02-20T07:02:34.126" v="115" actId="207"/>
          <ac:spMkLst>
            <pc:docMk/>
            <pc:sldMk cId="1248329632" sldId="273"/>
            <ac:spMk id="13" creationId="{32AD0463-BBF4-ADE2-96A1-9231B21A5FC7}"/>
          </ac:spMkLst>
        </pc:spChg>
        <pc:spChg chg="add">
          <ac:chgData name="donghyun3082@gmail.com" userId="be3781e7a9a66c03" providerId="LiveId" clId="{D6F5DA13-D389-45B4-A9D7-294BBD297F78}" dt="2023-02-20T07:02:58.215" v="117" actId="11529"/>
          <ac:spMkLst>
            <pc:docMk/>
            <pc:sldMk cId="1248329632" sldId="273"/>
            <ac:spMk id="14" creationId="{2AD934CA-EEBA-9FF6-D0FC-A0C004B1EDDC}"/>
          </ac:spMkLst>
        </pc:spChg>
        <pc:spChg chg="add">
          <ac:chgData name="donghyun3082@gmail.com" userId="be3781e7a9a66c03" providerId="LiveId" clId="{D6F5DA13-D389-45B4-A9D7-294BBD297F78}" dt="2023-02-20T07:03:12.116" v="118" actId="11529"/>
          <ac:spMkLst>
            <pc:docMk/>
            <pc:sldMk cId="1248329632" sldId="273"/>
            <ac:spMk id="15" creationId="{B9D53899-6502-CF52-80CB-FE7D6DB5E433}"/>
          </ac:spMkLst>
        </pc:spChg>
        <pc:spChg chg="add">
          <ac:chgData name="donghyun3082@gmail.com" userId="be3781e7a9a66c03" providerId="LiveId" clId="{D6F5DA13-D389-45B4-A9D7-294BBD297F78}" dt="2023-02-20T07:03:22.543" v="119" actId="11529"/>
          <ac:spMkLst>
            <pc:docMk/>
            <pc:sldMk cId="1248329632" sldId="273"/>
            <ac:spMk id="16" creationId="{34FBD6D3-C0F5-AA51-9DD7-01C8927C3ED9}"/>
          </ac:spMkLst>
        </pc:spChg>
        <pc:spChg chg="add mod">
          <ac:chgData name="donghyun3082@gmail.com" userId="be3781e7a9a66c03" providerId="LiveId" clId="{D6F5DA13-D389-45B4-A9D7-294BBD297F78}" dt="2023-02-20T07:03:41.828" v="128" actId="122"/>
          <ac:spMkLst>
            <pc:docMk/>
            <pc:sldMk cId="1248329632" sldId="273"/>
            <ac:spMk id="17" creationId="{F2C26C3A-58F8-9E35-5A53-198D96C6CB0B}"/>
          </ac:spMkLst>
        </pc:spChg>
        <pc:spChg chg="add mod">
          <ac:chgData name="donghyun3082@gmail.com" userId="be3781e7a9a66c03" providerId="LiveId" clId="{D6F5DA13-D389-45B4-A9D7-294BBD297F78}" dt="2023-02-20T07:04:13.943" v="131" actId="14100"/>
          <ac:spMkLst>
            <pc:docMk/>
            <pc:sldMk cId="1248329632" sldId="273"/>
            <ac:spMk id="18" creationId="{58E611A4-30A1-8D27-AA8B-CBFB237008DE}"/>
          </ac:spMkLst>
        </pc:spChg>
        <pc:spChg chg="add">
          <ac:chgData name="donghyun3082@gmail.com" userId="be3781e7a9a66c03" providerId="LiveId" clId="{D6F5DA13-D389-45B4-A9D7-294BBD297F78}" dt="2023-02-20T07:04:10.651" v="130" actId="11529"/>
          <ac:spMkLst>
            <pc:docMk/>
            <pc:sldMk cId="1248329632" sldId="273"/>
            <ac:spMk id="19" creationId="{B4575454-A822-C769-B638-D5E66B5E9AAC}"/>
          </ac:spMkLst>
        </pc:spChg>
        <pc:spChg chg="add mod">
          <ac:chgData name="donghyun3082@gmail.com" userId="be3781e7a9a66c03" providerId="LiveId" clId="{D6F5DA13-D389-45B4-A9D7-294BBD297F78}" dt="2023-02-20T07:04:31.336" v="133" actId="13822"/>
          <ac:spMkLst>
            <pc:docMk/>
            <pc:sldMk cId="1248329632" sldId="273"/>
            <ac:spMk id="20" creationId="{D95BE0B7-CA47-2709-BE26-F82E8F1954B8}"/>
          </ac:spMkLst>
        </pc:spChg>
        <pc:spChg chg="add mod">
          <ac:chgData name="donghyun3082@gmail.com" userId="be3781e7a9a66c03" providerId="LiveId" clId="{D6F5DA13-D389-45B4-A9D7-294BBD297F78}" dt="2023-02-20T07:04:53.046" v="151" actId="122"/>
          <ac:spMkLst>
            <pc:docMk/>
            <pc:sldMk cId="1248329632" sldId="273"/>
            <ac:spMk id="21" creationId="{A38A432B-7016-EB3F-51F3-99A17CAAEE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289DFAC-36EC-415B-B866-A399DA00BD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99F0896-FD37-4727-A2C7-09DA4BB672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06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DFAC-36EC-415B-B866-A399DA00BD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896-FD37-4727-A2C7-09DA4BB67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26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DFAC-36EC-415B-B866-A399DA00BD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896-FD37-4727-A2C7-09DA4BB672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97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DFAC-36EC-415B-B866-A399DA00BD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896-FD37-4727-A2C7-09DA4BB672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514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DFAC-36EC-415B-B866-A399DA00BD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896-FD37-4727-A2C7-09DA4BB67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255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DFAC-36EC-415B-B866-A399DA00BD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896-FD37-4727-A2C7-09DA4BB672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622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DFAC-36EC-415B-B866-A399DA00BD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896-FD37-4727-A2C7-09DA4BB672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199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DFAC-36EC-415B-B866-A399DA00BD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896-FD37-4727-A2C7-09DA4BB672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542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DFAC-36EC-415B-B866-A399DA00BD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896-FD37-4727-A2C7-09DA4BB672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17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DFAC-36EC-415B-B866-A399DA00BD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896-FD37-4727-A2C7-09DA4BB67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18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DFAC-36EC-415B-B866-A399DA00BD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896-FD37-4727-A2C7-09DA4BB672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05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DFAC-36EC-415B-B866-A399DA00BD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896-FD37-4727-A2C7-09DA4BB67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03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DFAC-36EC-415B-B866-A399DA00BD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896-FD37-4727-A2C7-09DA4BB672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79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DFAC-36EC-415B-B866-A399DA00BD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896-FD37-4727-A2C7-09DA4BB672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98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DFAC-36EC-415B-B866-A399DA00BD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896-FD37-4727-A2C7-09DA4BB67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75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DFAC-36EC-415B-B866-A399DA00BD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896-FD37-4727-A2C7-09DA4BB672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71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DFAC-36EC-415B-B866-A399DA00BD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896-FD37-4727-A2C7-09DA4BB67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40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89DFAC-36EC-415B-B866-A399DA00BD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9F0896-FD37-4727-A2C7-09DA4BB67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13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1kangdong/invidualproject2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5F000-B4A7-8A92-880B-1F6CAD33F7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채팅 프로그램</a:t>
            </a:r>
            <a:r>
              <a:rPr lang="en-US" altLang="ko-KR" dirty="0"/>
              <a:t>(UI Test)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05D32D-6C0F-893E-6D1E-8FA9CE5BDF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강동현</a:t>
            </a:r>
          </a:p>
        </p:txBody>
      </p:sp>
    </p:spTree>
    <p:extLst>
      <p:ext uri="{BB962C8B-B14F-4D97-AF65-F5344CB8AC3E}">
        <p14:creationId xmlns:p14="http://schemas.microsoft.com/office/powerpoint/2010/main" val="2565173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DDD2495-B805-6A6D-4C9B-E4AECF1D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채팅 프로그램 </a:t>
            </a:r>
            <a:r>
              <a:rPr lang="en-US" altLang="ko-KR" dirty="0"/>
              <a:t>UI</a:t>
            </a:r>
            <a:r>
              <a:rPr lang="ko-KR" altLang="en-US" dirty="0"/>
              <a:t>테스트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17D36D9-2B25-BBC1-E7B4-81DEE54A26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320" y="2560638"/>
            <a:ext cx="3816560" cy="3309937"/>
          </a:xfr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211FAA-6A4B-9F6B-72AE-FEF40C3BFE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메인 서버라는 창이 뜸</a:t>
            </a:r>
            <a:endParaRPr lang="en-US" altLang="ko-KR" dirty="0"/>
          </a:p>
          <a:p>
            <a:r>
              <a:rPr lang="ko-KR" altLang="en-US" dirty="0"/>
              <a:t>아이피 주소와 포트 넘버 기억</a:t>
            </a:r>
          </a:p>
        </p:txBody>
      </p:sp>
    </p:spTree>
    <p:extLst>
      <p:ext uri="{BB962C8B-B14F-4D97-AF65-F5344CB8AC3E}">
        <p14:creationId xmlns:p14="http://schemas.microsoft.com/office/powerpoint/2010/main" val="3437348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6972551-A02E-5D5D-E6C1-21157F73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채팅프로그램 </a:t>
            </a:r>
            <a:r>
              <a:rPr lang="en-US" altLang="ko-KR" dirty="0"/>
              <a:t>UI</a:t>
            </a:r>
            <a:r>
              <a:rPr lang="ko-KR" altLang="en-US" dirty="0"/>
              <a:t>테스트 </a:t>
            </a:r>
            <a:r>
              <a:rPr lang="en-US" altLang="ko-KR" dirty="0"/>
              <a:t>-3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2CAA967-8CCC-4AD8-D6B6-DAEB53D703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70" y="2560638"/>
            <a:ext cx="1714460" cy="3309937"/>
          </a:xfr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4624D5-75C2-8394-74FC-2F1930A3EB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클라이언트 </a:t>
            </a:r>
            <a:r>
              <a:rPr lang="ko-KR" altLang="en-US" dirty="0" err="1"/>
              <a:t>실행시</a:t>
            </a:r>
            <a:r>
              <a:rPr lang="ko-KR" altLang="en-US" dirty="0"/>
              <a:t> 로그인 화면 생성</a:t>
            </a:r>
            <a:endParaRPr lang="en-US" altLang="ko-KR" dirty="0"/>
          </a:p>
          <a:p>
            <a:r>
              <a:rPr lang="ko-KR" altLang="en-US" dirty="0"/>
              <a:t>아이디를 </a:t>
            </a:r>
            <a:r>
              <a:rPr lang="en-US" altLang="ko-KR" dirty="0"/>
              <a:t>“dong”</a:t>
            </a:r>
            <a:r>
              <a:rPr lang="ko-KR" altLang="en-US" dirty="0"/>
              <a:t>이라고 입력</a:t>
            </a:r>
            <a:endParaRPr lang="en-US" altLang="ko-KR" dirty="0"/>
          </a:p>
          <a:p>
            <a:r>
              <a:rPr lang="ko-KR" altLang="en-US" dirty="0"/>
              <a:t>또한 기억한 포트번호와 </a:t>
            </a:r>
            <a:r>
              <a:rPr lang="en-US" altLang="ko-KR" dirty="0"/>
              <a:t>IP</a:t>
            </a:r>
            <a:r>
              <a:rPr lang="ko-KR" altLang="en-US" dirty="0"/>
              <a:t>주를 입력</a:t>
            </a:r>
          </a:p>
        </p:txBody>
      </p:sp>
    </p:spTree>
    <p:extLst>
      <p:ext uri="{BB962C8B-B14F-4D97-AF65-F5344CB8AC3E}">
        <p14:creationId xmlns:p14="http://schemas.microsoft.com/office/powerpoint/2010/main" val="4281331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F7F1B-AEE2-0BF5-BB65-44753292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채팅프로그램 </a:t>
            </a:r>
            <a:r>
              <a:rPr lang="en-US" altLang="ko-KR" dirty="0"/>
              <a:t>UI</a:t>
            </a:r>
            <a:r>
              <a:rPr lang="ko-KR" altLang="en-US" dirty="0"/>
              <a:t>테스트</a:t>
            </a:r>
            <a:r>
              <a:rPr lang="en-US" altLang="ko-KR" dirty="0"/>
              <a:t>-4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12FCBB9-DD46-A09C-4440-972380D801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923431"/>
            <a:ext cx="4718050" cy="2584351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A2BE45-C1A2-1568-6BF6-912DFDE800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고객창이라는 채팅방이 뜬다</a:t>
            </a:r>
            <a:endParaRPr lang="en-US" altLang="ko-KR" dirty="0"/>
          </a:p>
          <a:p>
            <a:r>
              <a:rPr lang="en-US" altLang="ko-KR" dirty="0"/>
              <a:t>“dong”</a:t>
            </a:r>
            <a:r>
              <a:rPr lang="ko-KR" altLang="en-US" dirty="0"/>
              <a:t>님이 입장하였다는 메시지가 뜬다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7269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F30B9-22F5-1F3E-746D-622EC59B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채팅프로그램 </a:t>
            </a:r>
            <a:r>
              <a:rPr lang="en-US" altLang="ko-KR" dirty="0"/>
              <a:t>UI</a:t>
            </a:r>
            <a:r>
              <a:rPr lang="ko-KR" altLang="en-US" dirty="0"/>
              <a:t>테스트</a:t>
            </a:r>
            <a:r>
              <a:rPr lang="en-US" altLang="ko-KR" dirty="0"/>
              <a:t>-5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B813F21-AAF5-60CD-FBB0-8894DB68FD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287" y="2560638"/>
            <a:ext cx="1768626" cy="3309937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10A4A0-B71A-3847-F451-B5EBF07C29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제대로 된 채팅을 하기위해 클라이언트 </a:t>
            </a:r>
            <a:r>
              <a:rPr lang="en-US" altLang="ko-KR" dirty="0"/>
              <a:t>GUI</a:t>
            </a:r>
            <a:r>
              <a:rPr lang="ko-KR" altLang="en-US" dirty="0"/>
              <a:t>를 한번 더 실행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en-US" altLang="ko-KR" dirty="0" err="1"/>
              <a:t>hyun</a:t>
            </a:r>
            <a:r>
              <a:rPr lang="en-US" altLang="ko-KR" dirty="0"/>
              <a:t>”</a:t>
            </a:r>
            <a:r>
              <a:rPr lang="ko-KR" altLang="en-US" dirty="0"/>
              <a:t>이라는 아이디를 입력하고 동일한 포토번호와 </a:t>
            </a:r>
            <a:r>
              <a:rPr lang="en-US" altLang="ko-KR" dirty="0"/>
              <a:t>IP</a:t>
            </a:r>
            <a:r>
              <a:rPr lang="ko-KR" altLang="en-US" dirty="0"/>
              <a:t>번호를 입력 </a:t>
            </a:r>
          </a:p>
        </p:txBody>
      </p:sp>
    </p:spTree>
    <p:extLst>
      <p:ext uri="{BB962C8B-B14F-4D97-AF65-F5344CB8AC3E}">
        <p14:creationId xmlns:p14="http://schemas.microsoft.com/office/powerpoint/2010/main" val="1787830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95B10-F35D-9234-67E4-33EFAA63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채팅프로그램 </a:t>
            </a:r>
            <a:r>
              <a:rPr lang="en-US" altLang="ko-KR" dirty="0"/>
              <a:t>UI</a:t>
            </a:r>
            <a:r>
              <a:rPr lang="ko-KR" altLang="en-US" dirty="0"/>
              <a:t>테스트</a:t>
            </a:r>
            <a:r>
              <a:rPr lang="en-US" altLang="ko-KR" dirty="0"/>
              <a:t>-6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C606375-C7E8-1707-3123-F322448690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894794"/>
            <a:ext cx="4718050" cy="2641624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AD8EFF-8822-57C2-DAB6-97FFCFCC8F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en-US" altLang="ko-KR" dirty="0" err="1"/>
              <a:t>hyun</a:t>
            </a:r>
            <a:r>
              <a:rPr lang="en-US" altLang="ko-KR" dirty="0"/>
              <a:t>”</a:t>
            </a:r>
            <a:r>
              <a:rPr lang="ko-KR" altLang="en-US" dirty="0"/>
              <a:t>님이 입장하였다는 메시지가 뜨게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942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D8C15-2924-7956-1A2C-4DD4F299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채팅프로그램 </a:t>
            </a:r>
            <a:r>
              <a:rPr lang="en-US" altLang="ko-KR" dirty="0"/>
              <a:t>UI</a:t>
            </a:r>
            <a:r>
              <a:rPr lang="ko-KR" altLang="en-US" dirty="0"/>
              <a:t>테스트</a:t>
            </a:r>
            <a:r>
              <a:rPr lang="en-US" altLang="ko-KR" dirty="0"/>
              <a:t>-7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F909EED-D471-790D-82FD-03558490FB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3264512"/>
            <a:ext cx="4718050" cy="1902188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68AEA1-7B71-616E-DB03-66F7426718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옆의 사진처럼 안녕하세요라는 메시지를 전송</a:t>
            </a:r>
            <a:endParaRPr lang="en-US" altLang="ko-KR" dirty="0"/>
          </a:p>
          <a:p>
            <a:r>
              <a:rPr lang="ko-KR" altLang="en-US" dirty="0"/>
              <a:t>상대방에게 채팅이 전송되는 것을 볼 수가 있음</a:t>
            </a:r>
          </a:p>
        </p:txBody>
      </p:sp>
    </p:spTree>
    <p:extLst>
      <p:ext uri="{BB962C8B-B14F-4D97-AF65-F5344CB8AC3E}">
        <p14:creationId xmlns:p14="http://schemas.microsoft.com/office/powerpoint/2010/main" val="2916141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448D8-F507-8034-A0BC-DD7A91F72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채팅프로그램 </a:t>
            </a:r>
            <a:r>
              <a:rPr lang="en-US" altLang="ko-KR" dirty="0"/>
              <a:t>UI</a:t>
            </a:r>
            <a:r>
              <a:rPr lang="ko-KR" altLang="en-US" dirty="0"/>
              <a:t>테스트 </a:t>
            </a:r>
            <a:r>
              <a:rPr lang="en-US" altLang="ko-KR" dirty="0"/>
              <a:t>-8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02EE4FE-2665-C801-494A-AD44ED335A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3176117"/>
            <a:ext cx="4718050" cy="2078979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1D66D6-6CDE-2BDD-2D4D-B0E48EC54B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 err="1"/>
              <a:t>hyun</a:t>
            </a:r>
            <a:r>
              <a:rPr lang="ko-KR" altLang="en-US" dirty="0"/>
              <a:t>이 </a:t>
            </a:r>
            <a:r>
              <a:rPr lang="en-US" altLang="ko-KR" dirty="0"/>
              <a:t>x</a:t>
            </a:r>
            <a:r>
              <a:rPr lang="ko-KR" altLang="en-US" dirty="0"/>
              <a:t>창을 눌렀다면</a:t>
            </a:r>
            <a:endParaRPr lang="en-US" altLang="ko-KR" dirty="0"/>
          </a:p>
          <a:p>
            <a:r>
              <a:rPr lang="ko-KR" altLang="en-US" dirty="0"/>
              <a:t>옆의 사진처럼 퇴장 메시지 공지</a:t>
            </a:r>
          </a:p>
        </p:txBody>
      </p:sp>
    </p:spTree>
    <p:extLst>
      <p:ext uri="{BB962C8B-B14F-4D97-AF65-F5344CB8AC3E}">
        <p14:creationId xmlns:p14="http://schemas.microsoft.com/office/powerpoint/2010/main" val="613015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89D80-F1CC-9DF1-D973-A56D637A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채팅프로그램 </a:t>
            </a:r>
            <a:r>
              <a:rPr lang="en-US" altLang="ko-KR" dirty="0"/>
              <a:t>UI</a:t>
            </a:r>
            <a:r>
              <a:rPr lang="ko-KR" altLang="en-US" dirty="0"/>
              <a:t>테스트 </a:t>
            </a:r>
            <a:r>
              <a:rPr lang="en-US" altLang="ko-KR" dirty="0"/>
              <a:t>-9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8360767-6A0A-6FC0-DD91-78FDBC987D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83" y="2560638"/>
            <a:ext cx="3872434" cy="3309937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530130-7093-7004-D44D-BF82090BCF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err="1"/>
              <a:t>메인서버</a:t>
            </a:r>
            <a:r>
              <a:rPr lang="ko-KR" altLang="en-US" dirty="0"/>
              <a:t> 시점에서 본다면</a:t>
            </a:r>
            <a:endParaRPr lang="en-US" altLang="ko-KR" dirty="0"/>
          </a:p>
          <a:p>
            <a:r>
              <a:rPr lang="en-US" altLang="ko-KR" dirty="0"/>
              <a:t>Dong</a:t>
            </a:r>
            <a:r>
              <a:rPr lang="ko-KR" altLang="en-US" dirty="0"/>
              <a:t>과 </a:t>
            </a:r>
            <a:r>
              <a:rPr lang="en-US" altLang="ko-KR" dirty="0" err="1"/>
              <a:t>hyun</a:t>
            </a:r>
            <a:r>
              <a:rPr lang="ko-KR" altLang="en-US" dirty="0"/>
              <a:t>이 나간다면</a:t>
            </a:r>
            <a:endParaRPr lang="en-US" altLang="ko-KR" dirty="0"/>
          </a:p>
          <a:p>
            <a:r>
              <a:rPr lang="ko-KR" altLang="en-US" dirty="0"/>
              <a:t>사진처럼 퇴장을 하였다는 공지를 띄움</a:t>
            </a:r>
            <a:endParaRPr lang="en-US" altLang="ko-KR" dirty="0"/>
          </a:p>
          <a:p>
            <a:r>
              <a:rPr lang="ko-KR" altLang="en-US" dirty="0"/>
              <a:t>아래 콘솔에는 퇴장과 삭제를 완료했다는 문구가 뜨게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7215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DA1B2-D4DB-52F8-6167-56FBFCBD2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DD5C55-CB11-776D-3E3B-5491A8469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https://github.com/1kangdong/invidualproject2.git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147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BB783-B753-1A4D-0F29-1D2C4295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0284438-91D2-6618-6DBC-A0CADB37D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endParaRPr lang="en-US" altLang="ko-KR" dirty="0"/>
          </a:p>
          <a:p>
            <a:r>
              <a:rPr lang="ko-KR" altLang="en-US" dirty="0"/>
              <a:t>클라이언트 실행</a:t>
            </a:r>
            <a:endParaRPr lang="en-US" altLang="ko-KR" dirty="0"/>
          </a:p>
          <a:p>
            <a:r>
              <a:rPr lang="ko-KR" altLang="en-US" dirty="0"/>
              <a:t>채팅프로그램 구조</a:t>
            </a:r>
            <a:endParaRPr lang="en-US" altLang="ko-KR" dirty="0"/>
          </a:p>
          <a:p>
            <a:r>
              <a:rPr lang="ko-KR" altLang="en-US" dirty="0"/>
              <a:t>채팅프로그램 </a:t>
            </a:r>
            <a:r>
              <a:rPr lang="en-US" altLang="ko-KR" dirty="0"/>
              <a:t>UI</a:t>
            </a:r>
            <a:r>
              <a:rPr lang="ko-KR" altLang="en-US" dirty="0"/>
              <a:t>테스트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78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57920-1EB1-D0AC-2EBB-E0195512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073451B-A947-D0C0-C48A-489913ACE2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60320"/>
            <a:ext cx="5181600" cy="1238294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A66CE3-81AC-48F9-B2D9-BF794B7F92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서버에서 실행버튼 클릭</a:t>
            </a:r>
            <a:endParaRPr lang="en-US" altLang="ko-KR" dirty="0"/>
          </a:p>
          <a:p>
            <a:r>
              <a:rPr lang="ko-KR" altLang="en-US" dirty="0"/>
              <a:t>콘솔에 서버 준비완료라는 문구 공지</a:t>
            </a:r>
          </a:p>
        </p:txBody>
      </p:sp>
    </p:spTree>
    <p:extLst>
      <p:ext uri="{BB962C8B-B14F-4D97-AF65-F5344CB8AC3E}">
        <p14:creationId xmlns:p14="http://schemas.microsoft.com/office/powerpoint/2010/main" val="183048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7FFFD-AF13-3096-4010-C6FF0BBD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실행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79770F8-E123-8C07-C511-18AECC413B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966" y="2710446"/>
            <a:ext cx="2991267" cy="3010320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2F4459-520F-4B6A-C831-677126D1E9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클라이언트 </a:t>
            </a:r>
            <a:r>
              <a:rPr lang="ko-KR" altLang="en-US" dirty="0" err="1"/>
              <a:t>실행시</a:t>
            </a:r>
            <a:r>
              <a:rPr lang="ko-KR" altLang="en-US" dirty="0"/>
              <a:t> </a:t>
            </a:r>
            <a:r>
              <a:rPr lang="en-US" altLang="ko-KR" dirty="0"/>
              <a:t>IP</a:t>
            </a:r>
            <a:r>
              <a:rPr lang="ko-KR" altLang="en-US" dirty="0" err="1"/>
              <a:t>주소를입력하고</a:t>
            </a:r>
            <a:endParaRPr lang="en-US" altLang="ko-KR" dirty="0"/>
          </a:p>
          <a:p>
            <a:r>
              <a:rPr lang="en-US" altLang="ko-KR" dirty="0"/>
              <a:t>OK</a:t>
            </a:r>
            <a:r>
              <a:rPr lang="ko-KR" altLang="en-US" dirty="0"/>
              <a:t>버튼을 누를 경우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038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9C94D-9235-2FA1-EF55-9441297E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실행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E4C6143-FDE8-C366-FD4D-DD0F50542F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92" y="2791420"/>
            <a:ext cx="2791215" cy="2848373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F5A986-03F9-26F8-2447-8AD2C5D486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사진처럼 닉네임을 입력하세요라는 경고창이 뜨게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95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3F304-5D4C-061E-B3A8-2BA5DBE2D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실행</a:t>
            </a:r>
            <a:r>
              <a:rPr lang="en-US" altLang="ko-KR" dirty="0"/>
              <a:t>-3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EFE2BDF-E9CE-121E-96BC-8ADCE1F227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203" y="2758078"/>
            <a:ext cx="3000794" cy="2915057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7ACC24-AFE0-6772-2DBF-47612911A2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방금전과 동일하게 </a:t>
            </a:r>
            <a:r>
              <a:rPr lang="en-US" altLang="ko-KR" dirty="0"/>
              <a:t>IP</a:t>
            </a:r>
            <a:r>
              <a:rPr lang="ko-KR" altLang="en-US" dirty="0"/>
              <a:t>주소를 입력하고 닉네임을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77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8567A-4984-B43D-7756-6EEFE5D87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그런데</a:t>
            </a:r>
            <a:r>
              <a:rPr lang="en-US" altLang="ko-KR" dirty="0"/>
              <a:t>……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8BECC5D-4CE6-DE64-2937-D6A42C4A76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887" y="2805709"/>
            <a:ext cx="2867425" cy="2819794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D36F99-C23A-A3C9-4E63-C85508809E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닉네임을 입력하면 </a:t>
            </a:r>
            <a:r>
              <a:rPr lang="en-US" altLang="ko-KR" dirty="0"/>
              <a:t>2</a:t>
            </a:r>
            <a:r>
              <a:rPr lang="ko-KR" altLang="en-US" dirty="0"/>
              <a:t>개의 화면이 나와야 하는데 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개가 나오지 않고 </a:t>
            </a:r>
            <a:r>
              <a:rPr lang="en-US" altLang="ko-KR" dirty="0"/>
              <a:t>1</a:t>
            </a:r>
            <a:r>
              <a:rPr lang="ko-KR" altLang="en-US" dirty="0"/>
              <a:t>개만 나오는 오류가 발생</a:t>
            </a:r>
            <a:endParaRPr lang="en-US" altLang="ko-KR" dirty="0"/>
          </a:p>
          <a:p>
            <a:r>
              <a:rPr lang="ko-KR" altLang="en-US" dirty="0"/>
              <a:t>코드를 오류 원인 파악 및 수정에는 시간상 어려워 다른 코드로 </a:t>
            </a:r>
            <a:r>
              <a:rPr lang="en-US" altLang="ko-KR" dirty="0"/>
              <a:t>UI </a:t>
            </a:r>
            <a:r>
              <a:rPr lang="ko-KR" altLang="en-US" dirty="0"/>
              <a:t>테스트를 구현</a:t>
            </a:r>
          </a:p>
        </p:txBody>
      </p:sp>
    </p:spTree>
    <p:extLst>
      <p:ext uri="{BB962C8B-B14F-4D97-AF65-F5344CB8AC3E}">
        <p14:creationId xmlns:p14="http://schemas.microsoft.com/office/powerpoint/2010/main" val="87253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82591-031C-071D-BDFB-06298A25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채팅프로그램 구조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FD4701-B728-922E-98D1-AFD4A13B6875}"/>
              </a:ext>
            </a:extLst>
          </p:cNvPr>
          <p:cNvSpPr/>
          <p:nvPr/>
        </p:nvSpPr>
        <p:spPr>
          <a:xfrm>
            <a:off x="4958861" y="3084796"/>
            <a:ext cx="2215661" cy="13038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2E86C5-1AD0-721C-F845-DBD5351E1B51}"/>
              </a:ext>
            </a:extLst>
          </p:cNvPr>
          <p:cNvSpPr txBox="1"/>
          <p:nvPr/>
        </p:nvSpPr>
        <p:spPr>
          <a:xfrm>
            <a:off x="5064368" y="3552063"/>
            <a:ext cx="19431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C05C498E-A126-D087-F0B8-BB868A59C2EE}"/>
              </a:ext>
            </a:extLst>
          </p:cNvPr>
          <p:cNvSpPr/>
          <p:nvPr/>
        </p:nvSpPr>
        <p:spPr>
          <a:xfrm>
            <a:off x="835269" y="3147646"/>
            <a:ext cx="1424354" cy="1178169"/>
          </a:xfrm>
          <a:prstGeom prst="wedge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90C395-083F-2D4C-8B89-6701D6E73980}"/>
              </a:ext>
            </a:extLst>
          </p:cNvPr>
          <p:cNvSpPr txBox="1"/>
          <p:nvPr/>
        </p:nvSpPr>
        <p:spPr>
          <a:xfrm>
            <a:off x="945173" y="3525714"/>
            <a:ext cx="12045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채팅자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B27BE93-C1E6-D89D-DE7A-2667348F560B}"/>
              </a:ext>
            </a:extLst>
          </p:cNvPr>
          <p:cNvSpPr/>
          <p:nvPr/>
        </p:nvSpPr>
        <p:spPr>
          <a:xfrm>
            <a:off x="2356338" y="3297115"/>
            <a:ext cx="448408" cy="23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EF641D8F-92FE-AEE9-D2FA-60D81297528F}"/>
              </a:ext>
            </a:extLst>
          </p:cNvPr>
          <p:cNvSpPr/>
          <p:nvPr/>
        </p:nvSpPr>
        <p:spPr>
          <a:xfrm>
            <a:off x="2356338" y="3832171"/>
            <a:ext cx="448408" cy="2386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8AAD1BE-8E72-F931-3B10-20222B70BD50}"/>
              </a:ext>
            </a:extLst>
          </p:cNvPr>
          <p:cNvSpPr/>
          <p:nvPr/>
        </p:nvSpPr>
        <p:spPr>
          <a:xfrm>
            <a:off x="2910254" y="3209192"/>
            <a:ext cx="1397976" cy="1116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7478427-03E0-A444-2A75-3215A7AA1DEB}"/>
              </a:ext>
            </a:extLst>
          </p:cNvPr>
          <p:cNvSpPr/>
          <p:nvPr/>
        </p:nvSpPr>
        <p:spPr>
          <a:xfrm>
            <a:off x="4413737" y="3416448"/>
            <a:ext cx="435220" cy="241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왼쪽 11">
            <a:extLst>
              <a:ext uri="{FF2B5EF4-FFF2-40B4-BE49-F238E27FC236}">
                <a16:creationId xmlns:a16="http://schemas.microsoft.com/office/drawing/2014/main" id="{94A6FF33-0028-36B3-0BEE-F0E4EF03E3D8}"/>
              </a:ext>
            </a:extLst>
          </p:cNvPr>
          <p:cNvSpPr/>
          <p:nvPr/>
        </p:nvSpPr>
        <p:spPr>
          <a:xfrm>
            <a:off x="4413737" y="3832171"/>
            <a:ext cx="435220" cy="2386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AD0463-BBF4-ADE2-96A1-9231B21A5FC7}"/>
              </a:ext>
            </a:extLst>
          </p:cNvPr>
          <p:cNvSpPr txBox="1"/>
          <p:nvPr/>
        </p:nvSpPr>
        <p:spPr>
          <a:xfrm>
            <a:off x="3059723" y="3525714"/>
            <a:ext cx="10814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AD934CA-EEBA-9FF6-D0FC-A0C004B1EDDC}"/>
              </a:ext>
            </a:extLst>
          </p:cNvPr>
          <p:cNvSpPr/>
          <p:nvPr/>
        </p:nvSpPr>
        <p:spPr>
          <a:xfrm>
            <a:off x="7280031" y="3416448"/>
            <a:ext cx="457200" cy="241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왼쪽 14">
            <a:extLst>
              <a:ext uri="{FF2B5EF4-FFF2-40B4-BE49-F238E27FC236}">
                <a16:creationId xmlns:a16="http://schemas.microsoft.com/office/drawing/2014/main" id="{B9D53899-6502-CF52-80CB-FE7D6DB5E433}"/>
              </a:ext>
            </a:extLst>
          </p:cNvPr>
          <p:cNvSpPr/>
          <p:nvPr/>
        </p:nvSpPr>
        <p:spPr>
          <a:xfrm>
            <a:off x="7280029" y="3895046"/>
            <a:ext cx="457202" cy="1757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4FBD6D3-C0F5-AA51-9DD7-01C8927C3ED9}"/>
              </a:ext>
            </a:extLst>
          </p:cNvPr>
          <p:cNvSpPr/>
          <p:nvPr/>
        </p:nvSpPr>
        <p:spPr>
          <a:xfrm>
            <a:off x="7798777" y="3147646"/>
            <a:ext cx="1482969" cy="1241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C26C3A-58F8-9E35-5A53-198D96C6CB0B}"/>
              </a:ext>
            </a:extLst>
          </p:cNvPr>
          <p:cNvSpPr txBox="1"/>
          <p:nvPr/>
        </p:nvSpPr>
        <p:spPr>
          <a:xfrm>
            <a:off x="7913077" y="3525714"/>
            <a:ext cx="12748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8E611A4-30A1-8D27-AA8B-CBFB237008DE}"/>
              </a:ext>
            </a:extLst>
          </p:cNvPr>
          <p:cNvSpPr/>
          <p:nvPr/>
        </p:nvSpPr>
        <p:spPr>
          <a:xfrm>
            <a:off x="9355015" y="3429000"/>
            <a:ext cx="31945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왼쪽 18">
            <a:extLst>
              <a:ext uri="{FF2B5EF4-FFF2-40B4-BE49-F238E27FC236}">
                <a16:creationId xmlns:a16="http://schemas.microsoft.com/office/drawing/2014/main" id="{B4575454-A822-C769-B638-D5E66B5E9AAC}"/>
              </a:ext>
            </a:extLst>
          </p:cNvPr>
          <p:cNvSpPr/>
          <p:nvPr/>
        </p:nvSpPr>
        <p:spPr>
          <a:xfrm>
            <a:off x="9343292" y="3895046"/>
            <a:ext cx="319454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D95BE0B7-CA47-2709-BE26-F82E8F1954B8}"/>
              </a:ext>
            </a:extLst>
          </p:cNvPr>
          <p:cNvSpPr/>
          <p:nvPr/>
        </p:nvSpPr>
        <p:spPr>
          <a:xfrm>
            <a:off x="9750669" y="3147646"/>
            <a:ext cx="1606062" cy="1303867"/>
          </a:xfrm>
          <a:prstGeom prst="wedge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8A432B-7016-EB3F-51F3-99A17CAAEEED}"/>
              </a:ext>
            </a:extLst>
          </p:cNvPr>
          <p:cNvSpPr txBox="1"/>
          <p:nvPr/>
        </p:nvSpPr>
        <p:spPr>
          <a:xfrm>
            <a:off x="9835662" y="3525714"/>
            <a:ext cx="14111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채팅자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329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083EC-6B2B-5D1A-BF92-6DFF7408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채팅프로그램 </a:t>
            </a:r>
            <a:r>
              <a:rPr lang="en-US" altLang="ko-KR" dirty="0"/>
              <a:t>UI</a:t>
            </a:r>
            <a:r>
              <a:rPr lang="ko-KR" altLang="en-US" dirty="0"/>
              <a:t>테스트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3959375-02D6-0DB5-E1FE-11C886617E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4" y="2560638"/>
            <a:ext cx="1890652" cy="3309937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C05494-79DF-2C2E-7443-52E03A02D9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서버를 시작하기 버튼을 클릭</a:t>
            </a:r>
            <a:endParaRPr lang="en-US" altLang="ko-KR" dirty="0"/>
          </a:p>
          <a:p>
            <a:r>
              <a:rPr lang="ko-KR" altLang="en-US" dirty="0"/>
              <a:t>포트번호를 입력하라고 뜬다</a:t>
            </a:r>
            <a:endParaRPr lang="en-US" altLang="ko-KR" dirty="0"/>
          </a:p>
          <a:p>
            <a:r>
              <a:rPr lang="ko-KR" altLang="en-US" dirty="0"/>
              <a:t>예시를 들어 </a:t>
            </a:r>
            <a:r>
              <a:rPr lang="en-US" altLang="ko-KR" dirty="0"/>
              <a:t>8080</a:t>
            </a:r>
            <a:r>
              <a:rPr lang="ko-KR" altLang="en-US" dirty="0"/>
              <a:t>라고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2700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</TotalTime>
  <Words>282</Words>
  <Application>Microsoft Office PowerPoint</Application>
  <PresentationFormat>와이드스크린</PresentationFormat>
  <Paragraphs>60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Arial</vt:lpstr>
      <vt:lpstr>Garamond</vt:lpstr>
      <vt:lpstr>자연주의</vt:lpstr>
      <vt:lpstr>채팅 프로그램(UI Test)</vt:lpstr>
      <vt:lpstr>목차</vt:lpstr>
      <vt:lpstr>서버</vt:lpstr>
      <vt:lpstr>클라이언트 실행</vt:lpstr>
      <vt:lpstr>클라이언트 실행-2</vt:lpstr>
      <vt:lpstr>클라이언트 실행-3</vt:lpstr>
      <vt:lpstr>그런데……</vt:lpstr>
      <vt:lpstr>채팅프로그램 구조</vt:lpstr>
      <vt:lpstr>채팅프로그램 UI테스트-1</vt:lpstr>
      <vt:lpstr>채팅 프로그램 UI테스트-2</vt:lpstr>
      <vt:lpstr>채팅프로그램 UI테스트 -3</vt:lpstr>
      <vt:lpstr>채팅프로그램 UI테스트-4</vt:lpstr>
      <vt:lpstr>채팅프로그램 UI테스트-5</vt:lpstr>
      <vt:lpstr>채팅프로그램 UI테스트-6</vt:lpstr>
      <vt:lpstr>채팅프로그램 UI테스트-7</vt:lpstr>
      <vt:lpstr>채팅프로그램 UI테스트 -8</vt:lpstr>
      <vt:lpstr>채팅프로그램 UI테스트 -9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채팅 프로그램(UI Test)</dc:title>
  <dc:creator>donghyun3082@gmail.com</dc:creator>
  <cp:lastModifiedBy>donghyun3082@gmail.com</cp:lastModifiedBy>
  <cp:revision>1</cp:revision>
  <dcterms:created xsi:type="dcterms:W3CDTF">2023-02-20T06:32:48Z</dcterms:created>
  <dcterms:modified xsi:type="dcterms:W3CDTF">2023-02-20T07:05:05Z</dcterms:modified>
</cp:coreProperties>
</file>