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un3082@gmail.com" userId="be3781e7a9a66c03" providerId="LiveId" clId="{C849E799-FFED-4A68-8F6B-703AC06FA97F}"/>
    <pc:docChg chg="custSel addSld modSld">
      <pc:chgData name="donghyun3082@gmail.com" userId="be3781e7a9a66c03" providerId="LiveId" clId="{C849E799-FFED-4A68-8F6B-703AC06FA97F}" dt="2023-02-16T07:49:09.318" v="174" actId="20577"/>
      <pc:docMkLst>
        <pc:docMk/>
      </pc:docMkLst>
      <pc:sldChg chg="modSp mod">
        <pc:chgData name="donghyun3082@gmail.com" userId="be3781e7a9a66c03" providerId="LiveId" clId="{C849E799-FFED-4A68-8F6B-703AC06FA97F}" dt="2023-02-16T07:49:09.318" v="174" actId="20577"/>
        <pc:sldMkLst>
          <pc:docMk/>
          <pc:sldMk cId="92219621" sldId="257"/>
        </pc:sldMkLst>
        <pc:spChg chg="mod">
          <ac:chgData name="donghyun3082@gmail.com" userId="be3781e7a9a66c03" providerId="LiveId" clId="{C849E799-FFED-4A68-8F6B-703AC06FA97F}" dt="2023-02-16T07:49:09.318" v="174" actId="20577"/>
          <ac:spMkLst>
            <pc:docMk/>
            <pc:sldMk cId="92219621" sldId="257"/>
            <ac:spMk id="3" creationId="{B1C7313A-659B-07DD-3159-352A93D7AB89}"/>
          </ac:spMkLst>
        </pc:spChg>
      </pc:sldChg>
      <pc:sldChg chg="modSp mod">
        <pc:chgData name="donghyun3082@gmail.com" userId="be3781e7a9a66c03" providerId="LiveId" clId="{C849E799-FFED-4A68-8F6B-703AC06FA97F}" dt="2023-02-16T07:36:36.045" v="30" actId="20577"/>
        <pc:sldMkLst>
          <pc:docMk/>
          <pc:sldMk cId="2731697441" sldId="265"/>
        </pc:sldMkLst>
        <pc:spChg chg="mod">
          <ac:chgData name="donghyun3082@gmail.com" userId="be3781e7a9a66c03" providerId="LiveId" clId="{C849E799-FFED-4A68-8F6B-703AC06FA97F}" dt="2023-02-16T07:36:36.045" v="30" actId="20577"/>
          <ac:spMkLst>
            <pc:docMk/>
            <pc:sldMk cId="2731697441" sldId="265"/>
            <ac:spMk id="2" creationId="{00000000-0000-0000-0000-000000000000}"/>
          </ac:spMkLst>
        </pc:spChg>
      </pc:sldChg>
      <pc:sldChg chg="modSp mod">
        <pc:chgData name="donghyun3082@gmail.com" userId="be3781e7a9a66c03" providerId="LiveId" clId="{C849E799-FFED-4A68-8F6B-703AC06FA97F}" dt="2023-02-16T07:43:34.526" v="48" actId="20577"/>
        <pc:sldMkLst>
          <pc:docMk/>
          <pc:sldMk cId="1773555464" sldId="266"/>
        </pc:sldMkLst>
        <pc:spChg chg="mod">
          <ac:chgData name="donghyun3082@gmail.com" userId="be3781e7a9a66c03" providerId="LiveId" clId="{C849E799-FFED-4A68-8F6B-703AC06FA97F}" dt="2023-02-16T07:43:34.526" v="48" actId="20577"/>
          <ac:spMkLst>
            <pc:docMk/>
            <pc:sldMk cId="1773555464" sldId="266"/>
            <ac:spMk id="3" creationId="{87D3C495-5A23-A87F-FAAB-527382AF02EF}"/>
          </ac:spMkLst>
        </pc:spChg>
      </pc:sldChg>
      <pc:sldChg chg="modSp mod">
        <pc:chgData name="donghyun3082@gmail.com" userId="be3781e7a9a66c03" providerId="LiveId" clId="{C849E799-FFED-4A68-8F6B-703AC06FA97F}" dt="2023-02-16T07:44:46.245" v="68" actId="20577"/>
        <pc:sldMkLst>
          <pc:docMk/>
          <pc:sldMk cId="896100987" sldId="268"/>
        </pc:sldMkLst>
        <pc:spChg chg="mod">
          <ac:chgData name="donghyun3082@gmail.com" userId="be3781e7a9a66c03" providerId="LiveId" clId="{C849E799-FFED-4A68-8F6B-703AC06FA97F}" dt="2023-02-16T07:44:46.245" v="68" actId="20577"/>
          <ac:spMkLst>
            <pc:docMk/>
            <pc:sldMk cId="896100987" sldId="268"/>
            <ac:spMk id="3" creationId="{7167FE07-A72A-2D0B-A933-632207A43406}"/>
          </ac:spMkLst>
        </pc:spChg>
      </pc:sldChg>
      <pc:sldChg chg="modSp mod">
        <pc:chgData name="donghyun3082@gmail.com" userId="be3781e7a9a66c03" providerId="LiveId" clId="{C849E799-FFED-4A68-8F6B-703AC06FA97F}" dt="2023-02-16T07:45:22.615" v="94" actId="20577"/>
        <pc:sldMkLst>
          <pc:docMk/>
          <pc:sldMk cId="557652543" sldId="269"/>
        </pc:sldMkLst>
        <pc:spChg chg="mod">
          <ac:chgData name="donghyun3082@gmail.com" userId="be3781e7a9a66c03" providerId="LiveId" clId="{C849E799-FFED-4A68-8F6B-703AC06FA97F}" dt="2023-02-16T07:45:22.615" v="94" actId="20577"/>
          <ac:spMkLst>
            <pc:docMk/>
            <pc:sldMk cId="557652543" sldId="269"/>
            <ac:spMk id="3" creationId="{4250500E-074E-165A-9BC6-988B1303BB66}"/>
          </ac:spMkLst>
        </pc:spChg>
      </pc:sldChg>
      <pc:sldChg chg="modSp mod">
        <pc:chgData name="donghyun3082@gmail.com" userId="be3781e7a9a66c03" providerId="LiveId" clId="{C849E799-FFED-4A68-8F6B-703AC06FA97F}" dt="2023-02-16T07:46:51.240" v="98" actId="20577"/>
        <pc:sldMkLst>
          <pc:docMk/>
          <pc:sldMk cId="2123856098" sldId="270"/>
        </pc:sldMkLst>
        <pc:spChg chg="mod">
          <ac:chgData name="donghyun3082@gmail.com" userId="be3781e7a9a66c03" providerId="LiveId" clId="{C849E799-FFED-4A68-8F6B-703AC06FA97F}" dt="2023-02-16T07:46:51.240" v="98" actId="20577"/>
          <ac:spMkLst>
            <pc:docMk/>
            <pc:sldMk cId="2123856098" sldId="270"/>
            <ac:spMk id="3" creationId="{3C9331CF-2DB1-0C88-3E02-78152250AFF0}"/>
          </ac:spMkLst>
        </pc:spChg>
      </pc:sldChg>
      <pc:sldChg chg="modSp mod">
        <pc:chgData name="donghyun3082@gmail.com" userId="be3781e7a9a66c03" providerId="LiveId" clId="{C849E799-FFED-4A68-8F6B-703AC06FA97F}" dt="2023-02-16T07:46:59.473" v="102" actId="20577"/>
        <pc:sldMkLst>
          <pc:docMk/>
          <pc:sldMk cId="366029707" sldId="271"/>
        </pc:sldMkLst>
        <pc:spChg chg="mod">
          <ac:chgData name="donghyun3082@gmail.com" userId="be3781e7a9a66c03" providerId="LiveId" clId="{C849E799-FFED-4A68-8F6B-703AC06FA97F}" dt="2023-02-16T07:46:59.473" v="102" actId="20577"/>
          <ac:spMkLst>
            <pc:docMk/>
            <pc:sldMk cId="366029707" sldId="271"/>
            <ac:spMk id="3" creationId="{BB901A6E-AB79-7166-21C1-D4A7EC4FE830}"/>
          </ac:spMkLst>
        </pc:spChg>
      </pc:sldChg>
      <pc:sldChg chg="modSp mod">
        <pc:chgData name="donghyun3082@gmail.com" userId="be3781e7a9a66c03" providerId="LiveId" clId="{C849E799-FFED-4A68-8F6B-703AC06FA97F}" dt="2023-02-16T07:47:29.891" v="114" actId="20577"/>
        <pc:sldMkLst>
          <pc:docMk/>
          <pc:sldMk cId="829264501" sldId="274"/>
        </pc:sldMkLst>
        <pc:spChg chg="mod">
          <ac:chgData name="donghyun3082@gmail.com" userId="be3781e7a9a66c03" providerId="LiveId" clId="{C849E799-FFED-4A68-8F6B-703AC06FA97F}" dt="2023-02-16T07:47:29.891" v="114" actId="20577"/>
          <ac:spMkLst>
            <pc:docMk/>
            <pc:sldMk cId="829264501" sldId="274"/>
            <ac:spMk id="2" creationId="{7DBDB03B-16D8-F8A2-C383-AD1304E881DB}"/>
          </ac:spMkLst>
        </pc:spChg>
      </pc:sldChg>
      <pc:sldChg chg="modSp mod">
        <pc:chgData name="donghyun3082@gmail.com" userId="be3781e7a9a66c03" providerId="LiveId" clId="{C849E799-FFED-4A68-8F6B-703AC06FA97F}" dt="2023-02-16T07:48:10.137" v="119" actId="20577"/>
        <pc:sldMkLst>
          <pc:docMk/>
          <pc:sldMk cId="3995521316" sldId="275"/>
        </pc:sldMkLst>
        <pc:spChg chg="mod">
          <ac:chgData name="donghyun3082@gmail.com" userId="be3781e7a9a66c03" providerId="LiveId" clId="{C849E799-FFED-4A68-8F6B-703AC06FA97F}" dt="2023-02-16T07:48:10.137" v="119" actId="20577"/>
          <ac:spMkLst>
            <pc:docMk/>
            <pc:sldMk cId="3995521316" sldId="275"/>
            <ac:spMk id="3" creationId="{709165BC-9B0A-4D87-2D08-0B8C74144122}"/>
          </ac:spMkLst>
        </pc:spChg>
      </pc:sldChg>
      <pc:sldChg chg="modSp mod">
        <pc:chgData name="donghyun3082@gmail.com" userId="be3781e7a9a66c03" providerId="LiveId" clId="{C849E799-FFED-4A68-8F6B-703AC06FA97F}" dt="2023-02-16T07:47:57.850" v="117" actId="20577"/>
        <pc:sldMkLst>
          <pc:docMk/>
          <pc:sldMk cId="1943907444" sldId="276"/>
        </pc:sldMkLst>
        <pc:spChg chg="mod">
          <ac:chgData name="donghyun3082@gmail.com" userId="be3781e7a9a66c03" providerId="LiveId" clId="{C849E799-FFED-4A68-8F6B-703AC06FA97F}" dt="2023-02-16T07:47:57.850" v="117" actId="20577"/>
          <ac:spMkLst>
            <pc:docMk/>
            <pc:sldMk cId="1943907444" sldId="276"/>
            <ac:spMk id="3" creationId="{A83C1C35-A774-139D-75A6-9C105AB80B00}"/>
          </ac:spMkLst>
        </pc:spChg>
      </pc:sldChg>
      <pc:sldChg chg="addSp delSp modSp mod modClrScheme chgLayout">
        <pc:chgData name="donghyun3082@gmail.com" userId="be3781e7a9a66c03" providerId="LiveId" clId="{C849E799-FFED-4A68-8F6B-703AC06FA97F}" dt="2023-02-16T07:48:34.914" v="130" actId="20577"/>
        <pc:sldMkLst>
          <pc:docMk/>
          <pc:sldMk cId="3337143807" sldId="278"/>
        </pc:sldMkLst>
        <pc:spChg chg="mod ord">
          <ac:chgData name="donghyun3082@gmail.com" userId="be3781e7a9a66c03" providerId="LiveId" clId="{C849E799-FFED-4A68-8F6B-703AC06FA97F}" dt="2023-02-16T07:48:34.914" v="130" actId="20577"/>
          <ac:spMkLst>
            <pc:docMk/>
            <pc:sldMk cId="3337143807" sldId="278"/>
            <ac:spMk id="2" creationId="{D738D8F8-A4D5-E599-80F4-DF4131543000}"/>
          </ac:spMkLst>
        </pc:spChg>
        <pc:spChg chg="del mod ord">
          <ac:chgData name="donghyun3082@gmail.com" userId="be3781e7a9a66c03" providerId="LiveId" clId="{C849E799-FFED-4A68-8F6B-703AC06FA97F}" dt="2023-02-16T06:07:42.033" v="0" actId="700"/>
          <ac:spMkLst>
            <pc:docMk/>
            <pc:sldMk cId="3337143807" sldId="278"/>
            <ac:spMk id="3" creationId="{1EBE133F-DAF1-D3B0-86E3-C1C21CBF5911}"/>
          </ac:spMkLst>
        </pc:spChg>
        <pc:spChg chg="add del mod ord">
          <ac:chgData name="donghyun3082@gmail.com" userId="be3781e7a9a66c03" providerId="LiveId" clId="{C849E799-FFED-4A68-8F6B-703AC06FA97F}" dt="2023-02-16T06:07:46.488" v="1" actId="931"/>
          <ac:spMkLst>
            <pc:docMk/>
            <pc:sldMk cId="3337143807" sldId="278"/>
            <ac:spMk id="4" creationId="{3CC8C266-A6E9-DD8D-83F5-D0B92B580120}"/>
          </ac:spMkLst>
        </pc:spChg>
        <pc:spChg chg="add del mod ord">
          <ac:chgData name="donghyun3082@gmail.com" userId="be3781e7a9a66c03" providerId="LiveId" clId="{C849E799-FFED-4A68-8F6B-703AC06FA97F}" dt="2023-02-16T06:07:51.380" v="2" actId="931"/>
          <ac:spMkLst>
            <pc:docMk/>
            <pc:sldMk cId="3337143807" sldId="278"/>
            <ac:spMk id="5" creationId="{E15BC2DC-250F-823F-01BE-49C7B67AAE8C}"/>
          </ac:spMkLst>
        </pc:spChg>
        <pc:picChg chg="add mod">
          <ac:chgData name="donghyun3082@gmail.com" userId="be3781e7a9a66c03" providerId="LiveId" clId="{C849E799-FFED-4A68-8F6B-703AC06FA97F}" dt="2023-02-16T06:07:46.488" v="1" actId="931"/>
          <ac:picMkLst>
            <pc:docMk/>
            <pc:sldMk cId="3337143807" sldId="278"/>
            <ac:picMk id="7" creationId="{35BA48D1-EA15-214D-7256-7EF3E056331F}"/>
          </ac:picMkLst>
        </pc:picChg>
        <pc:picChg chg="add mod">
          <ac:chgData name="donghyun3082@gmail.com" userId="be3781e7a9a66c03" providerId="LiveId" clId="{C849E799-FFED-4A68-8F6B-703AC06FA97F}" dt="2023-02-16T06:07:51.380" v="2" actId="931"/>
          <ac:picMkLst>
            <pc:docMk/>
            <pc:sldMk cId="3337143807" sldId="278"/>
            <ac:picMk id="9" creationId="{CA44C929-456B-FDDE-705E-8753BCEF99D1}"/>
          </ac:picMkLst>
        </pc:picChg>
      </pc:sldChg>
      <pc:sldChg chg="addSp delSp modSp new mod">
        <pc:chgData name="donghyun3082@gmail.com" userId="be3781e7a9a66c03" providerId="LiveId" clId="{C849E799-FFED-4A68-8F6B-703AC06FA97F}" dt="2023-02-16T06:08:10.628" v="23" actId="20577"/>
        <pc:sldMkLst>
          <pc:docMk/>
          <pc:sldMk cId="3604158384" sldId="279"/>
        </pc:sldMkLst>
        <pc:spChg chg="mod">
          <ac:chgData name="donghyun3082@gmail.com" userId="be3781e7a9a66c03" providerId="LiveId" clId="{C849E799-FFED-4A68-8F6B-703AC06FA97F}" dt="2023-02-16T06:08:10.628" v="23" actId="20577"/>
          <ac:spMkLst>
            <pc:docMk/>
            <pc:sldMk cId="3604158384" sldId="279"/>
            <ac:spMk id="2" creationId="{2A73AC0C-28E5-3524-C195-DAC006767D10}"/>
          </ac:spMkLst>
        </pc:spChg>
        <pc:spChg chg="del">
          <ac:chgData name="donghyun3082@gmail.com" userId="be3781e7a9a66c03" providerId="LiveId" clId="{C849E799-FFED-4A68-8F6B-703AC06FA97F}" dt="2023-02-16T06:07:59.460" v="4" actId="931"/>
          <ac:spMkLst>
            <pc:docMk/>
            <pc:sldMk cId="3604158384" sldId="279"/>
            <ac:spMk id="3" creationId="{EB426801-5905-D48B-6E1D-C45206177908}"/>
          </ac:spMkLst>
        </pc:spChg>
        <pc:picChg chg="add mod">
          <ac:chgData name="donghyun3082@gmail.com" userId="be3781e7a9a66c03" providerId="LiveId" clId="{C849E799-FFED-4A68-8F6B-703AC06FA97F}" dt="2023-02-16T06:08:02.386" v="6" actId="1076"/>
          <ac:picMkLst>
            <pc:docMk/>
            <pc:sldMk cId="3604158384" sldId="279"/>
            <ac:picMk id="5" creationId="{E1179D86-C6F5-894D-9480-E7C3C0F8AA1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8531B-445F-4E66-84AE-08387CBD9AB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E89D3DE-7D09-448E-A852-EE6DF4C4F67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A800530-435E-48A5-8800-271A1189FDF1}" type="parTrans" cxnId="{2C21EB1B-92D4-4608-B4E4-DCF6EB452329}">
      <dgm:prSet/>
      <dgm:spPr/>
      <dgm:t>
        <a:bodyPr/>
        <a:lstStyle/>
        <a:p>
          <a:pPr latinLnBrk="1"/>
          <a:endParaRPr lang="ko-KR" altLang="en-US"/>
        </a:p>
      </dgm:t>
    </dgm:pt>
    <dgm:pt modelId="{DEF10BCA-8216-4521-8A13-652F91A15995}" type="sibTrans" cxnId="{2C21EB1B-92D4-4608-B4E4-DCF6EB452329}">
      <dgm:prSet/>
      <dgm:spPr/>
      <dgm:t>
        <a:bodyPr/>
        <a:lstStyle/>
        <a:p>
          <a:pPr latinLnBrk="1"/>
          <a:endParaRPr lang="ko-KR" altLang="en-US"/>
        </a:p>
      </dgm:t>
    </dgm:pt>
    <dgm:pt modelId="{C6B4AA50-B722-4958-934C-50FE950BBF56}">
      <dgm:prSet phldrT="[텍스트]"/>
      <dgm:spPr/>
      <dgm:t>
        <a:bodyPr/>
        <a:lstStyle/>
        <a:p>
          <a:pPr latinLnBrk="1"/>
          <a:r>
            <a:rPr lang="en-US" altLang="ko-KR" dirty="0"/>
            <a:t>CLIENT</a:t>
          </a:r>
          <a:endParaRPr lang="ko-KR" altLang="en-US" dirty="0"/>
        </a:p>
      </dgm:t>
    </dgm:pt>
    <dgm:pt modelId="{75E802DC-B117-4905-8CF9-02423FEE76FC}" type="parTrans" cxnId="{76B5A4E3-3766-46CB-9782-AF8D0F521898}">
      <dgm:prSet/>
      <dgm:spPr/>
      <dgm:t>
        <a:bodyPr/>
        <a:lstStyle/>
        <a:p>
          <a:pPr latinLnBrk="1"/>
          <a:endParaRPr lang="ko-KR" altLang="en-US"/>
        </a:p>
      </dgm:t>
    </dgm:pt>
    <dgm:pt modelId="{0E4D8CEB-F45E-4BB8-BDA4-3D5A84C10932}" type="sibTrans" cxnId="{76B5A4E3-3766-46CB-9782-AF8D0F521898}">
      <dgm:prSet/>
      <dgm:spPr/>
      <dgm:t>
        <a:bodyPr/>
        <a:lstStyle/>
        <a:p>
          <a:pPr latinLnBrk="1"/>
          <a:endParaRPr lang="ko-KR" altLang="en-US"/>
        </a:p>
      </dgm:t>
    </dgm:pt>
    <dgm:pt modelId="{CEDF207E-32F2-413A-B3ED-2ECF9795A279}">
      <dgm:prSet phldrT="[텍스트]"/>
      <dgm:spPr/>
      <dgm:t>
        <a:bodyPr/>
        <a:lstStyle/>
        <a:p>
          <a:pPr latinLnBrk="1"/>
          <a:r>
            <a:rPr lang="en-US" altLang="ko-KR" dirty="0"/>
            <a:t>INFORMATION</a:t>
          </a:r>
          <a:endParaRPr lang="ko-KR" altLang="en-US" dirty="0"/>
        </a:p>
      </dgm:t>
    </dgm:pt>
    <dgm:pt modelId="{F1B13CE4-FBA4-4A92-955E-F03CFFFE37EC}" type="parTrans" cxnId="{617D448E-A0FF-402B-9D07-FBE4FAFB89D2}">
      <dgm:prSet/>
      <dgm:spPr/>
      <dgm:t>
        <a:bodyPr/>
        <a:lstStyle/>
        <a:p>
          <a:pPr latinLnBrk="1"/>
          <a:endParaRPr lang="ko-KR" altLang="en-US"/>
        </a:p>
      </dgm:t>
    </dgm:pt>
    <dgm:pt modelId="{DA25FDC3-AE14-45F6-BD04-332A68869EF4}" type="sibTrans" cxnId="{617D448E-A0FF-402B-9D07-FBE4FAFB89D2}">
      <dgm:prSet/>
      <dgm:spPr/>
      <dgm:t>
        <a:bodyPr/>
        <a:lstStyle/>
        <a:p>
          <a:pPr latinLnBrk="1"/>
          <a:endParaRPr lang="ko-KR" altLang="en-US"/>
        </a:p>
      </dgm:t>
    </dgm:pt>
    <dgm:pt modelId="{8F05ECA0-EA4E-47E7-B1FB-7C8E7F391F89}">
      <dgm:prSet phldrT="[텍스트]"/>
      <dgm:spPr/>
      <dgm:t>
        <a:bodyPr/>
        <a:lstStyle/>
        <a:p>
          <a:pPr latinLnBrk="1"/>
          <a:r>
            <a:rPr lang="en-US" altLang="ko-KR" dirty="0"/>
            <a:t>HANDLER</a:t>
          </a:r>
          <a:endParaRPr lang="ko-KR" altLang="en-US" dirty="0"/>
        </a:p>
      </dgm:t>
    </dgm:pt>
    <dgm:pt modelId="{F66F31E0-29AB-4301-B8AE-5069D22FE0B2}" type="parTrans" cxnId="{1EA60F96-EC3C-4A5E-BC2F-DD5F98468200}">
      <dgm:prSet/>
      <dgm:spPr/>
      <dgm:t>
        <a:bodyPr/>
        <a:lstStyle/>
        <a:p>
          <a:pPr latinLnBrk="1"/>
          <a:endParaRPr lang="ko-KR" altLang="en-US"/>
        </a:p>
      </dgm:t>
    </dgm:pt>
    <dgm:pt modelId="{F7ADA5CF-D96F-40C7-BFD2-2306F2CBD9D0}" type="sibTrans" cxnId="{1EA60F96-EC3C-4A5E-BC2F-DD5F98468200}">
      <dgm:prSet/>
      <dgm:spPr/>
      <dgm:t>
        <a:bodyPr/>
        <a:lstStyle/>
        <a:p>
          <a:pPr latinLnBrk="1"/>
          <a:endParaRPr lang="ko-KR" altLang="en-US"/>
        </a:p>
      </dgm:t>
    </dgm:pt>
    <dgm:pt modelId="{D7666854-187F-47F1-94B6-3597EBF304D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12A7CA0-991F-42CA-8901-15B030B7E844}" type="parTrans" cxnId="{3D70163C-8230-4E19-AB35-FC08DD39DFDB}">
      <dgm:prSet/>
      <dgm:spPr/>
      <dgm:t>
        <a:bodyPr/>
        <a:lstStyle/>
        <a:p>
          <a:pPr latinLnBrk="1"/>
          <a:endParaRPr lang="ko-KR" altLang="en-US"/>
        </a:p>
      </dgm:t>
    </dgm:pt>
    <dgm:pt modelId="{DEE8656C-0B39-4293-A4F9-D7CCABFB483D}" type="sibTrans" cxnId="{3D70163C-8230-4E19-AB35-FC08DD39DFDB}">
      <dgm:prSet/>
      <dgm:spPr/>
      <dgm:t>
        <a:bodyPr/>
        <a:lstStyle/>
        <a:p>
          <a:pPr latinLnBrk="1"/>
          <a:endParaRPr lang="ko-KR" altLang="en-US"/>
        </a:p>
      </dgm:t>
    </dgm:pt>
    <dgm:pt modelId="{3D4E99F1-C9BE-4CA5-9BFC-25388EA73D00}">
      <dgm:prSet phldrT="[텍스트]"/>
      <dgm:spPr/>
      <dgm:t>
        <a:bodyPr/>
        <a:lstStyle/>
        <a:p>
          <a:pPr latinLnBrk="1"/>
          <a:r>
            <a:rPr lang="en-US" altLang="ko-KR" dirty="0"/>
            <a:t>HANDLER</a:t>
          </a:r>
          <a:endParaRPr lang="ko-KR" altLang="en-US" dirty="0"/>
        </a:p>
      </dgm:t>
    </dgm:pt>
    <dgm:pt modelId="{99D1545F-02E6-4783-80A5-9E5B12AACAF0}" type="parTrans" cxnId="{F2C96C4A-E62C-4249-B2F7-4CA5E3280DAA}">
      <dgm:prSet/>
      <dgm:spPr/>
      <dgm:t>
        <a:bodyPr/>
        <a:lstStyle/>
        <a:p>
          <a:pPr latinLnBrk="1"/>
          <a:endParaRPr lang="ko-KR" altLang="en-US"/>
        </a:p>
      </dgm:t>
    </dgm:pt>
    <dgm:pt modelId="{0B7414A6-8274-4CB3-B79F-B0598CA9522B}" type="sibTrans" cxnId="{F2C96C4A-E62C-4249-B2F7-4CA5E3280DAA}">
      <dgm:prSet/>
      <dgm:spPr/>
      <dgm:t>
        <a:bodyPr/>
        <a:lstStyle/>
        <a:p>
          <a:pPr latinLnBrk="1"/>
          <a:endParaRPr lang="ko-KR" altLang="en-US"/>
        </a:p>
      </dgm:t>
    </dgm:pt>
    <dgm:pt modelId="{6449B7BE-3DCC-4CA1-9CE5-BEE752FAAE83}">
      <dgm:prSet phldrT="[텍스트]"/>
      <dgm:spPr/>
      <dgm:t>
        <a:bodyPr/>
        <a:lstStyle/>
        <a:p>
          <a:pPr latinLnBrk="1"/>
          <a:r>
            <a:rPr lang="en-US" altLang="ko-KR" dirty="0"/>
            <a:t>INFORMATION</a:t>
          </a:r>
          <a:endParaRPr lang="ko-KR" altLang="en-US" dirty="0"/>
        </a:p>
      </dgm:t>
    </dgm:pt>
    <dgm:pt modelId="{3036C164-1CC4-4470-870A-8D2055C527C9}" type="parTrans" cxnId="{5CB69D54-4BB3-47CE-A306-EEC9B5FEDC76}">
      <dgm:prSet/>
      <dgm:spPr/>
      <dgm:t>
        <a:bodyPr/>
        <a:lstStyle/>
        <a:p>
          <a:pPr latinLnBrk="1"/>
          <a:endParaRPr lang="ko-KR" altLang="en-US"/>
        </a:p>
      </dgm:t>
    </dgm:pt>
    <dgm:pt modelId="{8B4224D6-5FEF-4EFA-8F09-AFF45050BC8A}" type="sibTrans" cxnId="{5CB69D54-4BB3-47CE-A306-EEC9B5FEDC76}">
      <dgm:prSet/>
      <dgm:spPr/>
      <dgm:t>
        <a:bodyPr/>
        <a:lstStyle/>
        <a:p>
          <a:pPr latinLnBrk="1"/>
          <a:endParaRPr lang="ko-KR" altLang="en-US"/>
        </a:p>
      </dgm:t>
    </dgm:pt>
    <dgm:pt modelId="{275AD0A4-1F47-4250-BC06-4AFAACE0B7D6}">
      <dgm:prSet phldrT="[텍스트]"/>
      <dgm:spPr/>
      <dgm:t>
        <a:bodyPr/>
        <a:lstStyle/>
        <a:p>
          <a:pPr latinLnBrk="1"/>
          <a:r>
            <a:rPr lang="en-US" altLang="ko-KR" dirty="0"/>
            <a:t>CLIENT</a:t>
          </a:r>
          <a:endParaRPr lang="ko-KR" altLang="en-US" dirty="0"/>
        </a:p>
      </dgm:t>
    </dgm:pt>
    <dgm:pt modelId="{4F789E30-3D41-4B95-80E6-94B1494CE5DB}" type="parTrans" cxnId="{6BC1826C-360E-4121-BCAA-5679C19D7EC3}">
      <dgm:prSet/>
      <dgm:spPr/>
      <dgm:t>
        <a:bodyPr/>
        <a:lstStyle/>
        <a:p>
          <a:pPr latinLnBrk="1"/>
          <a:endParaRPr lang="ko-KR" altLang="en-US"/>
        </a:p>
      </dgm:t>
    </dgm:pt>
    <dgm:pt modelId="{A299B218-D812-4A88-B975-D9EDD53B7045}" type="sibTrans" cxnId="{6BC1826C-360E-4121-BCAA-5679C19D7EC3}">
      <dgm:prSet/>
      <dgm:spPr/>
      <dgm:t>
        <a:bodyPr/>
        <a:lstStyle/>
        <a:p>
          <a:pPr latinLnBrk="1"/>
          <a:endParaRPr lang="ko-KR" altLang="en-US"/>
        </a:p>
      </dgm:t>
    </dgm:pt>
    <dgm:pt modelId="{424DBB62-EA6D-4396-B366-5373B2508E9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826D7E8-03A9-4098-9B7F-95B857BA74C4}" type="parTrans" cxnId="{4A1B58D9-335E-4BB1-847B-AFA0F07B7737}">
      <dgm:prSet/>
      <dgm:spPr/>
      <dgm:t>
        <a:bodyPr/>
        <a:lstStyle/>
        <a:p>
          <a:pPr latinLnBrk="1"/>
          <a:endParaRPr lang="ko-KR" altLang="en-US"/>
        </a:p>
      </dgm:t>
    </dgm:pt>
    <dgm:pt modelId="{64415684-4226-45E5-9BF2-1A5CFB625AD9}" type="sibTrans" cxnId="{4A1B58D9-335E-4BB1-847B-AFA0F07B7737}">
      <dgm:prSet/>
      <dgm:spPr/>
      <dgm:t>
        <a:bodyPr/>
        <a:lstStyle/>
        <a:p>
          <a:pPr latinLnBrk="1"/>
          <a:endParaRPr lang="ko-KR" altLang="en-US"/>
        </a:p>
      </dgm:t>
    </dgm:pt>
    <dgm:pt modelId="{53AC341C-E78E-4D9A-A045-74594EB29BB2}" type="pres">
      <dgm:prSet presAssocID="{D398531B-445F-4E66-84AE-08387CBD9ABF}" presName="diagram" presStyleCnt="0">
        <dgm:presLayoutVars>
          <dgm:dir/>
          <dgm:resizeHandles val="exact"/>
        </dgm:presLayoutVars>
      </dgm:prSet>
      <dgm:spPr/>
    </dgm:pt>
    <dgm:pt modelId="{5B22BD4A-EB3A-4E93-828C-8F2010C1A6ED}" type="pres">
      <dgm:prSet presAssocID="{1E89D3DE-7D09-448E-A852-EE6DF4C4F675}" presName="node" presStyleLbl="node1" presStyleIdx="0" presStyleCnt="9">
        <dgm:presLayoutVars>
          <dgm:bulletEnabled val="1"/>
        </dgm:presLayoutVars>
      </dgm:prSet>
      <dgm:spPr/>
    </dgm:pt>
    <dgm:pt modelId="{B66C4183-F83D-4D3F-85C0-22AE10F9A923}" type="pres">
      <dgm:prSet presAssocID="{DEF10BCA-8216-4521-8A13-652F91A15995}" presName="sibTrans" presStyleLbl="sibTrans2D1" presStyleIdx="0" presStyleCnt="8"/>
      <dgm:spPr/>
    </dgm:pt>
    <dgm:pt modelId="{DE692EF4-6C62-4F3A-8DA5-51E0D8465411}" type="pres">
      <dgm:prSet presAssocID="{DEF10BCA-8216-4521-8A13-652F91A15995}" presName="connectorText" presStyleLbl="sibTrans2D1" presStyleIdx="0" presStyleCnt="8"/>
      <dgm:spPr/>
    </dgm:pt>
    <dgm:pt modelId="{90A10027-6A65-42D8-AD81-874EAA745ADC}" type="pres">
      <dgm:prSet presAssocID="{C6B4AA50-B722-4958-934C-50FE950BBF56}" presName="node" presStyleLbl="node1" presStyleIdx="1" presStyleCnt="9">
        <dgm:presLayoutVars>
          <dgm:bulletEnabled val="1"/>
        </dgm:presLayoutVars>
      </dgm:prSet>
      <dgm:spPr/>
    </dgm:pt>
    <dgm:pt modelId="{78A6B4A6-B1B8-4EDD-BB54-88ECF72FF084}" type="pres">
      <dgm:prSet presAssocID="{0E4D8CEB-F45E-4BB8-BDA4-3D5A84C10932}" presName="sibTrans" presStyleLbl="sibTrans2D1" presStyleIdx="1" presStyleCnt="8"/>
      <dgm:spPr/>
    </dgm:pt>
    <dgm:pt modelId="{BE540087-C437-488F-B931-B117299DE5B8}" type="pres">
      <dgm:prSet presAssocID="{0E4D8CEB-F45E-4BB8-BDA4-3D5A84C10932}" presName="connectorText" presStyleLbl="sibTrans2D1" presStyleIdx="1" presStyleCnt="8"/>
      <dgm:spPr/>
    </dgm:pt>
    <dgm:pt modelId="{FC81E53F-F930-4817-9EF9-7C59ABE6F666}" type="pres">
      <dgm:prSet presAssocID="{CEDF207E-32F2-413A-B3ED-2ECF9795A279}" presName="node" presStyleLbl="node1" presStyleIdx="2" presStyleCnt="9">
        <dgm:presLayoutVars>
          <dgm:bulletEnabled val="1"/>
        </dgm:presLayoutVars>
      </dgm:prSet>
      <dgm:spPr/>
    </dgm:pt>
    <dgm:pt modelId="{5C06DAB1-5804-49AC-9E07-26A6ABA24A16}" type="pres">
      <dgm:prSet presAssocID="{DA25FDC3-AE14-45F6-BD04-332A68869EF4}" presName="sibTrans" presStyleLbl="sibTrans2D1" presStyleIdx="2" presStyleCnt="8"/>
      <dgm:spPr/>
    </dgm:pt>
    <dgm:pt modelId="{748FFA67-AA22-4C30-94E8-55392CC7649B}" type="pres">
      <dgm:prSet presAssocID="{DA25FDC3-AE14-45F6-BD04-332A68869EF4}" presName="connectorText" presStyleLbl="sibTrans2D1" presStyleIdx="2" presStyleCnt="8"/>
      <dgm:spPr/>
    </dgm:pt>
    <dgm:pt modelId="{980A0632-D140-4349-A9DC-EDA82540A600}" type="pres">
      <dgm:prSet presAssocID="{8F05ECA0-EA4E-47E7-B1FB-7C8E7F391F89}" presName="node" presStyleLbl="node1" presStyleIdx="3" presStyleCnt="9">
        <dgm:presLayoutVars>
          <dgm:bulletEnabled val="1"/>
        </dgm:presLayoutVars>
      </dgm:prSet>
      <dgm:spPr/>
    </dgm:pt>
    <dgm:pt modelId="{A5220155-2AFA-46B8-9F5B-283C191C9652}" type="pres">
      <dgm:prSet presAssocID="{F7ADA5CF-D96F-40C7-BFD2-2306F2CBD9D0}" presName="sibTrans" presStyleLbl="sibTrans2D1" presStyleIdx="3" presStyleCnt="8"/>
      <dgm:spPr/>
    </dgm:pt>
    <dgm:pt modelId="{1F95E868-E275-4874-B38B-BA42160FA799}" type="pres">
      <dgm:prSet presAssocID="{F7ADA5CF-D96F-40C7-BFD2-2306F2CBD9D0}" presName="connectorText" presStyleLbl="sibTrans2D1" presStyleIdx="3" presStyleCnt="8"/>
      <dgm:spPr/>
    </dgm:pt>
    <dgm:pt modelId="{FFEA3742-688B-4F47-90D5-6D8D600815E8}" type="pres">
      <dgm:prSet presAssocID="{D7666854-187F-47F1-94B6-3597EBF304DA}" presName="node" presStyleLbl="node1" presStyleIdx="4" presStyleCnt="9">
        <dgm:presLayoutVars>
          <dgm:bulletEnabled val="1"/>
        </dgm:presLayoutVars>
      </dgm:prSet>
      <dgm:spPr/>
    </dgm:pt>
    <dgm:pt modelId="{20C6A8E5-6EA1-462F-929F-0DDB42E6E93B}" type="pres">
      <dgm:prSet presAssocID="{DEE8656C-0B39-4293-A4F9-D7CCABFB483D}" presName="sibTrans" presStyleLbl="sibTrans2D1" presStyleIdx="4" presStyleCnt="8"/>
      <dgm:spPr/>
    </dgm:pt>
    <dgm:pt modelId="{BCDF119C-5C9B-481A-ABB4-FF9C551E2110}" type="pres">
      <dgm:prSet presAssocID="{DEE8656C-0B39-4293-A4F9-D7CCABFB483D}" presName="connectorText" presStyleLbl="sibTrans2D1" presStyleIdx="4" presStyleCnt="8"/>
      <dgm:spPr/>
    </dgm:pt>
    <dgm:pt modelId="{23194AC8-36BC-4E73-AC7D-16E5D515BF25}" type="pres">
      <dgm:prSet presAssocID="{3D4E99F1-C9BE-4CA5-9BFC-25388EA73D00}" presName="node" presStyleLbl="node1" presStyleIdx="5" presStyleCnt="9">
        <dgm:presLayoutVars>
          <dgm:bulletEnabled val="1"/>
        </dgm:presLayoutVars>
      </dgm:prSet>
      <dgm:spPr/>
    </dgm:pt>
    <dgm:pt modelId="{966B30AB-2A6A-40EE-9A1D-80046D8CE27B}" type="pres">
      <dgm:prSet presAssocID="{0B7414A6-8274-4CB3-B79F-B0598CA9522B}" presName="sibTrans" presStyleLbl="sibTrans2D1" presStyleIdx="5" presStyleCnt="8"/>
      <dgm:spPr/>
    </dgm:pt>
    <dgm:pt modelId="{0ED4CA0E-42A9-4FCD-97C8-8679FA216513}" type="pres">
      <dgm:prSet presAssocID="{0B7414A6-8274-4CB3-B79F-B0598CA9522B}" presName="connectorText" presStyleLbl="sibTrans2D1" presStyleIdx="5" presStyleCnt="8"/>
      <dgm:spPr/>
    </dgm:pt>
    <dgm:pt modelId="{E8B945B8-A381-442A-8674-61CF5DECAFF1}" type="pres">
      <dgm:prSet presAssocID="{6449B7BE-3DCC-4CA1-9CE5-BEE752FAAE83}" presName="node" presStyleLbl="node1" presStyleIdx="6" presStyleCnt="9">
        <dgm:presLayoutVars>
          <dgm:bulletEnabled val="1"/>
        </dgm:presLayoutVars>
      </dgm:prSet>
      <dgm:spPr/>
    </dgm:pt>
    <dgm:pt modelId="{130C8497-F8A4-4ED2-B811-DE868AEB86D2}" type="pres">
      <dgm:prSet presAssocID="{8B4224D6-5FEF-4EFA-8F09-AFF45050BC8A}" presName="sibTrans" presStyleLbl="sibTrans2D1" presStyleIdx="6" presStyleCnt="8"/>
      <dgm:spPr/>
    </dgm:pt>
    <dgm:pt modelId="{6E37367D-2668-49BC-9ED7-495AD16C3A89}" type="pres">
      <dgm:prSet presAssocID="{8B4224D6-5FEF-4EFA-8F09-AFF45050BC8A}" presName="connectorText" presStyleLbl="sibTrans2D1" presStyleIdx="6" presStyleCnt="8"/>
      <dgm:spPr/>
    </dgm:pt>
    <dgm:pt modelId="{6576C3EF-AF76-4F71-A1C6-26AF6472D4E5}" type="pres">
      <dgm:prSet presAssocID="{275AD0A4-1F47-4250-BC06-4AFAACE0B7D6}" presName="node" presStyleLbl="node1" presStyleIdx="7" presStyleCnt="9">
        <dgm:presLayoutVars>
          <dgm:bulletEnabled val="1"/>
        </dgm:presLayoutVars>
      </dgm:prSet>
      <dgm:spPr/>
    </dgm:pt>
    <dgm:pt modelId="{82BE5D90-741E-4AA5-A27F-37550530C13D}" type="pres">
      <dgm:prSet presAssocID="{A299B218-D812-4A88-B975-D9EDD53B7045}" presName="sibTrans" presStyleLbl="sibTrans2D1" presStyleIdx="7" presStyleCnt="8"/>
      <dgm:spPr/>
    </dgm:pt>
    <dgm:pt modelId="{BC49B6FE-8A02-4BB7-8A5D-FADA26CE05F3}" type="pres">
      <dgm:prSet presAssocID="{A299B218-D812-4A88-B975-D9EDD53B7045}" presName="connectorText" presStyleLbl="sibTrans2D1" presStyleIdx="7" presStyleCnt="8"/>
      <dgm:spPr/>
    </dgm:pt>
    <dgm:pt modelId="{74873145-463C-40EB-9AF2-193FA1DF7A2D}" type="pres">
      <dgm:prSet presAssocID="{424DBB62-EA6D-4396-B366-5373B2508E9B}" presName="node" presStyleLbl="node1" presStyleIdx="8" presStyleCnt="9">
        <dgm:presLayoutVars>
          <dgm:bulletEnabled val="1"/>
        </dgm:presLayoutVars>
      </dgm:prSet>
      <dgm:spPr/>
    </dgm:pt>
  </dgm:ptLst>
  <dgm:cxnLst>
    <dgm:cxn modelId="{782C0201-28EC-4774-B905-6DAE9DA952FA}" type="presOf" srcId="{DEE8656C-0B39-4293-A4F9-D7CCABFB483D}" destId="{20C6A8E5-6EA1-462F-929F-0DDB42E6E93B}" srcOrd="0" destOrd="0" presId="urn:microsoft.com/office/officeart/2005/8/layout/process5"/>
    <dgm:cxn modelId="{B7605C0B-9197-40A1-B29B-0C10DBB23055}" type="presOf" srcId="{C6B4AA50-B722-4958-934C-50FE950BBF56}" destId="{90A10027-6A65-42D8-AD81-874EAA745ADC}" srcOrd="0" destOrd="0" presId="urn:microsoft.com/office/officeart/2005/8/layout/process5"/>
    <dgm:cxn modelId="{5E807C0C-F6B7-4FD6-A3C6-C541DA9350E4}" type="presOf" srcId="{DEF10BCA-8216-4521-8A13-652F91A15995}" destId="{DE692EF4-6C62-4F3A-8DA5-51E0D8465411}" srcOrd="1" destOrd="0" presId="urn:microsoft.com/office/officeart/2005/8/layout/process5"/>
    <dgm:cxn modelId="{86A41E11-DA7D-4DA2-870A-7D8476BCBA9F}" type="presOf" srcId="{1E89D3DE-7D09-448E-A852-EE6DF4C4F675}" destId="{5B22BD4A-EB3A-4E93-828C-8F2010C1A6ED}" srcOrd="0" destOrd="0" presId="urn:microsoft.com/office/officeart/2005/8/layout/process5"/>
    <dgm:cxn modelId="{2C21EB1B-92D4-4608-B4E4-DCF6EB452329}" srcId="{D398531B-445F-4E66-84AE-08387CBD9ABF}" destId="{1E89D3DE-7D09-448E-A852-EE6DF4C4F675}" srcOrd="0" destOrd="0" parTransId="{CA800530-435E-48A5-8800-271A1189FDF1}" sibTransId="{DEF10BCA-8216-4521-8A13-652F91A15995}"/>
    <dgm:cxn modelId="{0465AC1F-7DEE-4D94-934B-807594AD1333}" type="presOf" srcId="{CEDF207E-32F2-413A-B3ED-2ECF9795A279}" destId="{FC81E53F-F930-4817-9EF9-7C59ABE6F666}" srcOrd="0" destOrd="0" presId="urn:microsoft.com/office/officeart/2005/8/layout/process5"/>
    <dgm:cxn modelId="{E01E132C-C69D-4EAD-990E-59F3D17F3945}" type="presOf" srcId="{8F05ECA0-EA4E-47E7-B1FB-7C8E7F391F89}" destId="{980A0632-D140-4349-A9DC-EDA82540A600}" srcOrd="0" destOrd="0" presId="urn:microsoft.com/office/officeart/2005/8/layout/process5"/>
    <dgm:cxn modelId="{71AB882C-EF95-4F2B-808B-1C6E091773D4}" type="presOf" srcId="{D398531B-445F-4E66-84AE-08387CBD9ABF}" destId="{53AC341C-E78E-4D9A-A045-74594EB29BB2}" srcOrd="0" destOrd="0" presId="urn:microsoft.com/office/officeart/2005/8/layout/process5"/>
    <dgm:cxn modelId="{3D70163C-8230-4E19-AB35-FC08DD39DFDB}" srcId="{D398531B-445F-4E66-84AE-08387CBD9ABF}" destId="{D7666854-187F-47F1-94B6-3597EBF304DA}" srcOrd="4" destOrd="0" parTransId="{D12A7CA0-991F-42CA-8901-15B030B7E844}" sibTransId="{DEE8656C-0B39-4293-A4F9-D7CCABFB483D}"/>
    <dgm:cxn modelId="{2D45755B-BC94-4F8D-B730-1B2E5FD60C81}" type="presOf" srcId="{0B7414A6-8274-4CB3-B79F-B0598CA9522B}" destId="{966B30AB-2A6A-40EE-9A1D-80046D8CE27B}" srcOrd="0" destOrd="0" presId="urn:microsoft.com/office/officeart/2005/8/layout/process5"/>
    <dgm:cxn modelId="{70A3365E-C4A7-4313-ADFA-8F7BCD71D886}" type="presOf" srcId="{3D4E99F1-C9BE-4CA5-9BFC-25388EA73D00}" destId="{23194AC8-36BC-4E73-AC7D-16E5D515BF25}" srcOrd="0" destOrd="0" presId="urn:microsoft.com/office/officeart/2005/8/layout/process5"/>
    <dgm:cxn modelId="{723DD064-9967-48F0-A404-931961CC2FA3}" type="presOf" srcId="{F7ADA5CF-D96F-40C7-BFD2-2306F2CBD9D0}" destId="{1F95E868-E275-4874-B38B-BA42160FA799}" srcOrd="1" destOrd="0" presId="urn:microsoft.com/office/officeart/2005/8/layout/process5"/>
    <dgm:cxn modelId="{F2C96C4A-E62C-4249-B2F7-4CA5E3280DAA}" srcId="{D398531B-445F-4E66-84AE-08387CBD9ABF}" destId="{3D4E99F1-C9BE-4CA5-9BFC-25388EA73D00}" srcOrd="5" destOrd="0" parTransId="{99D1545F-02E6-4783-80A5-9E5B12AACAF0}" sibTransId="{0B7414A6-8274-4CB3-B79F-B0598CA9522B}"/>
    <dgm:cxn modelId="{6BC1826C-360E-4121-BCAA-5679C19D7EC3}" srcId="{D398531B-445F-4E66-84AE-08387CBD9ABF}" destId="{275AD0A4-1F47-4250-BC06-4AFAACE0B7D6}" srcOrd="7" destOrd="0" parTransId="{4F789E30-3D41-4B95-80E6-94B1494CE5DB}" sibTransId="{A299B218-D812-4A88-B975-D9EDD53B7045}"/>
    <dgm:cxn modelId="{A758A44D-D7E0-4B3F-AD87-35FE84B64606}" type="presOf" srcId="{6449B7BE-3DCC-4CA1-9CE5-BEE752FAAE83}" destId="{E8B945B8-A381-442A-8674-61CF5DECAFF1}" srcOrd="0" destOrd="0" presId="urn:microsoft.com/office/officeart/2005/8/layout/process5"/>
    <dgm:cxn modelId="{5CB69D54-4BB3-47CE-A306-EEC9B5FEDC76}" srcId="{D398531B-445F-4E66-84AE-08387CBD9ABF}" destId="{6449B7BE-3DCC-4CA1-9CE5-BEE752FAAE83}" srcOrd="6" destOrd="0" parTransId="{3036C164-1CC4-4470-870A-8D2055C527C9}" sibTransId="{8B4224D6-5FEF-4EFA-8F09-AFF45050BC8A}"/>
    <dgm:cxn modelId="{7F498758-89C6-404F-BB66-F2DDCF24667D}" type="presOf" srcId="{8B4224D6-5FEF-4EFA-8F09-AFF45050BC8A}" destId="{130C8497-F8A4-4ED2-B811-DE868AEB86D2}" srcOrd="0" destOrd="0" presId="urn:microsoft.com/office/officeart/2005/8/layout/process5"/>
    <dgm:cxn modelId="{CA613C8D-CF75-41F9-81C8-02DD90D81118}" type="presOf" srcId="{F7ADA5CF-D96F-40C7-BFD2-2306F2CBD9D0}" destId="{A5220155-2AFA-46B8-9F5B-283C191C9652}" srcOrd="0" destOrd="0" presId="urn:microsoft.com/office/officeart/2005/8/layout/process5"/>
    <dgm:cxn modelId="{617D448E-A0FF-402B-9D07-FBE4FAFB89D2}" srcId="{D398531B-445F-4E66-84AE-08387CBD9ABF}" destId="{CEDF207E-32F2-413A-B3ED-2ECF9795A279}" srcOrd="2" destOrd="0" parTransId="{F1B13CE4-FBA4-4A92-955E-F03CFFFE37EC}" sibTransId="{DA25FDC3-AE14-45F6-BD04-332A68869EF4}"/>
    <dgm:cxn modelId="{80BF7C8E-1862-4C52-A24B-22A90962DE18}" type="presOf" srcId="{8B4224D6-5FEF-4EFA-8F09-AFF45050BC8A}" destId="{6E37367D-2668-49BC-9ED7-495AD16C3A89}" srcOrd="1" destOrd="0" presId="urn:microsoft.com/office/officeart/2005/8/layout/process5"/>
    <dgm:cxn modelId="{1EA60F96-EC3C-4A5E-BC2F-DD5F98468200}" srcId="{D398531B-445F-4E66-84AE-08387CBD9ABF}" destId="{8F05ECA0-EA4E-47E7-B1FB-7C8E7F391F89}" srcOrd="3" destOrd="0" parTransId="{F66F31E0-29AB-4301-B8AE-5069D22FE0B2}" sibTransId="{F7ADA5CF-D96F-40C7-BFD2-2306F2CBD9D0}"/>
    <dgm:cxn modelId="{AEB4309A-18BA-4408-B98B-A75629DAFDF9}" type="presOf" srcId="{DA25FDC3-AE14-45F6-BD04-332A68869EF4}" destId="{748FFA67-AA22-4C30-94E8-55392CC7649B}" srcOrd="1" destOrd="0" presId="urn:microsoft.com/office/officeart/2005/8/layout/process5"/>
    <dgm:cxn modelId="{99BB5B9D-25C4-48B8-8A86-042C00FDFDA7}" type="presOf" srcId="{275AD0A4-1F47-4250-BC06-4AFAACE0B7D6}" destId="{6576C3EF-AF76-4F71-A1C6-26AF6472D4E5}" srcOrd="0" destOrd="0" presId="urn:microsoft.com/office/officeart/2005/8/layout/process5"/>
    <dgm:cxn modelId="{C07FF99F-C815-4DB6-A05D-0B97593BF657}" type="presOf" srcId="{424DBB62-EA6D-4396-B366-5373B2508E9B}" destId="{74873145-463C-40EB-9AF2-193FA1DF7A2D}" srcOrd="0" destOrd="0" presId="urn:microsoft.com/office/officeart/2005/8/layout/process5"/>
    <dgm:cxn modelId="{8E5D30B1-5014-4D16-9B9E-61CC22DEB986}" type="presOf" srcId="{0E4D8CEB-F45E-4BB8-BDA4-3D5A84C10932}" destId="{BE540087-C437-488F-B931-B117299DE5B8}" srcOrd="1" destOrd="0" presId="urn:microsoft.com/office/officeart/2005/8/layout/process5"/>
    <dgm:cxn modelId="{D39366BC-BB31-4332-876B-0C5F0C242AE2}" type="presOf" srcId="{D7666854-187F-47F1-94B6-3597EBF304DA}" destId="{FFEA3742-688B-4F47-90D5-6D8D600815E8}" srcOrd="0" destOrd="0" presId="urn:microsoft.com/office/officeart/2005/8/layout/process5"/>
    <dgm:cxn modelId="{6C3017C2-C748-422A-B1B4-5438EBA651A9}" type="presOf" srcId="{0B7414A6-8274-4CB3-B79F-B0598CA9522B}" destId="{0ED4CA0E-42A9-4FCD-97C8-8679FA216513}" srcOrd="1" destOrd="0" presId="urn:microsoft.com/office/officeart/2005/8/layout/process5"/>
    <dgm:cxn modelId="{8A7D72C9-B390-4B46-AE0E-531743DFF118}" type="presOf" srcId="{DEE8656C-0B39-4293-A4F9-D7CCABFB483D}" destId="{BCDF119C-5C9B-481A-ABB4-FF9C551E2110}" srcOrd="1" destOrd="0" presId="urn:microsoft.com/office/officeart/2005/8/layout/process5"/>
    <dgm:cxn modelId="{D3A2B2D8-6698-46B2-8818-F7FDC7EFCCA6}" type="presOf" srcId="{0E4D8CEB-F45E-4BB8-BDA4-3D5A84C10932}" destId="{78A6B4A6-B1B8-4EDD-BB54-88ECF72FF084}" srcOrd="0" destOrd="0" presId="urn:microsoft.com/office/officeart/2005/8/layout/process5"/>
    <dgm:cxn modelId="{4A1B58D9-335E-4BB1-847B-AFA0F07B7737}" srcId="{D398531B-445F-4E66-84AE-08387CBD9ABF}" destId="{424DBB62-EA6D-4396-B366-5373B2508E9B}" srcOrd="8" destOrd="0" parTransId="{2826D7E8-03A9-4098-9B7F-95B857BA74C4}" sibTransId="{64415684-4226-45E5-9BF2-1A5CFB625AD9}"/>
    <dgm:cxn modelId="{7A9C26DA-AF86-4041-8BC6-01276F227272}" type="presOf" srcId="{DEF10BCA-8216-4521-8A13-652F91A15995}" destId="{B66C4183-F83D-4D3F-85C0-22AE10F9A923}" srcOrd="0" destOrd="0" presId="urn:microsoft.com/office/officeart/2005/8/layout/process5"/>
    <dgm:cxn modelId="{BA15CBDB-5BD9-4E90-AE41-51673741F0C2}" type="presOf" srcId="{A299B218-D812-4A88-B975-D9EDD53B7045}" destId="{82BE5D90-741E-4AA5-A27F-37550530C13D}" srcOrd="0" destOrd="0" presId="urn:microsoft.com/office/officeart/2005/8/layout/process5"/>
    <dgm:cxn modelId="{76B5A4E3-3766-46CB-9782-AF8D0F521898}" srcId="{D398531B-445F-4E66-84AE-08387CBD9ABF}" destId="{C6B4AA50-B722-4958-934C-50FE950BBF56}" srcOrd="1" destOrd="0" parTransId="{75E802DC-B117-4905-8CF9-02423FEE76FC}" sibTransId="{0E4D8CEB-F45E-4BB8-BDA4-3D5A84C10932}"/>
    <dgm:cxn modelId="{035590E5-69F3-4412-8C25-61E7AE199344}" type="presOf" srcId="{A299B218-D812-4A88-B975-D9EDD53B7045}" destId="{BC49B6FE-8A02-4BB7-8A5D-FADA26CE05F3}" srcOrd="1" destOrd="0" presId="urn:microsoft.com/office/officeart/2005/8/layout/process5"/>
    <dgm:cxn modelId="{344B26F2-04CB-4106-9E34-521FF7B86F1F}" type="presOf" srcId="{DA25FDC3-AE14-45F6-BD04-332A68869EF4}" destId="{5C06DAB1-5804-49AC-9E07-26A6ABA24A16}" srcOrd="0" destOrd="0" presId="urn:microsoft.com/office/officeart/2005/8/layout/process5"/>
    <dgm:cxn modelId="{CC3A80CC-8CD4-46A9-872F-D325A2BBE0BF}" type="presParOf" srcId="{53AC341C-E78E-4D9A-A045-74594EB29BB2}" destId="{5B22BD4A-EB3A-4E93-828C-8F2010C1A6ED}" srcOrd="0" destOrd="0" presId="urn:microsoft.com/office/officeart/2005/8/layout/process5"/>
    <dgm:cxn modelId="{4BB40AC7-93C6-4F0A-9DAD-05AD4BCD987D}" type="presParOf" srcId="{53AC341C-E78E-4D9A-A045-74594EB29BB2}" destId="{B66C4183-F83D-4D3F-85C0-22AE10F9A923}" srcOrd="1" destOrd="0" presId="urn:microsoft.com/office/officeart/2005/8/layout/process5"/>
    <dgm:cxn modelId="{DC45BE9B-BD78-4467-BE8C-C505B49BEFEB}" type="presParOf" srcId="{B66C4183-F83D-4D3F-85C0-22AE10F9A923}" destId="{DE692EF4-6C62-4F3A-8DA5-51E0D8465411}" srcOrd="0" destOrd="0" presId="urn:microsoft.com/office/officeart/2005/8/layout/process5"/>
    <dgm:cxn modelId="{FFCE42B9-C044-40BD-B8CD-0CDF9C9035E1}" type="presParOf" srcId="{53AC341C-E78E-4D9A-A045-74594EB29BB2}" destId="{90A10027-6A65-42D8-AD81-874EAA745ADC}" srcOrd="2" destOrd="0" presId="urn:microsoft.com/office/officeart/2005/8/layout/process5"/>
    <dgm:cxn modelId="{CD3AF9C9-E4D7-4269-9E73-525FE33CD17F}" type="presParOf" srcId="{53AC341C-E78E-4D9A-A045-74594EB29BB2}" destId="{78A6B4A6-B1B8-4EDD-BB54-88ECF72FF084}" srcOrd="3" destOrd="0" presId="urn:microsoft.com/office/officeart/2005/8/layout/process5"/>
    <dgm:cxn modelId="{C524CC8B-B57A-4AD1-920C-AA9C9BE0988E}" type="presParOf" srcId="{78A6B4A6-B1B8-4EDD-BB54-88ECF72FF084}" destId="{BE540087-C437-488F-B931-B117299DE5B8}" srcOrd="0" destOrd="0" presId="urn:microsoft.com/office/officeart/2005/8/layout/process5"/>
    <dgm:cxn modelId="{048177AC-F3C9-42CA-AEB0-3E40C10476FD}" type="presParOf" srcId="{53AC341C-E78E-4D9A-A045-74594EB29BB2}" destId="{FC81E53F-F930-4817-9EF9-7C59ABE6F666}" srcOrd="4" destOrd="0" presId="urn:microsoft.com/office/officeart/2005/8/layout/process5"/>
    <dgm:cxn modelId="{ED7B8D93-FE3D-4870-BC56-8A78D6F4011F}" type="presParOf" srcId="{53AC341C-E78E-4D9A-A045-74594EB29BB2}" destId="{5C06DAB1-5804-49AC-9E07-26A6ABA24A16}" srcOrd="5" destOrd="0" presId="urn:microsoft.com/office/officeart/2005/8/layout/process5"/>
    <dgm:cxn modelId="{9B322D6F-42BC-4683-9ACE-C28A96CC26EE}" type="presParOf" srcId="{5C06DAB1-5804-49AC-9E07-26A6ABA24A16}" destId="{748FFA67-AA22-4C30-94E8-55392CC7649B}" srcOrd="0" destOrd="0" presId="urn:microsoft.com/office/officeart/2005/8/layout/process5"/>
    <dgm:cxn modelId="{6004BC9C-5922-4F3C-82A1-4E663228CC6B}" type="presParOf" srcId="{53AC341C-E78E-4D9A-A045-74594EB29BB2}" destId="{980A0632-D140-4349-A9DC-EDA82540A600}" srcOrd="6" destOrd="0" presId="urn:microsoft.com/office/officeart/2005/8/layout/process5"/>
    <dgm:cxn modelId="{3DF8D33A-1870-4379-82B9-4E5BE8CD5DBF}" type="presParOf" srcId="{53AC341C-E78E-4D9A-A045-74594EB29BB2}" destId="{A5220155-2AFA-46B8-9F5B-283C191C9652}" srcOrd="7" destOrd="0" presId="urn:microsoft.com/office/officeart/2005/8/layout/process5"/>
    <dgm:cxn modelId="{7EFB4B3E-85EB-4F51-9562-5BCE6BD030B0}" type="presParOf" srcId="{A5220155-2AFA-46B8-9F5B-283C191C9652}" destId="{1F95E868-E275-4874-B38B-BA42160FA799}" srcOrd="0" destOrd="0" presId="urn:microsoft.com/office/officeart/2005/8/layout/process5"/>
    <dgm:cxn modelId="{8DA8FF93-FC2F-4C48-BC53-22054E5986F0}" type="presParOf" srcId="{53AC341C-E78E-4D9A-A045-74594EB29BB2}" destId="{FFEA3742-688B-4F47-90D5-6D8D600815E8}" srcOrd="8" destOrd="0" presId="urn:microsoft.com/office/officeart/2005/8/layout/process5"/>
    <dgm:cxn modelId="{9F6CA572-0229-4382-BB1D-7265ECC7088F}" type="presParOf" srcId="{53AC341C-E78E-4D9A-A045-74594EB29BB2}" destId="{20C6A8E5-6EA1-462F-929F-0DDB42E6E93B}" srcOrd="9" destOrd="0" presId="urn:microsoft.com/office/officeart/2005/8/layout/process5"/>
    <dgm:cxn modelId="{0A201ABF-D7F1-4CBC-AC75-65BB7058C42A}" type="presParOf" srcId="{20C6A8E5-6EA1-462F-929F-0DDB42E6E93B}" destId="{BCDF119C-5C9B-481A-ABB4-FF9C551E2110}" srcOrd="0" destOrd="0" presId="urn:microsoft.com/office/officeart/2005/8/layout/process5"/>
    <dgm:cxn modelId="{C01D99F6-91AE-4749-8DE0-4C0520091D84}" type="presParOf" srcId="{53AC341C-E78E-4D9A-A045-74594EB29BB2}" destId="{23194AC8-36BC-4E73-AC7D-16E5D515BF25}" srcOrd="10" destOrd="0" presId="urn:microsoft.com/office/officeart/2005/8/layout/process5"/>
    <dgm:cxn modelId="{93BC4E21-848D-44EC-AB07-B5AAA7278E2D}" type="presParOf" srcId="{53AC341C-E78E-4D9A-A045-74594EB29BB2}" destId="{966B30AB-2A6A-40EE-9A1D-80046D8CE27B}" srcOrd="11" destOrd="0" presId="urn:microsoft.com/office/officeart/2005/8/layout/process5"/>
    <dgm:cxn modelId="{0D226093-E6A0-4F44-A462-9514919306B4}" type="presParOf" srcId="{966B30AB-2A6A-40EE-9A1D-80046D8CE27B}" destId="{0ED4CA0E-42A9-4FCD-97C8-8679FA216513}" srcOrd="0" destOrd="0" presId="urn:microsoft.com/office/officeart/2005/8/layout/process5"/>
    <dgm:cxn modelId="{1ACBA4A9-9AEF-4720-8A66-A940D5C568EB}" type="presParOf" srcId="{53AC341C-E78E-4D9A-A045-74594EB29BB2}" destId="{E8B945B8-A381-442A-8674-61CF5DECAFF1}" srcOrd="12" destOrd="0" presId="urn:microsoft.com/office/officeart/2005/8/layout/process5"/>
    <dgm:cxn modelId="{74E9F7B3-64E8-4DD9-9A0D-70F412A98DD3}" type="presParOf" srcId="{53AC341C-E78E-4D9A-A045-74594EB29BB2}" destId="{130C8497-F8A4-4ED2-B811-DE868AEB86D2}" srcOrd="13" destOrd="0" presId="urn:microsoft.com/office/officeart/2005/8/layout/process5"/>
    <dgm:cxn modelId="{DB031BD1-5BCF-4099-A221-C8DC1E8AD4CD}" type="presParOf" srcId="{130C8497-F8A4-4ED2-B811-DE868AEB86D2}" destId="{6E37367D-2668-49BC-9ED7-495AD16C3A89}" srcOrd="0" destOrd="0" presId="urn:microsoft.com/office/officeart/2005/8/layout/process5"/>
    <dgm:cxn modelId="{D71857F1-3F70-4161-BFD7-886C5CD48550}" type="presParOf" srcId="{53AC341C-E78E-4D9A-A045-74594EB29BB2}" destId="{6576C3EF-AF76-4F71-A1C6-26AF6472D4E5}" srcOrd="14" destOrd="0" presId="urn:microsoft.com/office/officeart/2005/8/layout/process5"/>
    <dgm:cxn modelId="{679C782E-D14E-42C5-8A33-11925474B700}" type="presParOf" srcId="{53AC341C-E78E-4D9A-A045-74594EB29BB2}" destId="{82BE5D90-741E-4AA5-A27F-37550530C13D}" srcOrd="15" destOrd="0" presId="urn:microsoft.com/office/officeart/2005/8/layout/process5"/>
    <dgm:cxn modelId="{3B31F083-C208-4784-938C-6CCA13C79F5C}" type="presParOf" srcId="{82BE5D90-741E-4AA5-A27F-37550530C13D}" destId="{BC49B6FE-8A02-4BB7-8A5D-FADA26CE05F3}" srcOrd="0" destOrd="0" presId="urn:microsoft.com/office/officeart/2005/8/layout/process5"/>
    <dgm:cxn modelId="{6C15BF91-3C30-42DD-BF2B-1B4421DD2414}" type="presParOf" srcId="{53AC341C-E78E-4D9A-A045-74594EB29BB2}" destId="{74873145-463C-40EB-9AF2-193FA1DF7A2D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2BD4A-EB3A-4E93-828C-8F2010C1A6ED}">
      <dsp:nvSpPr>
        <dsp:cNvPr id="0" name=""/>
        <dsp:cNvSpPr/>
      </dsp:nvSpPr>
      <dsp:spPr>
        <a:xfrm>
          <a:off x="411162" y="2381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435852" y="27071"/>
        <a:ext cx="1355557" cy="793582"/>
      </dsp:txXfrm>
    </dsp:sp>
    <dsp:sp modelId="{B66C4183-F83D-4D3F-85C0-22AE10F9A923}">
      <dsp:nvSpPr>
        <dsp:cNvPr id="0" name=""/>
        <dsp:cNvSpPr/>
      </dsp:nvSpPr>
      <dsp:spPr>
        <a:xfrm>
          <a:off x="1939734" y="249650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39734" y="319335"/>
        <a:ext cx="208492" cy="209054"/>
      </dsp:txXfrm>
    </dsp:sp>
    <dsp:sp modelId="{90A10027-6A65-42D8-AD81-874EAA745ADC}">
      <dsp:nvSpPr>
        <dsp:cNvPr id="0" name=""/>
        <dsp:cNvSpPr/>
      </dsp:nvSpPr>
      <dsp:spPr>
        <a:xfrm>
          <a:off x="2378075" y="2381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CLIENT</a:t>
          </a:r>
          <a:endParaRPr lang="ko-KR" altLang="en-US" sz="1600" kern="1200" dirty="0"/>
        </a:p>
      </dsp:txBody>
      <dsp:txXfrm>
        <a:off x="2402765" y="27071"/>
        <a:ext cx="1355557" cy="793582"/>
      </dsp:txXfrm>
    </dsp:sp>
    <dsp:sp modelId="{78A6B4A6-B1B8-4EDD-BB54-88ECF72FF084}">
      <dsp:nvSpPr>
        <dsp:cNvPr id="0" name=""/>
        <dsp:cNvSpPr/>
      </dsp:nvSpPr>
      <dsp:spPr>
        <a:xfrm>
          <a:off x="3906647" y="249650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906647" y="319335"/>
        <a:ext cx="208492" cy="209054"/>
      </dsp:txXfrm>
    </dsp:sp>
    <dsp:sp modelId="{FC81E53F-F930-4817-9EF9-7C59ABE6F666}">
      <dsp:nvSpPr>
        <dsp:cNvPr id="0" name=""/>
        <dsp:cNvSpPr/>
      </dsp:nvSpPr>
      <dsp:spPr>
        <a:xfrm>
          <a:off x="4344987" y="2381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INFORMATION</a:t>
          </a:r>
          <a:endParaRPr lang="ko-KR" altLang="en-US" sz="1600" kern="1200" dirty="0"/>
        </a:p>
      </dsp:txBody>
      <dsp:txXfrm>
        <a:off x="4369677" y="27071"/>
        <a:ext cx="1355557" cy="793582"/>
      </dsp:txXfrm>
    </dsp:sp>
    <dsp:sp modelId="{5C06DAB1-5804-49AC-9E07-26A6ABA24A16}">
      <dsp:nvSpPr>
        <dsp:cNvPr id="0" name=""/>
        <dsp:cNvSpPr/>
      </dsp:nvSpPr>
      <dsp:spPr>
        <a:xfrm>
          <a:off x="5873559" y="249650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873559" y="319335"/>
        <a:ext cx="208492" cy="209054"/>
      </dsp:txXfrm>
    </dsp:sp>
    <dsp:sp modelId="{980A0632-D140-4349-A9DC-EDA82540A600}">
      <dsp:nvSpPr>
        <dsp:cNvPr id="0" name=""/>
        <dsp:cNvSpPr/>
      </dsp:nvSpPr>
      <dsp:spPr>
        <a:xfrm>
          <a:off x="6311899" y="2381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HANDLER</a:t>
          </a:r>
          <a:endParaRPr lang="ko-KR" altLang="en-US" sz="1600" kern="1200" dirty="0"/>
        </a:p>
      </dsp:txBody>
      <dsp:txXfrm>
        <a:off x="6336589" y="27071"/>
        <a:ext cx="1355557" cy="793582"/>
      </dsp:txXfrm>
    </dsp:sp>
    <dsp:sp modelId="{A5220155-2AFA-46B8-9F5B-283C191C9652}">
      <dsp:nvSpPr>
        <dsp:cNvPr id="0" name=""/>
        <dsp:cNvSpPr/>
      </dsp:nvSpPr>
      <dsp:spPr>
        <a:xfrm rot="5400000">
          <a:off x="6865445" y="943689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-5400000">
        <a:off x="6909841" y="968978"/>
        <a:ext cx="209054" cy="208492"/>
      </dsp:txXfrm>
    </dsp:sp>
    <dsp:sp modelId="{FFEA3742-688B-4F47-90D5-6D8D600815E8}">
      <dsp:nvSpPr>
        <dsp:cNvPr id="0" name=""/>
        <dsp:cNvSpPr/>
      </dsp:nvSpPr>
      <dsp:spPr>
        <a:xfrm>
          <a:off x="6311899" y="1407318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6336589" y="1432008"/>
        <a:ext cx="1355557" cy="793582"/>
      </dsp:txXfrm>
    </dsp:sp>
    <dsp:sp modelId="{20C6A8E5-6EA1-462F-929F-0DDB42E6E93B}">
      <dsp:nvSpPr>
        <dsp:cNvPr id="0" name=""/>
        <dsp:cNvSpPr/>
      </dsp:nvSpPr>
      <dsp:spPr>
        <a:xfrm rot="10800000">
          <a:off x="5890418" y="1654587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5979772" y="1724272"/>
        <a:ext cx="208492" cy="209054"/>
      </dsp:txXfrm>
    </dsp:sp>
    <dsp:sp modelId="{23194AC8-36BC-4E73-AC7D-16E5D515BF25}">
      <dsp:nvSpPr>
        <dsp:cNvPr id="0" name=""/>
        <dsp:cNvSpPr/>
      </dsp:nvSpPr>
      <dsp:spPr>
        <a:xfrm>
          <a:off x="4344987" y="1407318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HANDLER</a:t>
          </a:r>
          <a:endParaRPr lang="ko-KR" altLang="en-US" sz="1600" kern="1200" dirty="0"/>
        </a:p>
      </dsp:txBody>
      <dsp:txXfrm>
        <a:off x="4369677" y="1432008"/>
        <a:ext cx="1355557" cy="793582"/>
      </dsp:txXfrm>
    </dsp:sp>
    <dsp:sp modelId="{966B30AB-2A6A-40EE-9A1D-80046D8CE27B}">
      <dsp:nvSpPr>
        <dsp:cNvPr id="0" name=""/>
        <dsp:cNvSpPr/>
      </dsp:nvSpPr>
      <dsp:spPr>
        <a:xfrm rot="10800000">
          <a:off x="3923506" y="1654587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4012860" y="1724272"/>
        <a:ext cx="208492" cy="209054"/>
      </dsp:txXfrm>
    </dsp:sp>
    <dsp:sp modelId="{E8B945B8-A381-442A-8674-61CF5DECAFF1}">
      <dsp:nvSpPr>
        <dsp:cNvPr id="0" name=""/>
        <dsp:cNvSpPr/>
      </dsp:nvSpPr>
      <dsp:spPr>
        <a:xfrm>
          <a:off x="2378075" y="1407318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INFORMATION</a:t>
          </a:r>
          <a:endParaRPr lang="ko-KR" altLang="en-US" sz="1600" kern="1200" dirty="0"/>
        </a:p>
      </dsp:txBody>
      <dsp:txXfrm>
        <a:off x="2402765" y="1432008"/>
        <a:ext cx="1355557" cy="793582"/>
      </dsp:txXfrm>
    </dsp:sp>
    <dsp:sp modelId="{130C8497-F8A4-4ED2-B811-DE868AEB86D2}">
      <dsp:nvSpPr>
        <dsp:cNvPr id="0" name=""/>
        <dsp:cNvSpPr/>
      </dsp:nvSpPr>
      <dsp:spPr>
        <a:xfrm rot="10800000">
          <a:off x="1956593" y="1654587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2045947" y="1724272"/>
        <a:ext cx="208492" cy="209054"/>
      </dsp:txXfrm>
    </dsp:sp>
    <dsp:sp modelId="{6576C3EF-AF76-4F71-A1C6-26AF6472D4E5}">
      <dsp:nvSpPr>
        <dsp:cNvPr id="0" name=""/>
        <dsp:cNvSpPr/>
      </dsp:nvSpPr>
      <dsp:spPr>
        <a:xfrm>
          <a:off x="411162" y="1407318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CLIENT</a:t>
          </a:r>
          <a:endParaRPr lang="ko-KR" altLang="en-US" sz="1600" kern="1200" dirty="0"/>
        </a:p>
      </dsp:txBody>
      <dsp:txXfrm>
        <a:off x="435852" y="1432008"/>
        <a:ext cx="1355557" cy="793582"/>
      </dsp:txXfrm>
    </dsp:sp>
    <dsp:sp modelId="{82BE5D90-741E-4AA5-A27F-37550530C13D}">
      <dsp:nvSpPr>
        <dsp:cNvPr id="0" name=""/>
        <dsp:cNvSpPr/>
      </dsp:nvSpPr>
      <dsp:spPr>
        <a:xfrm rot="5400000">
          <a:off x="964707" y="2348626"/>
          <a:ext cx="297846" cy="348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-5400000">
        <a:off x="1009103" y="2373915"/>
        <a:ext cx="209054" cy="208492"/>
      </dsp:txXfrm>
    </dsp:sp>
    <dsp:sp modelId="{74873145-463C-40EB-9AF2-193FA1DF7A2D}">
      <dsp:nvSpPr>
        <dsp:cNvPr id="0" name=""/>
        <dsp:cNvSpPr/>
      </dsp:nvSpPr>
      <dsp:spPr>
        <a:xfrm>
          <a:off x="411162" y="2812256"/>
          <a:ext cx="1404937" cy="84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435852" y="2836946"/>
        <a:ext cx="1355557" cy="79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7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4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4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9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5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5B4988-945A-449F-8A85-4AFE5B0694D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9F4054-A458-44A4-960D-BFC729B72E0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0BD6-777B-352D-1B4F-D6653119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31F71-416A-7E1C-F700-F964E9CB1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강동현</a:t>
            </a:r>
          </a:p>
        </p:txBody>
      </p:sp>
    </p:spTree>
    <p:extLst>
      <p:ext uri="{BB962C8B-B14F-4D97-AF65-F5344CB8AC3E}">
        <p14:creationId xmlns:p14="http://schemas.microsoft.com/office/powerpoint/2010/main" val="45377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04F4-A0BF-774A-8F93-7B6A6E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067B4D-3F8F-7180-7378-5B930B9FD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21" y="1846263"/>
            <a:ext cx="4845396" cy="4022725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79E1D-5663-467E-9B94-11B9310AD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채팅을 계속하도록 </a:t>
            </a:r>
            <a:r>
              <a:rPr lang="ko-KR" altLang="en-US" dirty="0" err="1"/>
              <a:t>할수있도록</a:t>
            </a:r>
            <a:r>
              <a:rPr lang="ko-KR" altLang="en-US" dirty="0"/>
              <a:t> 하였으며  나가는 경우에도 대비를 할 수 있도록 코딩을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82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4677C-EA63-8D60-9EDB-6ADBB6A0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Handler-1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EBDEF6-9F8B-473E-1337-7489DFE11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37831"/>
            <a:ext cx="4938712" cy="3039588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2E218-1568-A201-D680-377F77068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순서가 뒤죽박죽 되지 않도록 하기위해 </a:t>
            </a:r>
            <a:r>
              <a:rPr lang="en-US" altLang="ko-KR" dirty="0"/>
              <a:t>Write</a:t>
            </a:r>
            <a:r>
              <a:rPr lang="ko-KR" altLang="en-US" dirty="0"/>
              <a:t>를 먼저 생성을 해줍니다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82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F5332F-A633-D288-B9FD-6EC3E20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Handler-2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7D2A29B-484F-03A9-F89A-98E6D30727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37129"/>
            <a:ext cx="4938712" cy="3440993"/>
          </a:xfr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BDB03B-16D8-F8A2-C383-AD1304E881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만약 사용자가 접속 을 끊는다면 프로그램과 같이 끊기지 않도록 하며 조치 </a:t>
            </a:r>
            <a:endParaRPr lang="en-US" altLang="ko-KR" dirty="0"/>
          </a:p>
          <a:p>
            <a:r>
              <a:rPr lang="ko-KR" altLang="en-US" dirty="0"/>
              <a:t>남은 사용자들에게 퇴장메시지를 보내주는 것과 나가려고 </a:t>
            </a:r>
            <a:r>
              <a:rPr lang="en-US" altLang="ko-KR" dirty="0"/>
              <a:t>exit</a:t>
            </a:r>
            <a:r>
              <a:rPr lang="ko-KR" altLang="en-US" dirty="0"/>
              <a:t>를 보낸 클라이언트에게 답변을 </a:t>
            </a:r>
            <a:r>
              <a:rPr lang="ko-KR" altLang="en-US" dirty="0" err="1"/>
              <a:t>보낼수</a:t>
            </a:r>
            <a:r>
              <a:rPr lang="ko-KR" altLang="en-US" dirty="0"/>
              <a:t> 있도록 코딩을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26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37219-DE0D-6695-AB57-0206C7A5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Handler-3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9AE163-ED64-E798-18E3-3A8F2A8E3F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47522"/>
            <a:ext cx="4938712" cy="3620206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165BC-9B0A-4D87-2D08-0B8C741441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남아 있는 클라이언트에게 퇴장메시지를 보낸 다음 </a:t>
            </a:r>
            <a:r>
              <a:rPr lang="ko-KR" altLang="en-US" dirty="0" err="1"/>
              <a:t>모든사용자에게</a:t>
            </a:r>
            <a:r>
              <a:rPr lang="ko-KR" altLang="en-US" dirty="0"/>
              <a:t> 메시지를 보내고</a:t>
            </a:r>
            <a:endParaRPr lang="en-US" altLang="ko-KR" dirty="0"/>
          </a:p>
          <a:p>
            <a:r>
              <a:rPr lang="ko-KR" altLang="en-US" dirty="0"/>
              <a:t>모든 클라이언트에게 입장 메시지를 </a:t>
            </a:r>
            <a:r>
              <a:rPr lang="ko-KR" altLang="en-US" dirty="0" err="1"/>
              <a:t>보내야하므로</a:t>
            </a:r>
            <a:r>
              <a:rPr lang="ko-KR" altLang="en-US" dirty="0"/>
              <a:t> </a:t>
            </a:r>
            <a:r>
              <a:rPr lang="en-US" altLang="ko-KR" dirty="0"/>
              <a:t>else if </a:t>
            </a:r>
            <a:r>
              <a:rPr lang="ko-KR" altLang="en-US" dirty="0"/>
              <a:t>를 넣어 코딩을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52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C875E-3943-EC0A-9498-A1EBEDA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Information-1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7E3151-5319-E744-C5ED-5287F8BE63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45" y="1846263"/>
            <a:ext cx="3443347" cy="4022725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1C35-A774-139D-75A6-9C105AB80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서버와 클라이언트 간의 통신을 하기위해서는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socket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사용하여 통신을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socket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통해 어떠한 사용자가 어떠한 목적을 가지고 서버와 통신하고자 하는지에 대한 모든 정보 값들을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가지고있는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하나의 메세지에 대한 클래스가 필요하게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때문에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infoDTO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를 사용하여 클래스를 생성하여 이 객체를 생성하여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socket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socket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끼리 이 객체를 주고받게 만들 예정이다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따라서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꼭 필요한 클래스가 바로 객체를 주고받을 수 있는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ObjectInputStream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ObjectOutputStream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 꼭 필요하게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90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90D8E-3598-CBD8-1F2D-0D124F22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Information-2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0C6458-8D3C-EC02-6ECA-FC1D6E8D52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74" y="1846263"/>
            <a:ext cx="3879289" cy="4022725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92E95-A948-A5A7-29B4-4F904A461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3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D8F8-A4D5-E599-80F4-DF41315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화면구현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5BA48D1-EA15-214D-7256-7EF3E05633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43" y="2909755"/>
            <a:ext cx="3238952" cy="1895740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A44C929-456B-FDDE-705E-8753BCEF99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82" y="2409623"/>
            <a:ext cx="2943636" cy="2896004"/>
          </a:xfrm>
        </p:spPr>
      </p:pic>
    </p:spTree>
    <p:extLst>
      <p:ext uri="{BB962C8B-B14F-4D97-AF65-F5344CB8AC3E}">
        <p14:creationId xmlns:p14="http://schemas.microsoft.com/office/powerpoint/2010/main" val="333714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3AC0C-28E5-3524-C195-DAC00676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화면구현</a:t>
            </a:r>
            <a:r>
              <a:rPr lang="en-US" altLang="ko-KR"/>
              <a:t>-2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179D86-C6F5-894D-9480-E7C3C0F8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38" y="2410148"/>
            <a:ext cx="2924583" cy="2962688"/>
          </a:xfrm>
        </p:spPr>
      </p:pic>
    </p:spTree>
    <p:extLst>
      <p:ext uri="{BB962C8B-B14F-4D97-AF65-F5344CB8AC3E}">
        <p14:creationId xmlns:p14="http://schemas.microsoft.com/office/powerpoint/2010/main" val="360415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088DB-E87B-2522-19CC-9003025EE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CC37F-177E-7063-6FD1-164A211CB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CEB5B-8E68-4F33-8B6E-4CA40B85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7313A-659B-07DD-3159-352A93D7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Java</a:t>
            </a:r>
            <a:r>
              <a:rPr lang="ko-KR" altLang="en-US" dirty="0"/>
              <a:t>로 이용한 채팅프로그램 구조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자바 코딩 내용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화면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이용한 </a:t>
            </a:r>
            <a:r>
              <a:rPr lang="ko-KR" altLang="en-US"/>
              <a:t>채팅프로그램 예상구조 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405423919"/>
              </p:ext>
            </p:extLst>
          </p:nvPr>
        </p:nvGraphicFramePr>
        <p:xfrm>
          <a:off x="2062480" y="2061555"/>
          <a:ext cx="8128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73" y="3440329"/>
            <a:ext cx="900052" cy="9000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92" y="4873196"/>
            <a:ext cx="845959" cy="845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27" y="2061555"/>
            <a:ext cx="1056964" cy="8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9C420E-DA3C-9210-FB58-E6D23BAEC6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13496"/>
            <a:ext cx="4938712" cy="3688259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3C495-5A23-A87F-FAAB-527382AF0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서버준비를 하는 부분</a:t>
            </a:r>
            <a:endParaRPr lang="en-US" altLang="ko-KR" dirty="0"/>
          </a:p>
          <a:p>
            <a:r>
              <a:rPr lang="ko-KR" altLang="en-US" dirty="0"/>
              <a:t>스레드 시작 </a:t>
            </a:r>
            <a:r>
              <a:rPr lang="en-US" altLang="ko-KR" dirty="0"/>
              <a:t>– </a:t>
            </a:r>
            <a:r>
              <a:rPr lang="ko-KR" altLang="en-US" dirty="0"/>
              <a:t>스레드 실행하여 </a:t>
            </a:r>
            <a:r>
              <a:rPr lang="ko-KR" altLang="en-US" dirty="0" err="1"/>
              <a:t>핸들러를</a:t>
            </a:r>
            <a:r>
              <a:rPr lang="ko-KR" altLang="en-US" dirty="0"/>
              <a:t>  담도록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클라이언트가 동시에 채팅하기위해 스레드가 필요</a:t>
            </a:r>
            <a:endParaRPr lang="en-US" altLang="ko-KR" dirty="0"/>
          </a:p>
          <a:p>
            <a:r>
              <a:rPr lang="ko-KR" altLang="en-US" dirty="0"/>
              <a:t>이 스레드를 동시에 받아 들일 수 있는 서버가 되주도록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55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48D3C-99BC-C284-1BF2-A824911F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8DBA7F-37BE-AEC7-E0C6-652B78A7C0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10115"/>
            <a:ext cx="4938712" cy="3695021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BB59A-D830-A711-B221-65AB35262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먼저 센터에 </a:t>
            </a:r>
            <a:r>
              <a:rPr lang="en-US" altLang="ko-KR" dirty="0" err="1"/>
              <a:t>Textarea</a:t>
            </a:r>
            <a:r>
              <a:rPr lang="ko-KR" altLang="en-US" dirty="0"/>
              <a:t>를 만들고 하단에 버튼과 </a:t>
            </a:r>
            <a:r>
              <a:rPr lang="en-US" altLang="ko-KR" dirty="0" err="1"/>
              <a:t>TextArea</a:t>
            </a:r>
            <a:r>
              <a:rPr lang="ko-KR" altLang="en-US" dirty="0"/>
              <a:t>를 넣습니다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86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A92E9-B5B8-E037-3BAB-9042705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0D67CA-957C-D492-5615-B696694420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5693"/>
            <a:ext cx="4938712" cy="3343864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7FE07-A72A-2D0B-A933-632207A434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윈도우 창을 설정해주었습니다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1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F14F-EEC7-4BA0-0C58-D3C21307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24BA56-FBF9-4C0D-4EF1-510DD3D4AA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15508"/>
            <a:ext cx="4938712" cy="3484234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0500E-074E-165A-9BC6-988B1303B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 아이피를 </a:t>
            </a:r>
            <a:r>
              <a:rPr lang="ko-KR" altLang="en-US" dirty="0" err="1"/>
              <a:t>입력할수</a:t>
            </a:r>
            <a:r>
              <a:rPr lang="ko-KR" altLang="en-US" dirty="0"/>
              <a:t> 있는 부분을 코딩</a:t>
            </a:r>
            <a:endParaRPr lang="en-US" altLang="ko-KR" dirty="0"/>
          </a:p>
          <a:p>
            <a:r>
              <a:rPr lang="ko-KR" altLang="en-US" dirty="0"/>
              <a:t> 다음 만약 서버 </a:t>
            </a:r>
            <a:r>
              <a:rPr lang="en-US" altLang="ko-KR" dirty="0"/>
              <a:t>IP</a:t>
            </a:r>
            <a:r>
              <a:rPr lang="ko-KR" altLang="en-US" dirty="0"/>
              <a:t>가</a:t>
            </a:r>
            <a:r>
              <a:rPr lang="en-US" altLang="ko-KR" dirty="0"/>
              <a:t> 0</a:t>
            </a:r>
            <a:r>
              <a:rPr lang="ko-KR" altLang="en-US" dirty="0"/>
              <a:t>이거나 입력이 되지가 않았다면 서버</a:t>
            </a:r>
            <a:r>
              <a:rPr lang="en-US" altLang="ko-KR" dirty="0"/>
              <a:t>Ip</a:t>
            </a:r>
            <a:r>
              <a:rPr lang="ko-KR" altLang="en-US" dirty="0"/>
              <a:t>가 입력되지 않았습니다 라고 출력 </a:t>
            </a:r>
            <a:endParaRPr lang="en-US" altLang="ko-KR" dirty="0"/>
          </a:p>
          <a:p>
            <a:r>
              <a:rPr lang="ko-KR" altLang="en-US" dirty="0"/>
              <a:t>또한 서버가 </a:t>
            </a:r>
            <a:r>
              <a:rPr lang="ko-KR" altLang="en-US" dirty="0" err="1"/>
              <a:t>서버가</a:t>
            </a:r>
            <a:r>
              <a:rPr lang="ko-KR" altLang="en-US" dirty="0"/>
              <a:t> 연결이 되었다면 전송준비 완료라는 출력</a:t>
            </a:r>
            <a:endParaRPr lang="en-US" altLang="ko-KR" dirty="0"/>
          </a:p>
          <a:p>
            <a:r>
              <a:rPr lang="ko-KR" altLang="en-US" dirty="0"/>
              <a:t>연결이 되어 있지 않다면 아래 두개가 출력을 하도록 코딩</a:t>
            </a:r>
          </a:p>
        </p:txBody>
      </p:sp>
    </p:spTree>
    <p:extLst>
      <p:ext uri="{BB962C8B-B14F-4D97-AF65-F5344CB8AC3E}">
        <p14:creationId xmlns:p14="http://schemas.microsoft.com/office/powerpoint/2010/main" val="55765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C97B9-AB1C-94EF-2EC5-EB33BD32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1B72D9-33BB-F8E1-418D-F516D8897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91585"/>
            <a:ext cx="4938712" cy="333208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331CF-2DB1-0C88-3E02-78152250AF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서버로 닉네임을 </a:t>
            </a:r>
            <a:r>
              <a:rPr lang="ko-KR" altLang="en-US" dirty="0" err="1"/>
              <a:t>보낼수</a:t>
            </a:r>
            <a:r>
              <a:rPr lang="ko-KR" altLang="en-US" dirty="0"/>
              <a:t> 있도록 코딩을 한다음에 스레드를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5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3CE89-576D-E194-7C08-7EBA9AB7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2A71C7-6B5A-4685-D204-851A321909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8400"/>
            <a:ext cx="4938712" cy="363845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01A6E-AB79-7166-21C1-D4A7EC4FE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스레드를 </a:t>
            </a:r>
            <a:r>
              <a:rPr lang="ko-KR" altLang="en-US" dirty="0" err="1"/>
              <a:t>오버라이드</a:t>
            </a:r>
            <a:r>
              <a:rPr lang="ko-KR" altLang="en-US" dirty="0"/>
              <a:t> 한 다음 서버로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받을 수 있도록 코딩</a:t>
            </a:r>
            <a:endParaRPr lang="en-US" altLang="ko-KR" dirty="0"/>
          </a:p>
          <a:p>
            <a:r>
              <a:rPr lang="ko-KR" altLang="en-US" dirty="0"/>
              <a:t>다음 서버로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exit</a:t>
            </a:r>
            <a:r>
              <a:rPr lang="ko-KR" altLang="en-US" dirty="0"/>
              <a:t>를 받으면 종료되도록 코딩을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297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307</Words>
  <Application>Microsoft Office PowerPoint</Application>
  <PresentationFormat>와이드스크린</PresentationFormat>
  <Paragraphs>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se-nanumgothic</vt:lpstr>
      <vt:lpstr>Calibri</vt:lpstr>
      <vt:lpstr>Calibri Light</vt:lpstr>
      <vt:lpstr>추억</vt:lpstr>
      <vt:lpstr>채팅 프로그램</vt:lpstr>
      <vt:lpstr>목차</vt:lpstr>
      <vt:lpstr>Java로 이용한 채팅프로그램 예상구조 </vt:lpstr>
      <vt:lpstr>Server</vt:lpstr>
      <vt:lpstr>Client-1</vt:lpstr>
      <vt:lpstr>Client-2</vt:lpstr>
      <vt:lpstr>Client-3</vt:lpstr>
      <vt:lpstr>Client-4</vt:lpstr>
      <vt:lpstr>Client-5</vt:lpstr>
      <vt:lpstr>Client-6</vt:lpstr>
      <vt:lpstr>Handler-1</vt:lpstr>
      <vt:lpstr>Handler-2</vt:lpstr>
      <vt:lpstr>Handler-3</vt:lpstr>
      <vt:lpstr>Information-1</vt:lpstr>
      <vt:lpstr>Information-2</vt:lpstr>
      <vt:lpstr>화면구현-1</vt:lpstr>
      <vt:lpstr>화면구현-2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프로그램</dc:title>
  <dc:creator>donghyun3082@gmail.com</dc:creator>
  <cp:lastModifiedBy>donghyun3082@gmail.com</cp:lastModifiedBy>
  <cp:revision>11</cp:revision>
  <dcterms:created xsi:type="dcterms:W3CDTF">2023-02-02T13:13:35Z</dcterms:created>
  <dcterms:modified xsi:type="dcterms:W3CDTF">2023-02-16T07:49:09Z</dcterms:modified>
</cp:coreProperties>
</file>