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68C5-32EB-4178-9DF1-FCBF57663768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6901-D6DA-4430-A662-40312FE83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33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68C5-32EB-4178-9DF1-FCBF57663768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6901-D6DA-4430-A662-40312FE83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69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68C5-32EB-4178-9DF1-FCBF57663768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6901-D6DA-4430-A662-40312FE83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7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68C5-32EB-4178-9DF1-FCBF57663768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6901-D6DA-4430-A662-40312FE83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6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68C5-32EB-4178-9DF1-FCBF57663768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6901-D6DA-4430-A662-40312FE83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5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68C5-32EB-4178-9DF1-FCBF57663768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6901-D6DA-4430-A662-40312FE83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74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68C5-32EB-4178-9DF1-FCBF57663768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6901-D6DA-4430-A662-40312FE83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89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68C5-32EB-4178-9DF1-FCBF57663768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6901-D6DA-4430-A662-40312FE83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31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68C5-32EB-4178-9DF1-FCBF57663768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6901-D6DA-4430-A662-40312FE83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93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68C5-32EB-4178-9DF1-FCBF57663768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6901-D6DA-4430-A662-40312FE83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09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68C5-32EB-4178-9DF1-FCBF57663768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6901-D6DA-4430-A662-40312FE83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54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968C5-32EB-4178-9DF1-FCBF57663768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C6901-D6DA-4430-A662-40312FE83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91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82" y="0"/>
            <a:ext cx="12301182" cy="6858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24" y="389246"/>
            <a:ext cx="2076001" cy="19991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Прямоугольник 4"/>
          <p:cNvSpPr/>
          <p:nvPr/>
        </p:nvSpPr>
        <p:spPr>
          <a:xfrm>
            <a:off x="2979880" y="756397"/>
            <a:ext cx="38576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Частный репетитор</a:t>
            </a:r>
          </a:p>
          <a:p>
            <a:pPr algn="ctr"/>
            <a:r>
              <a:rPr lang="ru-RU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По математике</a:t>
            </a:r>
          </a:p>
          <a:p>
            <a:pPr algn="ctr"/>
            <a:r>
              <a:rPr lang="ru-RU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Осмонбекова</a:t>
            </a:r>
            <a:r>
              <a:rPr lang="ru-RU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Уулжан</a:t>
            </a:r>
            <a:r>
              <a:rPr lang="ru-RU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Абдыласовна</a:t>
            </a:r>
            <a:endParaRPr lang="ru-RU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189383" y="756397"/>
            <a:ext cx="38576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ru-RU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383" y="554072"/>
            <a:ext cx="1500873" cy="112565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939819" y="905890"/>
            <a:ext cx="385764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+996 507 77 30 03</a:t>
            </a:r>
            <a:endParaRPr lang="ru-RU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osmonbekovauulzan@gmail.com</a:t>
            </a:r>
            <a:endParaRPr lang="ru-RU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882126" y="2967335"/>
            <a:ext cx="4427751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МАТЕМАТИКА</a:t>
            </a:r>
          </a:p>
          <a:p>
            <a:pPr algn="ctr"/>
            <a:r>
              <a:rPr lang="ru-RU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5 КЛАСС</a:t>
            </a:r>
          </a:p>
          <a:p>
            <a:pPr algn="ctr"/>
            <a:r>
              <a:rPr lang="ru-RU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Урок 1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018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19</Words>
  <Application>Microsoft Office PowerPoint</Application>
  <PresentationFormat>Широкоэкранный</PresentationFormat>
  <Paragraphs>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lenovo</dc:creator>
  <cp:lastModifiedBy>lenovo</cp:lastModifiedBy>
  <cp:revision>5</cp:revision>
  <dcterms:created xsi:type="dcterms:W3CDTF">2023-10-07T03:30:35Z</dcterms:created>
  <dcterms:modified xsi:type="dcterms:W3CDTF">2023-10-07T05:49:15Z</dcterms:modified>
</cp:coreProperties>
</file>