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2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4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2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5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1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7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9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8C7F-A5FB-4D19-BED4-2797AD058BC2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BBB0-BE3D-48BC-BE7E-9E7C1CC03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1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3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8291">
            <a:off x="7045778" y="2522435"/>
            <a:ext cx="2180274" cy="2975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832">
            <a:off x="8959954" y="3002381"/>
            <a:ext cx="1785303" cy="2436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528">
            <a:off x="10558044" y="2925163"/>
            <a:ext cx="1620683" cy="2342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48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3</cp:revision>
  <dcterms:created xsi:type="dcterms:W3CDTF">2023-07-25T11:02:20Z</dcterms:created>
  <dcterms:modified xsi:type="dcterms:W3CDTF">2023-10-17T05:45:52Z</dcterms:modified>
</cp:coreProperties>
</file>