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2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8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44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74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2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5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1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87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9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8C7F-A5FB-4D19-BED4-2797AD058BC2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1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ятно 1 2"/>
          <p:cNvSpPr/>
          <p:nvPr/>
        </p:nvSpPr>
        <p:spPr>
          <a:xfrm>
            <a:off x="0" y="1296537"/>
            <a:ext cx="4026090" cy="302980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Bahnschrift Light Condensed" panose="020B0502040204020203" pitchFamily="34" charset="0"/>
              </a:rPr>
              <a:t>СКИДКА!</a:t>
            </a:r>
            <a:endParaRPr lang="ru-RU" sz="4000" b="1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2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0"/>
            <a:ext cx="12192000" cy="699447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" y="0"/>
            <a:ext cx="765639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Онлайн уроки </a:t>
            </a:r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ведутся</a:t>
            </a:r>
          </a:p>
          <a:p>
            <a:pPr algn="ctr"/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ru-RU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через приложение ZOOM</a:t>
            </a:r>
            <a:endParaRPr lang="ru-RU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1446550"/>
            <a:ext cx="1937982" cy="1937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42" y="1446551"/>
            <a:ext cx="2109718" cy="1937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1610" y="1446550"/>
            <a:ext cx="2281315" cy="1404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40135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Bahnschrift Light Condensed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3</cp:revision>
  <dcterms:created xsi:type="dcterms:W3CDTF">2023-07-25T11:02:20Z</dcterms:created>
  <dcterms:modified xsi:type="dcterms:W3CDTF">2023-09-06T07:29:17Z</dcterms:modified>
</cp:coreProperties>
</file>