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4390-76F8-4D3C-B007-5DD9FAD681F5}" type="datetimeFigureOut">
              <a:rPr lang="ru-RU" smtClean="0"/>
              <a:t>29.07.2023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0991-813E-4550-BB60-7EB7676997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906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4390-76F8-4D3C-B007-5DD9FAD681F5}" type="datetimeFigureOut">
              <a:rPr lang="ru-RU" smtClean="0"/>
              <a:t>29.07.2023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0991-813E-4550-BB60-7EB7676997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683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4390-76F8-4D3C-B007-5DD9FAD681F5}" type="datetimeFigureOut">
              <a:rPr lang="ru-RU" smtClean="0"/>
              <a:t>29.07.2023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0991-813E-4550-BB60-7EB7676997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1327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4390-76F8-4D3C-B007-5DD9FAD681F5}" type="datetimeFigureOut">
              <a:rPr lang="ru-RU" smtClean="0"/>
              <a:t>29.07.2023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0991-813E-4550-BB60-7EB7676997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9273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4390-76F8-4D3C-B007-5DD9FAD681F5}" type="datetimeFigureOut">
              <a:rPr lang="ru-RU" smtClean="0"/>
              <a:t>29.07.2023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0991-813E-4550-BB60-7EB7676997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9556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4390-76F8-4D3C-B007-5DD9FAD681F5}" type="datetimeFigureOut">
              <a:rPr lang="ru-RU" smtClean="0"/>
              <a:t>29.07.2023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0991-813E-4550-BB60-7EB7676997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381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4390-76F8-4D3C-B007-5DD9FAD681F5}" type="datetimeFigureOut">
              <a:rPr lang="ru-RU" smtClean="0"/>
              <a:t>29.07.2023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0991-813E-4550-BB60-7EB7676997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7516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4390-76F8-4D3C-B007-5DD9FAD681F5}" type="datetimeFigureOut">
              <a:rPr lang="ru-RU" smtClean="0"/>
              <a:t>29.07.2023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0991-813E-4550-BB60-7EB7676997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7663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4390-76F8-4D3C-B007-5DD9FAD681F5}" type="datetimeFigureOut">
              <a:rPr lang="ru-RU" smtClean="0"/>
              <a:t>29.07.2023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0991-813E-4550-BB60-7EB7676997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9288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4390-76F8-4D3C-B007-5DD9FAD681F5}" type="datetimeFigureOut">
              <a:rPr lang="ru-RU" smtClean="0"/>
              <a:t>29.07.2023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0991-813E-4550-BB60-7EB7676997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7116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4390-76F8-4D3C-B007-5DD9FAD681F5}" type="datetimeFigureOut">
              <a:rPr lang="ru-RU" smtClean="0"/>
              <a:t>29.07.2023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0991-813E-4550-BB60-7EB7676997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8239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94390-76F8-4D3C-B007-5DD9FAD681F5}" type="datetimeFigureOut">
              <a:rPr lang="ru-RU" smtClean="0"/>
              <a:t>29.07.2023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30991-813E-4550-BB60-7EB7676997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5995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53743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85288" y="265079"/>
            <a:ext cx="12106712" cy="923330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prstTxWarp prst="textChevron">
              <a:avLst/>
            </a:prstTxWarp>
            <a:spAutoFit/>
          </a:bodyPr>
          <a:lstStyle/>
          <a:p>
            <a:pPr algn="ctr"/>
            <a:r>
              <a:rPr lang="ru-RU" sz="5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  <a:reflection blurRad="6350" stA="55000" endA="50" endPos="85000" dist="60007" dir="5400000" sy="-100000" algn="bl" rotWithShape="0"/>
                </a:effectLst>
              </a:rPr>
              <a:t>ЧАСТНЫЙ РЕПЕТИТОР ПО МАТЕМАТИКЕ</a:t>
            </a:r>
            <a:endParaRPr lang="ru-RU" sz="54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  <a:reflection blurRad="6350" stA="55000" endA="50" endPos="85000" dist="60007" dir="5400000" sy="-100000" algn="bl" rotWithShape="0"/>
              </a:effectLst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252590" y="1684045"/>
            <a:ext cx="9686819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Провожу индивидуальные занятия</a:t>
            </a:r>
          </a:p>
          <a:p>
            <a:pPr algn="ctr"/>
            <a:r>
              <a:rPr lang="ru-RU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с</a:t>
            </a:r>
            <a:r>
              <a:rPr lang="ru-RU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о школьниками 5-9 класс</a:t>
            </a:r>
          </a:p>
          <a:p>
            <a:pPr algn="ctr"/>
            <a:r>
              <a:rPr lang="ru-RU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Начинаем готовиться к новому учебному году, </a:t>
            </a:r>
          </a:p>
          <a:p>
            <a:pPr algn="ctr"/>
            <a:r>
              <a:rPr lang="ru-RU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к контрольным и самостоятельным работам, </a:t>
            </a:r>
          </a:p>
          <a:p>
            <a:pPr algn="ctr"/>
            <a:r>
              <a:rPr lang="ru-RU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к тестам.</a:t>
            </a:r>
          </a:p>
          <a:p>
            <a:pPr algn="ctr"/>
            <a:endParaRPr lang="ru-RU" sz="3600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949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4070180" y="187236"/>
            <a:ext cx="3724096" cy="923330"/>
          </a:xfrm>
          <a:prstGeom prst="rect">
            <a:avLst/>
          </a:prstGeom>
        </p:spPr>
        <p:txBody>
          <a:bodyPr wrap="none">
            <a:prstTxWarp prst="textArchUp">
              <a:avLst/>
            </a:prstTxWarp>
            <a:spAutoFit/>
          </a:bodyPr>
          <a:lstStyle/>
          <a:p>
            <a:pPr algn="ctr"/>
            <a:r>
              <a:rPr lang="ru-RU" sz="5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  <a:reflection blurRad="6350" stA="55000" endA="50" endPos="85000" dist="60007" dir="5400000" sy="-100000" algn="bl" rotWithShape="0"/>
                </a:effectLst>
              </a:rPr>
              <a:t>Моя задача</a:t>
            </a:r>
            <a:endParaRPr lang="ru-RU" sz="54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  <a:reflection blurRad="6350" stA="55000" endA="50" endPos="85000" dist="60007" dir="5400000" sy="-100000" algn="bl" rotWithShape="0"/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-1" y="974762"/>
            <a:ext cx="12323929" cy="569386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800" b="1" i="1" dirty="0" smtClean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Моя главная задача - помочь детям понять математику, объяснить непонятное, устранить пробелы в знаниях, систематизировать знания и получить хорошие оценки. </a:t>
            </a:r>
          </a:p>
          <a:p>
            <a:pPr algn="ctr"/>
            <a:r>
              <a:rPr lang="ru-RU" sz="2800" b="1" i="1" dirty="0" smtClean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В начале занятия объясняется необходимый теоретический материал доступным языком, используя наглядные примеры.</a:t>
            </a:r>
          </a:p>
          <a:p>
            <a:pPr algn="ctr"/>
            <a:r>
              <a:rPr lang="ru-RU" sz="2800" b="1" i="1" dirty="0" smtClean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 Оставшееся время посвящается отработке полученных знаний на практических заданиях. </a:t>
            </a:r>
          </a:p>
          <a:p>
            <a:pPr algn="ctr"/>
            <a:r>
              <a:rPr lang="ru-RU" sz="2800" b="1" i="1" dirty="0" smtClean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После каждого занятия ученику дается домашнее задание, которое включает в себя практические упражнения по последней пройденной теме. </a:t>
            </a:r>
          </a:p>
          <a:p>
            <a:pPr algn="ctr"/>
            <a:r>
              <a:rPr lang="ru-RU" sz="2800" b="1" i="1" dirty="0" smtClean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Начинаем готовиться к новому учебному году, к контрольным и самостоятельным работам, к экзаменам.</a:t>
            </a:r>
          </a:p>
          <a:p>
            <a:pPr algn="ctr"/>
            <a:r>
              <a:rPr lang="ru-RU" sz="2800" b="1" i="1" dirty="0" smtClean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</a:rPr>
              <a:t> Занятия могу вести на русском, кыргызском языках.</a:t>
            </a:r>
          </a:p>
        </p:txBody>
      </p:sp>
    </p:spTree>
    <p:extLst>
      <p:ext uri="{BB962C8B-B14F-4D97-AF65-F5344CB8AC3E}">
        <p14:creationId xmlns:p14="http://schemas.microsoft.com/office/powerpoint/2010/main" val="1244596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297"/>
            <a:ext cx="12192000" cy="7022593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4638379" y="405599"/>
            <a:ext cx="2505814" cy="707886"/>
          </a:xfrm>
          <a:prstGeom prst="rect">
            <a:avLst/>
          </a:prstGeom>
        </p:spPr>
        <p:txBody>
          <a:bodyPr wrap="none">
            <a:prstTxWarp prst="textArchUp">
              <a:avLst/>
            </a:prstTxWarp>
            <a:spAutoFit/>
          </a:bodyPr>
          <a:lstStyle/>
          <a:p>
            <a:pPr algn="ctr"/>
            <a:r>
              <a:rPr lang="ru-RU" sz="40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  <a:reflection blurRad="6350" stA="55000" endA="50" endPos="85000" dist="60007" dir="5400000" sy="-100000" algn="bl" rotWithShape="0"/>
                </a:effectLst>
              </a:rPr>
              <a:t>РАСЦЕНКА</a:t>
            </a:r>
            <a:endParaRPr lang="ru-RU" sz="40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  <a:reflection blurRad="6350" stA="55000" endA="50" endPos="85000" dist="60007" dir="5400000" sy="-100000" algn="bl" rotWithShape="0"/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36728" y="949502"/>
            <a:ext cx="11532359" cy="26776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800" b="1" i="1" u="sng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Набор на август.</a:t>
            </a:r>
          </a:p>
          <a:p>
            <a:pPr algn="ctr"/>
            <a:r>
              <a:rPr lang="ru-RU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Индивидуально(онлайн или офлайн) - 1-2 ученика(в августе 300 сом ,     а с сентября будет 400 сом), </a:t>
            </a:r>
          </a:p>
          <a:p>
            <a:pPr algn="ctr"/>
            <a:r>
              <a:rPr lang="ru-RU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Групповые занятия только онлайн - свыше 3 учащихся</a:t>
            </a:r>
          </a:p>
          <a:p>
            <a:pPr algn="ctr"/>
            <a:r>
              <a:rPr lang="ru-RU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(за три урока в </a:t>
            </a:r>
            <a:r>
              <a:rPr lang="ru-RU" sz="28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нед</a:t>
            </a:r>
            <a:r>
              <a:rPr lang="ru-RU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. 500 сом ZOOM, </a:t>
            </a:r>
          </a:p>
          <a:p>
            <a:pPr algn="ctr"/>
            <a:r>
              <a:rPr lang="ru-RU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а с сентября 200 сом за один урок в ZOOM ).</a:t>
            </a:r>
          </a:p>
        </p:txBody>
      </p:sp>
    </p:spTree>
    <p:extLst>
      <p:ext uri="{BB962C8B-B14F-4D97-AF65-F5344CB8AC3E}">
        <p14:creationId xmlns:p14="http://schemas.microsoft.com/office/powerpoint/2010/main" val="110391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12863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4018796" y="3244334"/>
            <a:ext cx="4154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  <a:reflection blurRad="6350" stA="55000" endA="50" endPos="85000" dist="60007" dir="5400000" sy="-100000" algn="bl" rotWithShape="0"/>
                </a:effectLst>
              </a:rPr>
              <a:t>ЧАСТНЫЙ РЕПЕТИТОР ПО МАТЕМАТИКЕ</a:t>
            </a:r>
            <a:endParaRPr lang="ru-RU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  <a:reflection blurRad="6350" stA="55000" endA="50" endPos="85000" dist="60007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23177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182</Words>
  <Application>Microsoft Office PowerPoint</Application>
  <PresentationFormat>Широкоэкранный</PresentationFormat>
  <Paragraphs>20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lenovo</dc:creator>
  <cp:lastModifiedBy>lenovo</cp:lastModifiedBy>
  <cp:revision>8</cp:revision>
  <dcterms:created xsi:type="dcterms:W3CDTF">2023-07-29T06:27:13Z</dcterms:created>
  <dcterms:modified xsi:type="dcterms:W3CDTF">2023-07-29T09:21:31Z</dcterms:modified>
</cp:coreProperties>
</file>