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67" autoAdjust="0"/>
  </p:normalViewPr>
  <p:slideViewPr>
    <p:cSldViewPr>
      <p:cViewPr varScale="1">
        <p:scale>
          <a:sx n="77" d="100"/>
          <a:sy n="77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Griffin</a:t>
            </a:r>
            <a:br>
              <a:rPr lang="en-US" dirty="0" smtClean="0"/>
            </a:br>
            <a:r>
              <a:rPr lang="en-US" dirty="0" err="1" smtClean="0"/>
              <a:t>ComponentOne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CMAP – 2/7/2012</a:t>
            </a:r>
          </a:p>
        </p:txBody>
      </p:sp>
    </p:spTree>
    <p:extLst>
      <p:ext uri="{BB962C8B-B14F-4D97-AF65-F5344CB8AC3E}">
        <p14:creationId xmlns:p14="http://schemas.microsoft.com/office/powerpoint/2010/main" val="26807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of History</a:t>
            </a:r>
          </a:p>
          <a:p>
            <a:r>
              <a:rPr lang="en-US" dirty="0" smtClean="0"/>
              <a:t>Introducing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Demos </a:t>
            </a:r>
            <a:r>
              <a:rPr lang="en-US" dirty="0" err="1" smtClean="0"/>
              <a:t>Demos</a:t>
            </a:r>
            <a:r>
              <a:rPr lang="en-US" dirty="0" smtClean="0"/>
              <a:t> </a:t>
            </a:r>
            <a:r>
              <a:rPr lang="en-US" dirty="0" err="1" smtClean="0"/>
              <a:t>Demos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v1.0.0.0</a:t>
            </a:r>
            <a:endParaRPr lang="en-US" dirty="0"/>
          </a:p>
        </p:txBody>
      </p:sp>
      <p:pic>
        <p:nvPicPr>
          <p:cNvPr id="1030" name="Picture 6" descr="C:\Users\Griff\AppData\Local\Microsoft\Windows\Temporary Internet Files\Content.IE5\ANO3ZCF1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5112"/>
            <a:ext cx="319087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riff\AppData\Local\Microsoft\Windows\Temporary Internet Files\Content.IE5\ANO3ZCF1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34" y="1559963"/>
            <a:ext cx="5159498" cy="51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iff\AppData\Local\Microsoft\Windows\Temporary Internet Files\Content.IE5\ANO3ZCF1\MC90043524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625112"/>
            <a:ext cx="254183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133600" y="4343286"/>
            <a:ext cx="4572000" cy="121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200400" y="2895600"/>
            <a:ext cx="3505200" cy="990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3753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v2.0.0.0</a:t>
            </a:r>
            <a:endParaRPr lang="en-US" dirty="0"/>
          </a:p>
        </p:txBody>
      </p:sp>
      <p:pic>
        <p:nvPicPr>
          <p:cNvPr id="1030" name="Picture 6" descr="C:\Users\Griff\AppData\Local\Microsoft\Windows\Temporary Internet Files\Content.IE5\ANO3ZCF1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5112"/>
            <a:ext cx="319087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riff\AppData\Local\Microsoft\Windows\Temporary Internet Files\Content.IE5\ANO3ZCF1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63" y="1485849"/>
            <a:ext cx="5159498" cy="51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iff\AppData\Local\Microsoft\Windows\Temporary Internet Files\Content.IE5\ANO3ZCF1\MC90043524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625112"/>
            <a:ext cx="254183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133600" y="4343286"/>
            <a:ext cx="4572000" cy="121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200400" y="2895600"/>
            <a:ext cx="3505200" cy="990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8575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v2.0.0.0</a:t>
            </a:r>
            <a:endParaRPr lang="en-US" dirty="0"/>
          </a:p>
        </p:txBody>
      </p:sp>
      <p:pic>
        <p:nvPicPr>
          <p:cNvPr id="2051" name="Picture 3" descr="C:\Users\Griff\AppData\Local\Microsoft\Windows\Temporary Internet Files\Content.IE5\ANO3ZCF1\MP900433172[2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7166"/>
            <a:ext cx="524277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53037" y="3240787"/>
            <a:ext cx="93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AJAX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21718" y="5430736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jQuery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752600"/>
            <a:ext cx="2042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“Real Time” </a:t>
            </a:r>
          </a:p>
          <a:p>
            <a:r>
              <a:rPr lang="en-US" sz="2800" b="1" dirty="0" smtClean="0"/>
              <a:t>Applications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60509" y="4112162"/>
            <a:ext cx="2027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Single Page </a:t>
            </a:r>
          </a:p>
          <a:p>
            <a:r>
              <a:rPr lang="en-US" sz="2800" b="1" dirty="0" smtClean="0"/>
              <a:t>Applications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20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“Real Time”?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600200"/>
            <a:ext cx="5943600" cy="4525963"/>
          </a:xfrm>
        </p:spPr>
        <p:txBody>
          <a:bodyPr/>
          <a:lstStyle/>
          <a:p>
            <a:r>
              <a:rPr lang="en-US" dirty="0" smtClean="0"/>
              <a:t>Interval Polling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Long Polling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WebSockets</a:t>
            </a:r>
            <a:endParaRPr lang="en-US" dirty="0" smtClean="0"/>
          </a:p>
        </p:txBody>
      </p:sp>
      <p:sp>
        <p:nvSpPr>
          <p:cNvPr id="4" name="Up-Down Arrow 3"/>
          <p:cNvSpPr/>
          <p:nvPr/>
        </p:nvSpPr>
        <p:spPr>
          <a:xfrm>
            <a:off x="1692876" y="1676400"/>
            <a:ext cx="914400" cy="434340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533402" y="1930252"/>
            <a:ext cx="1154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MOST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68780" y="5119618"/>
            <a:ext cx="1154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LEAST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73135">
            <a:off x="577327" y="3318481"/>
            <a:ext cx="2743200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SignalR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59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Getting Started with SignalR</vt:lpstr>
      <vt:lpstr>About Me</vt:lpstr>
      <vt:lpstr>Agenda</vt:lpstr>
      <vt:lpstr>The Web v1.0.0.0</vt:lpstr>
      <vt:lpstr>The Web v2.0.0.0</vt:lpstr>
      <vt:lpstr>The Web v2.0.0.0</vt:lpstr>
      <vt:lpstr>“Real Time”?</vt:lpstr>
      <vt:lpstr>Approaches</vt:lpstr>
      <vt:lpstr>SignalR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SignalR</dc:title>
  <dc:creator>Griff</dc:creator>
  <cp:lastModifiedBy>Kevin W. Griffin</cp:lastModifiedBy>
  <cp:revision>7</cp:revision>
  <dcterms:created xsi:type="dcterms:W3CDTF">2006-08-16T00:00:00Z</dcterms:created>
  <dcterms:modified xsi:type="dcterms:W3CDTF">2012-02-01T18:38:02Z</dcterms:modified>
</cp:coreProperties>
</file>