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258" r:id="rId5"/>
    <p:sldId id="290" r:id="rId6"/>
    <p:sldId id="260" r:id="rId7"/>
    <p:sldId id="261" r:id="rId8"/>
    <p:sldId id="262" r:id="rId9"/>
    <p:sldId id="263" r:id="rId10"/>
    <p:sldId id="29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3" r:id="rId21"/>
    <p:sldId id="273" r:id="rId22"/>
    <p:sldId id="274" r:id="rId23"/>
    <p:sldId id="275" r:id="rId24"/>
    <p:sldId id="276" r:id="rId25"/>
    <p:sldId id="284" r:id="rId26"/>
    <p:sldId id="282" r:id="rId27"/>
    <p:sldId id="285" r:id="rId28"/>
    <p:sldId id="286" r:id="rId29"/>
    <p:sldId id="287" r:id="rId30"/>
    <p:sldId id="292" r:id="rId31"/>
    <p:sldId id="277" r:id="rId32"/>
    <p:sldId id="278" r:id="rId33"/>
    <p:sldId id="288" r:id="rId34"/>
    <p:sldId id="279" r:id="rId35"/>
    <p:sldId id="28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A237-01E3-4AED-ADC4-3D46FFF62CA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3F66D-DBCE-4E75-B43A-DC4B393B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4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85A82-563E-4343-8EA6-0CF94D6DE5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1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85A82-563E-4343-8EA6-0CF94D6DE58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8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6349-FCFA-466F-9AA6-C7C458ED4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680B7-DC45-4CB2-9691-5A4A9DB03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FD6BE-EC93-4CFC-9A53-393B6363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7C576-8337-4A31-9EF0-56A1A2E3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FF2F3-B017-49EC-9DDC-955E080E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0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3F3C-E8F7-4F03-A260-84F31B93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0CCEA-F9D3-42DE-838F-17F93C355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5AF07-A87B-43AB-AFFC-73BD1530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E988B-EEEA-418D-99E5-6257A01B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62929-A489-4C25-8B08-853D139F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4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93C5BD-5696-4480-B504-09DCB5D41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189BF-D363-493A-BA61-423CB3AF0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AFA11-9E39-4F7F-AC18-DA8277A4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2089D-15FE-420F-8B60-A4D9E2FF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42B1E-CFC2-4F15-ADC8-65E218C5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2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459C-1F7A-4B25-BFF1-1B1E1E07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C3AD-1541-4CFF-959A-E8CC657CB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08F2A-F690-4494-BF8B-BCA821E3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4A0C6-D640-4317-9011-011636AA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12890-7B05-499C-B1D2-7AADEB73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9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C4B2-3C0A-4B15-B7BC-980F5E99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B0823-1165-4FA0-BD5F-E507D37B3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96007-71C3-4E4D-A376-E4FB347C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6D9F4-0542-466D-804A-1A4114D6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77F50-4E85-4193-B193-8D6C470B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AFC6-9E23-41C5-8DFC-7BBA0A9E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209F2-DCA7-4885-B2C6-FB068B88D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417EE-26E5-4B02-8088-BE9C79E38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6C3CF-823D-424E-9BD1-3F1A3F03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9804A-7701-43EE-AD98-5A6C7C54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80093-9D80-4A95-9622-574FB5B8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2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3B7C-5BD9-4743-80FB-1AB5BF87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A074C-9935-4405-B7A2-F9901C12A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FD108-B69E-470C-A509-6219EAF15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815A9-974D-484F-9FF6-D902A1EE6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77CCA-086A-4A19-9FA1-A4D998C73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42E15-7811-4E65-9973-D385D96F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42C2E-8200-4C4A-BEEC-56A13F73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C8D5D-8BD2-44BD-9F69-16697F48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5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7722-E859-41E7-B4D0-E92EDAA5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83566-A1C6-4FE6-B76B-7DD37B6F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DF22D-E3E1-4513-B66D-FD6482E7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E6739-D97A-4F7E-8BD6-AFD8B0EF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984B1-D3E4-4F27-A20B-34640AAF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8CCF8-F847-4C43-BE9F-2E9EA907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97757-551C-4B3A-8D6E-5DD205BD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143D-6867-4D1E-B5AC-2BA3A93D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5871-0046-467C-9688-E530D71BA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89E3D-85A3-41A7-9255-7910818F3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A689C-88A8-46B8-A84A-5F4E4860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395D4-306A-458D-8C96-D7076ED9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C2730-7C24-4CCC-85FE-754074E5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8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866D-4441-47A2-A951-80424300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31F61-11C0-4E2C-B186-21C7487C3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38189-C80F-46F0-ACD4-75E736DC4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3035F-EBAB-4B4C-9A44-76793AA3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8A240-4AA1-4971-84FD-CBE5FEC6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A1686-EF90-4DF5-A957-06584838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0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61776-0B7E-4D9D-AF1B-C725138B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0BC60-C6B6-4B4B-B8A7-05E563A84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F2659-223F-467E-A812-0BAD3735C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A0973-DA52-4254-9C86-65F48F6C1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1C48E-A520-4A39-95B7-6761CF661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8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evin@consultwithgriff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ailwindcss.com/docs/install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E81C-4499-4EFC-A625-05C49B2D6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Tailwind CSS Essentials</a:t>
            </a:r>
            <a:br>
              <a:rPr lang="en-US" dirty="0"/>
            </a:br>
            <a:r>
              <a:rPr lang="en-US" dirty="0"/>
              <a:t>for Developers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8D1AD-8CC6-4FFD-A923-21541C4742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Kevin Griffin</a:t>
            </a:r>
          </a:p>
          <a:p>
            <a:r>
              <a:rPr lang="en-US" dirty="0">
                <a:hlinkClick r:id="rId2"/>
              </a:rPr>
              <a:t>kevin@consultwithgriff.com</a:t>
            </a:r>
            <a:r>
              <a:rPr lang="en-US" dirty="0"/>
              <a:t> | consultwithgriff.com </a:t>
            </a:r>
          </a:p>
          <a:p>
            <a:r>
              <a:rPr lang="en-US" dirty="0"/>
              <a:t>twitter.com/1kevgriff</a:t>
            </a:r>
          </a:p>
        </p:txBody>
      </p:sp>
    </p:spTree>
    <p:extLst>
      <p:ext uri="{BB962C8B-B14F-4D97-AF65-F5344CB8AC3E}">
        <p14:creationId xmlns:p14="http://schemas.microsoft.com/office/powerpoint/2010/main" val="3234954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9828F9-6B54-4777-8630-4CAD2CDE15D4}"/>
              </a:ext>
            </a:extLst>
          </p:cNvPr>
          <p:cNvSpPr txBox="1"/>
          <p:nvPr/>
        </p:nvSpPr>
        <p:spPr>
          <a:xfrm>
            <a:off x="1821180" y="1188720"/>
            <a:ext cx="85496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I’m glossing over A LOT of material</a:t>
            </a:r>
          </a:p>
          <a:p>
            <a:pPr algn="ctr"/>
            <a:endParaRPr lang="en-US" sz="7200" dirty="0"/>
          </a:p>
          <a:p>
            <a:pPr algn="ctr"/>
            <a:r>
              <a:rPr lang="en-US" sz="5400" dirty="0"/>
              <a:t>https://tailwindcss.com/docs</a:t>
            </a:r>
          </a:p>
        </p:txBody>
      </p:sp>
    </p:spTree>
    <p:extLst>
      <p:ext uri="{BB962C8B-B14F-4D97-AF65-F5344CB8AC3E}">
        <p14:creationId xmlns:p14="http://schemas.microsoft.com/office/powerpoint/2010/main" val="67787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87A0-1EF9-414F-85F7-534D02F1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BCFA8-05A2-4610-ACEB-E7856192AC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Box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C126B6-E70B-40E7-8A33-08EF96EFC75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97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EBC1-B05F-4776-B1BC-36D63744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 Helpers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BDD923-8243-44D8-8353-F3B3930BA6DD}"/>
              </a:ext>
            </a:extLst>
          </p:cNvPr>
          <p:cNvSpPr/>
          <p:nvPr/>
        </p:nvSpPr>
        <p:spPr>
          <a:xfrm>
            <a:off x="3214255" y="2438399"/>
            <a:ext cx="6082145" cy="3602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&lt;div&gt;&lt;/div&gt;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61038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EBC1-B05F-4776-B1BC-36D63744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 Helpers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BDD923-8243-44D8-8353-F3B3930BA6DD}"/>
              </a:ext>
            </a:extLst>
          </p:cNvPr>
          <p:cNvSpPr/>
          <p:nvPr/>
        </p:nvSpPr>
        <p:spPr>
          <a:xfrm>
            <a:off x="3214255" y="2438399"/>
            <a:ext cx="6082145" cy="3602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&lt;div class=“</a:t>
            </a:r>
            <a:r>
              <a:rPr lang="en-US" sz="3200" b="1" dirty="0">
                <a:solidFill>
                  <a:schemeClr val="tx1"/>
                </a:solidFill>
              </a:rPr>
              <a:t>p-5</a:t>
            </a:r>
            <a:r>
              <a:rPr lang="en-US" sz="3200" dirty="0">
                <a:solidFill>
                  <a:schemeClr val="tx1"/>
                </a:solidFill>
              </a:rPr>
              <a:t>”&gt;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56CF99-1884-4DE6-9F76-B4A981965D37}"/>
              </a:ext>
            </a:extLst>
          </p:cNvPr>
          <p:cNvSpPr/>
          <p:nvPr/>
        </p:nvSpPr>
        <p:spPr>
          <a:xfrm>
            <a:off x="2895600" y="2133600"/>
            <a:ext cx="6677891" cy="41979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417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EBC1-B05F-4776-B1BC-36D63744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 Helpers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BDD923-8243-44D8-8353-F3B3930BA6DD}"/>
              </a:ext>
            </a:extLst>
          </p:cNvPr>
          <p:cNvSpPr/>
          <p:nvPr/>
        </p:nvSpPr>
        <p:spPr>
          <a:xfrm>
            <a:off x="3214255" y="2438399"/>
            <a:ext cx="6082145" cy="3602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&lt;div class=“</a:t>
            </a:r>
            <a:r>
              <a:rPr lang="en-US" sz="3200" b="1" dirty="0">
                <a:solidFill>
                  <a:schemeClr val="tx1"/>
                </a:solidFill>
              </a:rPr>
              <a:t>pt-5</a:t>
            </a:r>
            <a:r>
              <a:rPr lang="en-US" sz="3200" dirty="0">
                <a:solidFill>
                  <a:schemeClr val="tx1"/>
                </a:solidFill>
              </a:rPr>
              <a:t>”&gt;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56CF99-1884-4DE6-9F76-B4A981965D37}"/>
              </a:ext>
            </a:extLst>
          </p:cNvPr>
          <p:cNvSpPr/>
          <p:nvPr/>
        </p:nvSpPr>
        <p:spPr>
          <a:xfrm>
            <a:off x="3214255" y="2133601"/>
            <a:ext cx="6082146" cy="39069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20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EBC1-B05F-4776-B1BC-36D63744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 Helpers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BDD923-8243-44D8-8353-F3B3930BA6DD}"/>
              </a:ext>
            </a:extLst>
          </p:cNvPr>
          <p:cNvSpPr/>
          <p:nvPr/>
        </p:nvSpPr>
        <p:spPr>
          <a:xfrm>
            <a:off x="3214255" y="2438399"/>
            <a:ext cx="6082145" cy="3602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&lt;div class=“</a:t>
            </a:r>
            <a:r>
              <a:rPr lang="en-US" sz="3200" b="1" dirty="0">
                <a:solidFill>
                  <a:schemeClr val="tx1"/>
                </a:solidFill>
              </a:rPr>
              <a:t>pb-5</a:t>
            </a:r>
            <a:r>
              <a:rPr lang="en-US" sz="3200" dirty="0">
                <a:solidFill>
                  <a:schemeClr val="tx1"/>
                </a:solidFill>
              </a:rPr>
              <a:t>”&gt;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56CF99-1884-4DE6-9F76-B4A981965D37}"/>
              </a:ext>
            </a:extLst>
          </p:cNvPr>
          <p:cNvSpPr/>
          <p:nvPr/>
        </p:nvSpPr>
        <p:spPr>
          <a:xfrm>
            <a:off x="3214255" y="2438399"/>
            <a:ext cx="6082145" cy="38931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3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EBC1-B05F-4776-B1BC-36D63744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 Helpers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BDD923-8243-44D8-8353-F3B3930BA6DD}"/>
              </a:ext>
            </a:extLst>
          </p:cNvPr>
          <p:cNvSpPr/>
          <p:nvPr/>
        </p:nvSpPr>
        <p:spPr>
          <a:xfrm>
            <a:off x="1330034" y="2438399"/>
            <a:ext cx="3574475" cy="3602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&lt;div class=“</a:t>
            </a:r>
            <a:r>
              <a:rPr lang="en-US" sz="3200" b="1" dirty="0">
                <a:solidFill>
                  <a:schemeClr val="tx1"/>
                </a:solidFill>
              </a:rPr>
              <a:t>pl-5</a:t>
            </a:r>
            <a:r>
              <a:rPr lang="en-US" sz="3200" dirty="0">
                <a:solidFill>
                  <a:schemeClr val="tx1"/>
                </a:solidFill>
              </a:rPr>
              <a:t>”&gt;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56CF99-1884-4DE6-9F76-B4A981965D37}"/>
              </a:ext>
            </a:extLst>
          </p:cNvPr>
          <p:cNvSpPr/>
          <p:nvPr/>
        </p:nvSpPr>
        <p:spPr>
          <a:xfrm>
            <a:off x="838200" y="2438399"/>
            <a:ext cx="4066309" cy="36021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08396-4362-4F6A-9720-B9D1DFAE0772}"/>
              </a:ext>
            </a:extLst>
          </p:cNvPr>
          <p:cNvSpPr/>
          <p:nvPr/>
        </p:nvSpPr>
        <p:spPr>
          <a:xfrm>
            <a:off x="7287491" y="2438399"/>
            <a:ext cx="3574475" cy="3602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&lt;div class=“</a:t>
            </a:r>
            <a:r>
              <a:rPr lang="en-US" sz="3200" b="1" dirty="0">
                <a:solidFill>
                  <a:schemeClr val="tx1"/>
                </a:solidFill>
              </a:rPr>
              <a:t>pr-5</a:t>
            </a:r>
            <a:r>
              <a:rPr lang="en-US" sz="3200" dirty="0">
                <a:solidFill>
                  <a:schemeClr val="tx1"/>
                </a:solidFill>
              </a:rPr>
              <a:t>”&gt;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1056BE-8831-48D5-8F88-5634629B3E8E}"/>
              </a:ext>
            </a:extLst>
          </p:cNvPr>
          <p:cNvSpPr/>
          <p:nvPr/>
        </p:nvSpPr>
        <p:spPr>
          <a:xfrm>
            <a:off x="7287491" y="2438399"/>
            <a:ext cx="4066309" cy="36021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698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EBC1-B05F-4776-B1BC-36D63744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 Helpers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BDD923-8243-44D8-8353-F3B3930BA6DD}"/>
              </a:ext>
            </a:extLst>
          </p:cNvPr>
          <p:cNvSpPr/>
          <p:nvPr/>
        </p:nvSpPr>
        <p:spPr>
          <a:xfrm>
            <a:off x="3214255" y="2438399"/>
            <a:ext cx="6082145" cy="3602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&lt;div class=“</a:t>
            </a:r>
            <a:r>
              <a:rPr lang="en-US" sz="3200" b="1" dirty="0">
                <a:solidFill>
                  <a:schemeClr val="tx1"/>
                </a:solidFill>
              </a:rPr>
              <a:t>px-5</a:t>
            </a:r>
            <a:r>
              <a:rPr lang="en-US" sz="3200" dirty="0">
                <a:solidFill>
                  <a:schemeClr val="tx1"/>
                </a:solidFill>
              </a:rPr>
              <a:t>”&gt;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56CF99-1884-4DE6-9F76-B4A981965D37}"/>
              </a:ext>
            </a:extLst>
          </p:cNvPr>
          <p:cNvSpPr/>
          <p:nvPr/>
        </p:nvSpPr>
        <p:spPr>
          <a:xfrm>
            <a:off x="2895600" y="2438399"/>
            <a:ext cx="6677891" cy="36021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21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EBC1-B05F-4776-B1BC-36D63744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 Helpers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BDD923-8243-44D8-8353-F3B3930BA6DD}"/>
              </a:ext>
            </a:extLst>
          </p:cNvPr>
          <p:cNvSpPr/>
          <p:nvPr/>
        </p:nvSpPr>
        <p:spPr>
          <a:xfrm>
            <a:off x="3214255" y="2438399"/>
            <a:ext cx="6082145" cy="3602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&lt;div class=“</a:t>
            </a:r>
            <a:r>
              <a:rPr lang="en-US" sz="3200" b="1" dirty="0">
                <a:solidFill>
                  <a:schemeClr val="tx1"/>
                </a:solidFill>
              </a:rPr>
              <a:t>py-5</a:t>
            </a:r>
            <a:r>
              <a:rPr lang="en-US" sz="3200" dirty="0">
                <a:solidFill>
                  <a:schemeClr val="tx1"/>
                </a:solidFill>
              </a:rPr>
              <a:t>”&gt;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56CF99-1884-4DE6-9F76-B4A981965D37}"/>
              </a:ext>
            </a:extLst>
          </p:cNvPr>
          <p:cNvSpPr/>
          <p:nvPr/>
        </p:nvSpPr>
        <p:spPr>
          <a:xfrm>
            <a:off x="3214255" y="2133600"/>
            <a:ext cx="6082145" cy="41979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EBC1-B05F-4776-B1BC-36D63744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 Helpers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BDD923-8243-44D8-8353-F3B3930BA6DD}"/>
              </a:ext>
            </a:extLst>
          </p:cNvPr>
          <p:cNvSpPr/>
          <p:nvPr/>
        </p:nvSpPr>
        <p:spPr>
          <a:xfrm>
            <a:off x="3214255" y="2438399"/>
            <a:ext cx="6082145" cy="3602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&lt;div class=“</a:t>
            </a:r>
            <a:r>
              <a:rPr lang="en-US" sz="3200" b="1" dirty="0">
                <a:solidFill>
                  <a:schemeClr val="tx1"/>
                </a:solidFill>
              </a:rPr>
              <a:t>m-5</a:t>
            </a:r>
            <a:r>
              <a:rPr lang="en-US" sz="3200" dirty="0">
                <a:solidFill>
                  <a:schemeClr val="tx1"/>
                </a:solidFill>
              </a:rPr>
              <a:t>”&gt;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56CF99-1884-4DE6-9F76-B4A981965D37}"/>
              </a:ext>
            </a:extLst>
          </p:cNvPr>
          <p:cNvSpPr/>
          <p:nvPr/>
        </p:nvSpPr>
        <p:spPr>
          <a:xfrm>
            <a:off x="2895600" y="2133600"/>
            <a:ext cx="6677891" cy="419792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08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290DB5-EDA0-4B6F-8389-95603946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with some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90F88-B21C-4C6E-A557-265C339BC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82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F3E7-D908-4AB0-B3EB-522DB1B3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A77F87-995F-43D4-89F7-7C83416E66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02529"/>
            <a:ext cx="5181600" cy="2597529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02F8E6-95F3-4577-9CF9-69AEA60534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60174"/>
            <a:ext cx="5181600" cy="2682240"/>
          </a:xfrm>
        </p:spPr>
      </p:pic>
    </p:spTree>
    <p:extLst>
      <p:ext uri="{BB962C8B-B14F-4D97-AF65-F5344CB8AC3E}">
        <p14:creationId xmlns:p14="http://schemas.microsoft.com/office/powerpoint/2010/main" val="2538306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0801-9EE4-42D6-8610-C5C625F0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dive into some examples!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3244F-6179-405A-AC0E-31A4221B7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18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0D2A54-4DF0-4FD6-9C9D-B62503DF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2CC52F-0388-4642-9710-49378EB81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840" y="1856509"/>
            <a:ext cx="9916320" cy="4289570"/>
          </a:xfrm>
        </p:spPr>
      </p:pic>
    </p:spTree>
    <p:extLst>
      <p:ext uri="{BB962C8B-B14F-4D97-AF65-F5344CB8AC3E}">
        <p14:creationId xmlns:p14="http://schemas.microsoft.com/office/powerpoint/2010/main" val="1747515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0D2A54-4DF0-4FD6-9C9D-B62503DF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C750D4-7E3E-41FA-80F2-8564BFA9E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48" y="1712624"/>
            <a:ext cx="9945304" cy="457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9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0801-9EE4-42D6-8610-C5C625F0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3244F-6179-405A-AC0E-31A4221B7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78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7F22D-00DD-418C-912E-03C8156A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Attributes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D344FE-E8C6-4DA7-9C32-05557B15DE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83813"/>
            <a:ext cx="5181600" cy="4234961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D22B1F8-CAF1-4C33-A2F3-35FA7E1C9E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884485"/>
            <a:ext cx="5181600" cy="1544515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7BB7343-C063-451C-BE36-CA5897D1E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237" y="3756574"/>
            <a:ext cx="21431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711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0801-9EE4-42D6-8610-C5C625F0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3244F-6179-405A-AC0E-31A4221B7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11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5D8B13-8541-4F46-B7E0-EB8E069C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(hover, active, disabled)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98BEEAD-A61D-4D16-8BA4-6481BDE06B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43952" y="3548913"/>
            <a:ext cx="2238095" cy="904762"/>
          </a:xfr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B66B4A2D-D4B5-42E6-91EB-76DDD805CA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3206718"/>
            <a:ext cx="5181600" cy="1589152"/>
          </a:xfrm>
        </p:spPr>
      </p:pic>
    </p:spTree>
    <p:extLst>
      <p:ext uri="{BB962C8B-B14F-4D97-AF65-F5344CB8AC3E}">
        <p14:creationId xmlns:p14="http://schemas.microsoft.com/office/powerpoint/2010/main" val="72002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5D8B13-8541-4F46-B7E0-EB8E069C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(hover, active, disabled)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5F1B79F-1FBA-415E-AF25-66BFA04CE0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408392"/>
            <a:ext cx="5181600" cy="1185803"/>
          </a:xfr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8D08A5B2-07C3-43EA-9B07-B487116E90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20143" y="3653675"/>
            <a:ext cx="1885714" cy="695238"/>
          </a:xfrm>
        </p:spPr>
      </p:pic>
    </p:spTree>
    <p:extLst>
      <p:ext uri="{BB962C8B-B14F-4D97-AF65-F5344CB8AC3E}">
        <p14:creationId xmlns:p14="http://schemas.microsoft.com/office/powerpoint/2010/main" val="1892738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0801-9EE4-42D6-8610-C5C625F0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3244F-6179-405A-AC0E-31A4221B7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design some buttons</a:t>
            </a:r>
          </a:p>
        </p:txBody>
      </p:sp>
    </p:spTree>
    <p:extLst>
      <p:ext uri="{BB962C8B-B14F-4D97-AF65-F5344CB8AC3E}">
        <p14:creationId xmlns:p14="http://schemas.microsoft.com/office/powerpoint/2010/main" val="134094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14F6-F41F-4E8A-9AE5-A355D228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Hey there!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E59C96-2891-4E22-B484-73763DC02D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3" y="2261354"/>
            <a:ext cx="5219814" cy="347988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5BBEEB-0256-45F8-AC60-B8F39778E6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Kevin Griffin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12x Microsoft MVP</a:t>
            </a:r>
          </a:p>
          <a:p>
            <a:pPr marL="0" indent="0">
              <a:buNone/>
            </a:pPr>
            <a:r>
              <a:rPr lang="en-US" dirty="0"/>
              <a:t>ASP.NET Core, Azure, and Web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consultwithgriff.com</a:t>
            </a:r>
          </a:p>
          <a:p>
            <a:pPr marL="0" indent="0">
              <a:buNone/>
            </a:pPr>
            <a:r>
              <a:rPr lang="en-US" dirty="0"/>
              <a:t>twitter.com/1kevgriff</a:t>
            </a:r>
          </a:p>
          <a:p>
            <a:pPr marL="0" indent="0">
              <a:buNone/>
            </a:pPr>
            <a:r>
              <a:rPr lang="en-US" dirty="0"/>
              <a:t>twitch.tv/1kevgriff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D36462F-A7F2-48DA-AAF2-A311AD8A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Say nice things about me on </a:t>
            </a:r>
            <a:r>
              <a:rPr lang="en-US" b="1"/>
              <a:t>twitter.com/1kevgriff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1742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0801-9EE4-42D6-8610-C5C625F0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3244F-6179-405A-AC0E-31A4221B7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“that button CSS is very verbose”</a:t>
            </a:r>
          </a:p>
        </p:txBody>
      </p:sp>
    </p:spTree>
    <p:extLst>
      <p:ext uri="{BB962C8B-B14F-4D97-AF65-F5344CB8AC3E}">
        <p14:creationId xmlns:p14="http://schemas.microsoft.com/office/powerpoint/2010/main" val="3848502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0801-9EE4-42D6-8610-C5C625F0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3244F-6179-405A-AC0E-31A4221B7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53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0801-9EE4-42D6-8610-C5C625F0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and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3244F-6179-405A-AC0E-31A4221B7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8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59847D-8BD6-4BDE-9626-B9D1370C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and Deployment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688DA2-D19A-4685-8D9A-2EDF209583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Tailwind is designed to be a part of a build system</a:t>
            </a:r>
          </a:p>
          <a:p>
            <a:r>
              <a:rPr lang="en-US" dirty="0"/>
              <a:t>This include automatic tree shaking – no unnecessary CSS</a:t>
            </a:r>
          </a:p>
          <a:p>
            <a:r>
              <a:rPr lang="en-US" dirty="0"/>
              <a:t>The build grows only when you use more!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80ADD5-AD98-42CB-8C37-AFAA95EEDC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415828"/>
            <a:ext cx="5181600" cy="1170931"/>
          </a:xfrm>
        </p:spPr>
      </p:pic>
    </p:spTree>
    <p:extLst>
      <p:ext uri="{BB962C8B-B14F-4D97-AF65-F5344CB8AC3E}">
        <p14:creationId xmlns:p14="http://schemas.microsoft.com/office/powerpoint/2010/main" val="739894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0801-9EE4-42D6-8610-C5C625F0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3244F-6179-405A-AC0E-31A4221B7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80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14F6-F41F-4E8A-9AE5-A355D228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coming!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E59C96-2891-4E22-B484-73763DC02D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3" y="2261354"/>
            <a:ext cx="5219814" cy="347988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5BBEEB-0256-45F8-AC60-B8F39778E6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Kevin Griffin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12x Microsoft MVP</a:t>
            </a:r>
          </a:p>
          <a:p>
            <a:pPr marL="0" indent="0">
              <a:buNone/>
            </a:pPr>
            <a:r>
              <a:rPr lang="en-US" dirty="0"/>
              <a:t>ASP.NET Core, Azure, and Web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consultwithgriff.com</a:t>
            </a:r>
          </a:p>
          <a:p>
            <a:pPr marL="0" indent="0">
              <a:buNone/>
            </a:pPr>
            <a:r>
              <a:rPr lang="en-US" dirty="0"/>
              <a:t>twitter.com/1kevgriff</a:t>
            </a:r>
          </a:p>
          <a:p>
            <a:pPr marL="0" indent="0">
              <a:buNone/>
            </a:pPr>
            <a:r>
              <a:rPr lang="en-US" dirty="0"/>
              <a:t>twitch.tv/1kevgriff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D36462F-A7F2-48DA-AAF2-A311AD8A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Say nice things about me on </a:t>
            </a:r>
            <a:r>
              <a:rPr lang="en-US" b="1"/>
              <a:t>twitter.com/1kevgriff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276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9828F9-6B54-4777-8630-4CAD2CDE15D4}"/>
              </a:ext>
            </a:extLst>
          </p:cNvPr>
          <p:cNvSpPr txBox="1"/>
          <p:nvPr/>
        </p:nvSpPr>
        <p:spPr>
          <a:xfrm>
            <a:off x="1821180" y="1188720"/>
            <a:ext cx="8549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If CSS has an API…</a:t>
            </a:r>
          </a:p>
        </p:txBody>
      </p:sp>
    </p:spTree>
    <p:extLst>
      <p:ext uri="{BB962C8B-B14F-4D97-AF65-F5344CB8AC3E}">
        <p14:creationId xmlns:p14="http://schemas.microsoft.com/office/powerpoint/2010/main" val="412136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63B9-9E7E-4F56-8EC2-87209015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5A6DF-DCE6-4441-8A09-6DC34F465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Skipping this as a convenience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https://tailwindcss.com/docs/installation</a:t>
            </a:r>
            <a:r>
              <a:rPr lang="en-US" dirty="0"/>
              <a:t> for all the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7156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31F791-1567-4204-A985-810B91C8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don’t talk about Bootstrap…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45912-97FD-45B5-9BA5-FF34248092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First, Bootstrap is still an okay solution</a:t>
            </a:r>
          </a:p>
          <a:p>
            <a:r>
              <a:rPr lang="en-US" dirty="0"/>
              <a:t>But all Bootstrap sites look the same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66BF22-19BE-4716-A104-C7E177A625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9000" y="2058437"/>
            <a:ext cx="5000000" cy="3885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4BFA94-BE47-430D-8EF4-82C50AF25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701" y="3827705"/>
            <a:ext cx="5185099" cy="26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31F791-1567-4204-A985-810B91C8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don’t talk about Bootstrap…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45912-97FD-45B5-9BA5-FF34248092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Bootstrap (and Bootstrap templates) don’t give you much flexibility without overhauling CSS</a:t>
            </a:r>
          </a:p>
          <a:p>
            <a:r>
              <a:rPr lang="en-US" dirty="0"/>
              <a:t>A lot of components require JavaScript to work appropriately.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66BF22-19BE-4716-A104-C7E177A625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9000" y="2058437"/>
            <a:ext cx="5000000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9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31F791-1567-4204-A985-810B91C8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don’t talk about Bootstrap…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45912-97FD-45B5-9BA5-FF34248092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Let’s not judge Tailwind CSS and Bootstrap as equals – they are not.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66BF22-19BE-4716-A104-C7E177A625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9000" y="2058437"/>
            <a:ext cx="5000000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9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8F51-7C67-435E-ADE1-4212709B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a lot to cover!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5544-8796-4003-A225-F8D4DDC5DB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  <a:p>
            <a:r>
              <a:rPr lang="en-US" dirty="0"/>
              <a:t>Sizing</a:t>
            </a:r>
          </a:p>
          <a:p>
            <a:r>
              <a:rPr lang="en-US" dirty="0"/>
              <a:t>Colors</a:t>
            </a:r>
          </a:p>
          <a:p>
            <a:r>
              <a:rPr lang="en-US" dirty="0"/>
              <a:t>Typography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53451-9FAF-4784-A959-EB921768FB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  <a:p>
            <a:r>
              <a:rPr lang="en-US" dirty="0"/>
              <a:t>Responsive Design</a:t>
            </a:r>
          </a:p>
          <a:p>
            <a:r>
              <a:rPr lang="en-US" dirty="0"/>
              <a:t>Performance / Deployment</a:t>
            </a:r>
          </a:p>
          <a:p>
            <a:r>
              <a:rPr lang="en-US" dirty="0"/>
              <a:t>Frameworks Support</a:t>
            </a:r>
          </a:p>
          <a:p>
            <a:r>
              <a:rPr lang="en-US" dirty="0"/>
              <a:t>Extras?</a:t>
            </a:r>
          </a:p>
        </p:txBody>
      </p:sp>
    </p:spTree>
    <p:extLst>
      <p:ext uri="{BB962C8B-B14F-4D97-AF65-F5344CB8AC3E}">
        <p14:creationId xmlns:p14="http://schemas.microsoft.com/office/powerpoint/2010/main" val="322141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11430</TotalTime>
  <Words>436</Words>
  <Application>Microsoft Office PowerPoint</Application>
  <PresentationFormat>Widescreen</PresentationFormat>
  <Paragraphs>101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Tailwind CSS Essentials for Developers</vt:lpstr>
      <vt:lpstr>Let’s start with some code</vt:lpstr>
      <vt:lpstr>Hey there!</vt:lpstr>
      <vt:lpstr>PowerPoint Presentation</vt:lpstr>
      <vt:lpstr>Installation and Setup</vt:lpstr>
      <vt:lpstr>We don’t talk about Bootstrap…</vt:lpstr>
      <vt:lpstr>We don’t talk about Bootstrap…</vt:lpstr>
      <vt:lpstr>We don’t talk about Bootstrap…</vt:lpstr>
      <vt:lpstr>We have a lot to cover!</vt:lpstr>
      <vt:lpstr>PowerPoint Presentation</vt:lpstr>
      <vt:lpstr>Layout</vt:lpstr>
      <vt:lpstr>Box Model Helpers</vt:lpstr>
      <vt:lpstr>Box Model Helpers</vt:lpstr>
      <vt:lpstr>Box Model Helpers</vt:lpstr>
      <vt:lpstr>Box Model Helpers</vt:lpstr>
      <vt:lpstr>Box Model Helpers</vt:lpstr>
      <vt:lpstr>Box Model Helpers</vt:lpstr>
      <vt:lpstr>Box Model Helpers</vt:lpstr>
      <vt:lpstr>Box Model Helpers</vt:lpstr>
      <vt:lpstr>Widths</vt:lpstr>
      <vt:lpstr>Let’s dive into some examples!</vt:lpstr>
      <vt:lpstr>Colors</vt:lpstr>
      <vt:lpstr>Colors</vt:lpstr>
      <vt:lpstr>Custom attributes</vt:lpstr>
      <vt:lpstr>Custom Attributes</vt:lpstr>
      <vt:lpstr>Variants</vt:lpstr>
      <vt:lpstr>Variants (hover, active, disabled)</vt:lpstr>
      <vt:lpstr>Variants (hover, active, disabled)</vt:lpstr>
      <vt:lpstr>Speed Round</vt:lpstr>
      <vt:lpstr>Custom Components</vt:lpstr>
      <vt:lpstr>Responsive Design</vt:lpstr>
      <vt:lpstr>Performance and Deployment</vt:lpstr>
      <vt:lpstr>Performance and Deployment</vt:lpstr>
      <vt:lpstr>Framework Support</vt:lpstr>
      <vt:lpstr>Thanks for coming!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Tailwind CSS Essentials for Developers</dc:title>
  <dc:creator>Kevin Griffin</dc:creator>
  <cp:lastModifiedBy>Kevin Griffin</cp:lastModifiedBy>
  <cp:revision>11</cp:revision>
  <dcterms:created xsi:type="dcterms:W3CDTF">2022-03-23T02:01:03Z</dcterms:created>
  <dcterms:modified xsi:type="dcterms:W3CDTF">2022-03-31T00:31:21Z</dcterms:modified>
</cp:coreProperties>
</file>