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A237-01E3-4AED-ADC4-3D46FFF62CA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3F66D-DBCE-4E75-B43A-DC4B393B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85A82-563E-4343-8EA6-0CF94D6DE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6349-FCFA-466F-9AA6-C7C458ED4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80B7-DC45-4CB2-9691-5A4A9DB0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D6BE-EC93-4CFC-9A53-393B6363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C576-8337-4A31-9EF0-56A1A2E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F2F3-B017-49EC-9DDC-955E080E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3F3C-E8F7-4F03-A260-84F31B93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CCEA-F9D3-42DE-838F-17F93C35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AF07-A87B-43AB-AFFC-73BD153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988B-EEEA-418D-99E5-6257A01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2929-A489-4C25-8B08-853D139F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3C5BD-5696-4480-B504-09DCB5D41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189BF-D363-493A-BA61-423CB3AF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FA11-9E39-4F7F-AC18-DA8277A4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089D-15FE-420F-8B60-A4D9E2F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2B1E-CFC2-4F15-ADC8-65E218C5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459C-1F7A-4B25-BFF1-1B1E1E07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C3AD-1541-4CFF-959A-E8CC657C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8F2A-F690-4494-BF8B-BCA821E3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A0C6-D640-4317-9011-011636AA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2890-7B05-499C-B1D2-7AADEB73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C4B2-3C0A-4B15-B7BC-980F5E99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0823-1165-4FA0-BD5F-E507D37B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6007-71C3-4E4D-A376-E4FB347C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D9F4-0542-466D-804A-1A4114D6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7F50-4E85-4193-B193-8D6C470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AFC6-9E23-41C5-8DFC-7BBA0A9E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09F2-DCA7-4885-B2C6-FB068B88D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417EE-26E5-4B02-8088-BE9C79E3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6C3CF-823D-424E-9BD1-3F1A3F03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804A-7701-43EE-AD98-5A6C7C54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0093-9D80-4A95-9622-574FB5B8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B7C-5BD9-4743-80FB-1AB5BF87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074C-9935-4405-B7A2-F9901C12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FD108-B69E-470C-A509-6219EAF1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815A9-974D-484F-9FF6-D902A1EE6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7CCA-086A-4A19-9FA1-A4D998C73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42E15-7811-4E65-9973-D385D96F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42C2E-8200-4C4A-BEEC-56A13F73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C8D5D-8BD2-44BD-9F69-16697F48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722-E859-41E7-B4D0-E92EDAA5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83566-A1C6-4FE6-B76B-7DD37B6F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F22D-E3E1-4513-B66D-FD6482E7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E6739-D97A-4F7E-8BD6-AFD8B0EF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984B1-D3E4-4F27-A20B-34640AAF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8CCF8-F847-4C43-BE9F-2E9EA90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7757-551C-4B3A-8D6E-5DD205B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43D-6867-4D1E-B5AC-2BA3A93D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5871-0046-467C-9688-E530D71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9E3D-85A3-41A7-9255-7910818F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689C-88A8-46B8-A84A-5F4E4860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395D4-306A-458D-8C96-D7076ED9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2730-7C24-4CCC-85FE-754074E5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866D-4441-47A2-A951-80424300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31F61-11C0-4E2C-B186-21C7487C3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38189-C80F-46F0-ACD4-75E736DC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035F-EBAB-4B4C-9A44-76793AA3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8A240-4AA1-4971-84FD-CBE5FEC6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A1686-EF90-4DF5-A957-06584838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61776-0B7E-4D9D-AF1B-C725138B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BC60-C6B6-4B4B-B8A7-05E563A84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2659-223F-467E-A812-0BAD3735C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0973-DA52-4254-9C86-65F48F6C1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C48E-A520-4A39-95B7-6761CF66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@consultwithgriff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E81C-4499-4EFC-A625-05C49B2D6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Tailwind CSS Essentials</a:t>
            </a:r>
            <a:br>
              <a:rPr lang="en-US" dirty="0"/>
            </a:br>
            <a:r>
              <a:rPr lang="en-US" dirty="0"/>
              <a:t>for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D1AD-8CC6-4FFD-A923-21541C474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Kevin Griffin</a:t>
            </a:r>
          </a:p>
          <a:p>
            <a:r>
              <a:rPr lang="en-US" dirty="0">
                <a:hlinkClick r:id="rId2"/>
              </a:rPr>
              <a:t>kevin@consultwithgriff.com</a:t>
            </a:r>
            <a:r>
              <a:rPr lang="en-US" dirty="0"/>
              <a:t> | consultwithgriff.com </a:t>
            </a:r>
          </a:p>
          <a:p>
            <a:r>
              <a:rPr lang="en-US" dirty="0"/>
              <a:t>twitter.com/1kevgriff</a:t>
            </a:r>
          </a:p>
        </p:txBody>
      </p:sp>
    </p:spTree>
    <p:extLst>
      <p:ext uri="{BB962C8B-B14F-4D97-AF65-F5344CB8AC3E}">
        <p14:creationId xmlns:p14="http://schemas.microsoft.com/office/powerpoint/2010/main" val="323495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290DB5-EDA0-4B6F-8389-95603946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some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90F88-B21C-4C6E-A557-265C339BC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14F6-F41F-4E8A-9AE5-A355D228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there!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E59C96-2891-4E22-B484-73763DC02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261354"/>
            <a:ext cx="5219814" cy="347988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BBEEB-0256-45F8-AC60-B8F39778E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Kevin Griffin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12x </a:t>
            </a:r>
            <a:r>
              <a:rPr lang="en-US" dirty="0"/>
              <a:t>Microsoft MVP</a:t>
            </a:r>
          </a:p>
          <a:p>
            <a:pPr marL="0" indent="0">
              <a:buNone/>
            </a:pPr>
            <a:r>
              <a:rPr lang="en-US" dirty="0"/>
              <a:t>ASP.NET Core, Azure, and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consultwithgriff.com</a:t>
            </a:r>
          </a:p>
          <a:p>
            <a:pPr marL="0" indent="0">
              <a:buNone/>
            </a:pPr>
            <a:r>
              <a:rPr lang="en-US" dirty="0"/>
              <a:t>twitter.com/1kevgriff</a:t>
            </a:r>
          </a:p>
          <a:p>
            <a:pPr marL="0" indent="0">
              <a:buNone/>
            </a:pPr>
            <a:r>
              <a:rPr lang="en-US" dirty="0"/>
              <a:t>twitch.tv/1kevgriff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D36462F-A7F2-48DA-AAF2-A311AD8A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 nice things about me on </a:t>
            </a:r>
            <a:r>
              <a:rPr lang="en-US" b="1"/>
              <a:t>twitter.com/1kevgriff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174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918E-4220-49E3-88A8-616A0CDE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83E9F-28D4-4E5C-B122-4E60F47AA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Tailwind CSS Essentials for Developers</vt:lpstr>
      <vt:lpstr>Let’s start with some code</vt:lpstr>
      <vt:lpstr>Hey there!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CSS Essentials for Developers</dc:title>
  <dc:creator>Kevin Griffin</dc:creator>
  <cp:lastModifiedBy>Kevin Griffin</cp:lastModifiedBy>
  <cp:revision>2</cp:revision>
  <dcterms:created xsi:type="dcterms:W3CDTF">2022-03-23T02:01:03Z</dcterms:created>
  <dcterms:modified xsi:type="dcterms:W3CDTF">2022-03-23T02:04:07Z</dcterms:modified>
</cp:coreProperties>
</file>