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2" r:id="rId3"/>
    <p:sldId id="263" r:id="rId4"/>
    <p:sldId id="257" r:id="rId5"/>
    <p:sldId id="264" r:id="rId6"/>
    <p:sldId id="258" r:id="rId7"/>
    <p:sldId id="265" r:id="rId8"/>
    <p:sldId id="266" r:id="rId9"/>
    <p:sldId id="267" r:id="rId10"/>
    <p:sldId id="268" r:id="rId11"/>
    <p:sldId id="259" r:id="rId12"/>
    <p:sldId id="269" r:id="rId13"/>
    <p:sldId id="270" r:id="rId14"/>
    <p:sldId id="271" r:id="rId15"/>
    <p:sldId id="260" r:id="rId16"/>
    <p:sldId id="272" r:id="rId17"/>
    <p:sldId id="273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vin Griffin" initials="KG" lastIdx="1" clrIdx="0">
    <p:extLst>
      <p:ext uri="{19B8F6BF-5375-455C-9EA6-DF929625EA0E}">
        <p15:presenceInfo xmlns:p15="http://schemas.microsoft.com/office/powerpoint/2012/main" userId="ee1227ed0f11d4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7178" autoAdjust="0"/>
  </p:normalViewPr>
  <p:slideViewPr>
    <p:cSldViewPr snapToGrid="0">
      <p:cViewPr varScale="1">
        <p:scale>
          <a:sx n="76" d="100"/>
          <a:sy n="76" d="100"/>
        </p:scale>
        <p:origin x="12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C14E1-C103-401C-B620-BEE64F52BB7D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19246-450C-4CF9-A58A-2A51F73A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30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19246-450C-4CF9-A58A-2A51F73A13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34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Stateless requests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server shouldn’t have to have any prior knowledge of the session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ASP.NET WebForms apps were notorious for this – as many folks would hang on </a:t>
            </a:r>
            <a:r>
              <a:rPr lang="en-US" dirty="0" err="1"/>
              <a:t>SessionState</a:t>
            </a:r>
            <a:r>
              <a:rPr lang="en-US" dirty="0"/>
              <a:t> that was in-memory and difficult to scale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Requests to the server should provide everything the server needs to: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Authenticate the request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Authorize the request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Perform the request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19246-450C-4CF9-A58A-2A51F73A13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09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/>
              <a:t>SKED</a:t>
            </a:r>
            <a:r>
              <a:rPr lang="en-US" dirty="0"/>
              <a:t> example here</a:t>
            </a:r>
          </a:p>
          <a:p>
            <a:endParaRPr lang="en-US" dirty="0"/>
          </a:p>
          <a:p>
            <a:r>
              <a:rPr lang="en-US" dirty="0"/>
              <a:t>Example real fast what SKED does (not classified and if any navy guys are in the audience they might hate me… lol)</a:t>
            </a:r>
          </a:p>
          <a:p>
            <a:endParaRPr lang="en-US" dirty="0"/>
          </a:p>
          <a:p>
            <a:r>
              <a:rPr lang="en-US" dirty="0"/>
              <a:t>Ship has disconnected database (from the internet/world) as it’s common for ships to be in/out of range for internet – just like hotel/conference </a:t>
            </a:r>
            <a:r>
              <a:rPr lang="en-US" dirty="0" err="1"/>
              <a:t>wifi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/>
              <a:t>The database uses sequential (identity) keys for all it’s primary tables.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By U.S. Navy photo by Mass Communication Specialist 2nd Class Thomas </a:t>
            </a:r>
            <a:r>
              <a:rPr lang="en-US" dirty="0" err="1"/>
              <a:t>Gooley</a:t>
            </a:r>
            <a:r>
              <a:rPr lang="en-US" dirty="0"/>
              <a:t> - This image was released by the United States Navy with the ID 180911-N-EA818-2106 (next)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19246-450C-4CF9-A58A-2A51F73A13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592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 the course of time, Ship go about its business and continues to create new rows in the database with sequential keys.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19246-450C-4CF9-A58A-2A51F73A13B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441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 the course of time, Ship go about its business and continues to create new rows in the database with sequential keys.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19246-450C-4CF9-A58A-2A51F73A13B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77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REQUIREMENT</a:t>
            </a:r>
          </a:p>
          <a:p>
            <a:endParaRPr lang="en-US" dirty="0"/>
          </a:p>
          <a:p>
            <a:r>
              <a:rPr lang="en-US" dirty="0"/>
              <a:t>Shore stations want to be able to create/assign/manage scheduled maintenance and sync with ships when they’re in port or have internet connectivity.  </a:t>
            </a:r>
          </a:p>
          <a:p>
            <a:endParaRPr lang="en-US" dirty="0"/>
          </a:p>
          <a:p>
            <a:r>
              <a:rPr lang="en-US" dirty="0"/>
              <a:t>This causes a problem, because database uses sequential keys.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19246-450C-4CF9-A58A-2A51F73A13B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132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WE TRIED TO SOLVE IT</a:t>
            </a:r>
          </a:p>
          <a:p>
            <a:endParaRPr lang="en-US" dirty="0"/>
          </a:p>
          <a:p>
            <a:r>
              <a:rPr lang="en-US" dirty="0"/>
              <a:t>SHIP and SHORE both write to databases as they normally would.  And as you might thinking SHIP PK 500 &lt;&gt; SHORE PK 500.  </a:t>
            </a:r>
          </a:p>
          <a:p>
            <a:endParaRPr lang="en-US" dirty="0"/>
          </a:p>
          <a:p>
            <a:r>
              <a:rPr lang="en-US" dirty="0"/>
              <a:t>SHORE was designated ultimate source of truth for database keys.</a:t>
            </a:r>
          </a:p>
          <a:p>
            <a:endParaRPr lang="en-US" dirty="0"/>
          </a:p>
          <a:p>
            <a:r>
              <a:rPr lang="en-US" dirty="0"/>
              <a:t>SHIP would send a transaction log to SHORE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19246-450C-4CF9-A58A-2A51F73A13B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77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caching?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19246-450C-4CF9-A58A-2A51F73A13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05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Types or levels of caching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19246-450C-4CF9-A58A-2A51F73A13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22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IMemoryCache</a:t>
            </a:r>
            <a:r>
              <a:rPr lang="en-US" dirty="0"/>
              <a:t> usage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19246-450C-4CF9-A58A-2A51F73A13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21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IDistributedCache</a:t>
            </a:r>
            <a:r>
              <a:rPr lang="en-US" dirty="0"/>
              <a:t> with Redis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19246-450C-4CF9-A58A-2A51F73A13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71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19246-450C-4CF9-A58A-2A51F73A13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86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“problem” with having one server for all requests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if you get hit with massive number of requests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if the services fails for some reason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Example: ASP.NET has *hard* exception and has to restart itself.  That’s not an immediate process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19246-450C-4CF9-A58A-2A51F73A13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81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“scale out” example</a:t>
            </a:r>
          </a:p>
          <a:p>
            <a:endParaRPr lang="en-US" dirty="0"/>
          </a:p>
          <a:p>
            <a:r>
              <a:rPr lang="en-US" dirty="0"/>
              <a:t>Internet -&gt; LB -&gt; Instance A/B/C -&gt; Database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19246-450C-4CF9-A58A-2A51F73A13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75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Internet -&gt; LB -&gt; Instance A/B/C -&gt; Database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if instance B dies more some reason?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LB will direct only to instance A or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19246-450C-4CF9-A58A-2A51F73A13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35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675C2-75B8-4A19-A6AC-F9F9110FDC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A575E4-68B1-4A91-B730-54580A5B1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F4828-BEA2-46FE-93AC-7D5350796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751B-154C-48B3-90FA-C17C05FCF1B7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B06C3-AAD1-4406-8BFE-C438CA08E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311C0-1FBC-4917-9353-23FE05FC2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B795-8302-47FD-BD36-1303E9B8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60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A86F5-EDC5-4D8E-BAAB-E9AD58C3B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5E18D-8D6A-4F57-BA37-E57B4E5E1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2F6A1-DC64-4509-9471-67596C36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751B-154C-48B3-90FA-C17C05FCF1B7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84587-BA67-4F95-96D3-07E7DF3D9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55D32-24AA-4DFC-8474-32EEED61A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B795-8302-47FD-BD36-1303E9B8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18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EEC4F-DCE0-40E7-B017-23771E9875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5AC26F-0ED2-497F-8F9F-3DB31EAF4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473BF-DE72-4245-A18D-61D663B34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751B-154C-48B3-90FA-C17C05FCF1B7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D9935-E7BA-415D-8289-1A4599697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F0E8D-A39D-4302-8BE0-190A4051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B795-8302-47FD-BD36-1303E9B8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90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C90E3-0E66-472E-9DA3-461A86D0F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8FD67-C487-4971-935D-0B72D17B3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DB021-9022-4D6A-BE19-3CD320085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751B-154C-48B3-90FA-C17C05FCF1B7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AB594-1565-4B03-9700-49FAFF89A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C82A9-0BF7-41D6-B651-BC968D490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B795-8302-47FD-BD36-1303E9B8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00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3EA78-B42C-4652-9563-B2564C5CE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70DAC-A9E0-4F9D-8F9D-C350E51A3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60C0B-F3E4-493A-82B1-CAB91489F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751B-154C-48B3-90FA-C17C05FCF1B7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110A9-BE06-4482-B721-94B2B708B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43149-42CC-4397-90F2-1E1B421D0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B795-8302-47FD-BD36-1303E9B8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66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65FCB-568B-4185-ACA4-9F690342B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3856A-4385-414D-BA4D-94866FD056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6EA67-C47E-4176-817A-CA6C99E87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67E468-6CBE-4471-A21F-7DF9F7D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751B-154C-48B3-90FA-C17C05FCF1B7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76E84-684F-4E6E-9B11-9F07FF67C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1928F-1D87-4D6B-AA27-AFED8704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B795-8302-47FD-BD36-1303E9B8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42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0D911-2EBA-489E-8951-D4115974E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83315-3156-4629-BC5E-BE6A25B9E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41416-D82C-444C-92D3-B23400404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87F768-C3F7-4276-A101-A5CF0C1395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3F733F-7A00-4615-BDA6-3043B8EDC9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66EFB7-9CF3-453D-900D-E395BDD91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751B-154C-48B3-90FA-C17C05FCF1B7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6B28FB-E2AD-4F59-B25A-031D3A326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0705CF-2698-410C-911E-4F962EA13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B795-8302-47FD-BD36-1303E9B8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90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352B9-BAA9-45CF-B954-EDE964903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345BB0-0AA2-465A-8E59-158772BD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751B-154C-48B3-90FA-C17C05FCF1B7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0CAA90-DD16-4107-9908-22071AD2D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12F00-8A2A-44C6-A190-F9860808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B795-8302-47FD-BD36-1303E9B8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5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A81A24-E4D5-4463-BC20-A69160299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751B-154C-48B3-90FA-C17C05FCF1B7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404411-CC2E-4573-B3E0-72FA1EF0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4DA11-4614-4142-8EAA-BA0A32173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B795-8302-47FD-BD36-1303E9B8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42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D5F71-2DA8-4C94-8C42-F3F54EE1F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FA8C9-1B13-40B1-BA3F-8B2678192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92BCD-7471-4E26-AD90-2331393D1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91F7D-318F-4119-AE5E-9CBCE9313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751B-154C-48B3-90FA-C17C05FCF1B7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74549-D92B-4C63-B28F-6A01DB29C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C172F-63B3-4A19-9042-669248894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B795-8302-47FD-BD36-1303E9B8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25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9EF6B-4DC3-4B19-86FC-AAB02594A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DDCF0-7D7C-4857-A6CD-7A264D41F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A78E47-FF6B-4EFD-866B-6B581E9D7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A97F1-B96D-4790-9FBB-F4C540BC4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751B-154C-48B3-90FA-C17C05FCF1B7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51056-35A5-4696-B1FC-0F65DA9F7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0B89B-7AF0-4857-AFDC-EC00ECA78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B795-8302-47FD-BD36-1303E9B8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31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F85B5F-5039-4B1B-AE4E-9AC9AEB3B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2B42B-9E70-4841-85A4-6FF6ECD17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DE821-557C-441D-B6BA-43C601B98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5751B-154C-48B3-90FA-C17C05FCF1B7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DF4FC-EC24-4689-B697-B546E78186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A5D21-C983-4CD2-9DC2-88608738A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7B795-8302-47FD-BD36-1303E9B8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01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FB161-CAEF-4336-9C70-169BE3B54D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Prepare Your ASP.NET Core Application for Liftoff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00AA4C-DAAA-4034-8646-8B748B77F0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 for Speed</a:t>
            </a:r>
          </a:p>
        </p:txBody>
      </p:sp>
    </p:spTree>
    <p:extLst>
      <p:ext uri="{BB962C8B-B14F-4D97-AF65-F5344CB8AC3E}">
        <p14:creationId xmlns:p14="http://schemas.microsoft.com/office/powerpoint/2010/main" val="1989474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9E3C5D-2B2C-43E3-84C4-29DFDD20F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Demo/Discussions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DD6D9-951E-410E-B58C-2B7A46AE97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Making some Cache</a:t>
            </a:r>
          </a:p>
        </p:txBody>
      </p:sp>
    </p:spTree>
    <p:extLst>
      <p:ext uri="{BB962C8B-B14F-4D97-AF65-F5344CB8AC3E}">
        <p14:creationId xmlns:p14="http://schemas.microsoft.com/office/powerpoint/2010/main" val="1077179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68D94-29CA-405C-82A4-E31CA7FA7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E5523-2AA7-4DAB-A776-906FD8941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945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68D94-29CA-405C-82A4-E31CA7FA7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E5523-2AA7-4DAB-A776-906FD8941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33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68D94-29CA-405C-82A4-E31CA7FA7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E5523-2AA7-4DAB-A776-906FD8941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67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68D94-29CA-405C-82A4-E31CA7FA7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E5523-2AA7-4DAB-A776-906FD8941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29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701A6-9CB5-405E-99F1-FB14D4A61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4F6083-3FD1-416E-B4A0-2C80F3404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237" y="1690688"/>
            <a:ext cx="7375525" cy="4917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381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701A6-9CB5-405E-99F1-FB14D4A61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</a:t>
            </a:r>
          </a:p>
        </p:txBody>
      </p:sp>
    </p:spTree>
    <p:extLst>
      <p:ext uri="{BB962C8B-B14F-4D97-AF65-F5344CB8AC3E}">
        <p14:creationId xmlns:p14="http://schemas.microsoft.com/office/powerpoint/2010/main" val="2365721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701A6-9CB5-405E-99F1-FB14D4A61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</a:t>
            </a:r>
          </a:p>
        </p:txBody>
      </p:sp>
    </p:spTree>
    <p:extLst>
      <p:ext uri="{BB962C8B-B14F-4D97-AF65-F5344CB8AC3E}">
        <p14:creationId xmlns:p14="http://schemas.microsoft.com/office/powerpoint/2010/main" val="1000718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701A6-9CB5-405E-99F1-FB14D4A61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</a:t>
            </a:r>
          </a:p>
        </p:txBody>
      </p:sp>
    </p:spTree>
    <p:extLst>
      <p:ext uri="{BB962C8B-B14F-4D97-AF65-F5344CB8AC3E}">
        <p14:creationId xmlns:p14="http://schemas.microsoft.com/office/powerpoint/2010/main" val="2737353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701A6-9CB5-405E-99F1-FB14D4A61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</a:t>
            </a:r>
          </a:p>
        </p:txBody>
      </p:sp>
    </p:spTree>
    <p:extLst>
      <p:ext uri="{BB962C8B-B14F-4D97-AF65-F5344CB8AC3E}">
        <p14:creationId xmlns:p14="http://schemas.microsoft.com/office/powerpoint/2010/main" val="2227865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E75B-C673-42D6-B752-75134919A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for Speed and Scalability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7A275-6B57-4A18-A068-0B4AF65929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12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A50F6-2050-4B5F-A7BD-822F13CD8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FD576-6817-474A-B6A1-A9D3BA19FD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99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B9142-9C74-405F-AD1E-66683BCCD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Processing</a:t>
            </a:r>
          </a:p>
        </p:txBody>
      </p:sp>
    </p:spTree>
    <p:extLst>
      <p:ext uri="{BB962C8B-B14F-4D97-AF65-F5344CB8AC3E}">
        <p14:creationId xmlns:p14="http://schemas.microsoft.com/office/powerpoint/2010/main" val="2759490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9E3C5D-2B2C-43E3-84C4-29DFDD20F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Demo/Discussions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DD6D9-951E-410E-B58C-2B7A46AE97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Send Some Emails</a:t>
            </a:r>
          </a:p>
        </p:txBody>
      </p:sp>
    </p:spTree>
    <p:extLst>
      <p:ext uri="{BB962C8B-B14F-4D97-AF65-F5344CB8AC3E}">
        <p14:creationId xmlns:p14="http://schemas.microsoft.com/office/powerpoint/2010/main" val="2162110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8B391-AB0F-4381-9068-F18D6873D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5DF01-9A4A-4415-B7F2-70F3939DB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76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8B391-AB0F-4381-9068-F18D6873D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5DF01-9A4A-4415-B7F2-70F3939DB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64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8B391-AB0F-4381-9068-F18D6873D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5DF01-9A4A-4415-B7F2-70F3939DB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25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8B391-AB0F-4381-9068-F18D6873D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5DF01-9A4A-4415-B7F2-70F3939DB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81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2182</TotalTime>
  <Words>480</Words>
  <Application>Microsoft Office PowerPoint</Application>
  <PresentationFormat>Widescreen</PresentationFormat>
  <Paragraphs>90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Prepare Your ASP.NET Core Application for Liftoff</vt:lpstr>
      <vt:lpstr>Designing for Speed and Scalability</vt:lpstr>
      <vt:lpstr>PowerPoint Presentation</vt:lpstr>
      <vt:lpstr>Asynchronous Processing</vt:lpstr>
      <vt:lpstr>Demo/Discussions</vt:lpstr>
      <vt:lpstr>Caching</vt:lpstr>
      <vt:lpstr>Caching</vt:lpstr>
      <vt:lpstr>Caching</vt:lpstr>
      <vt:lpstr>Caching</vt:lpstr>
      <vt:lpstr>Demo/Discussions</vt:lpstr>
      <vt:lpstr>Distribution</vt:lpstr>
      <vt:lpstr>Distribution</vt:lpstr>
      <vt:lpstr>Distribution</vt:lpstr>
      <vt:lpstr>Distribution</vt:lpstr>
      <vt:lpstr>Consistency</vt:lpstr>
      <vt:lpstr>Consistency</vt:lpstr>
      <vt:lpstr>Consistency</vt:lpstr>
      <vt:lpstr>Consistency</vt:lpstr>
      <vt:lpstr>Consistency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Prepare Your ASP.NET Core Application for Liftoff</dc:title>
  <dc:creator>Kevin Griffin</dc:creator>
  <cp:lastModifiedBy>Kevin Griffin</cp:lastModifiedBy>
  <cp:revision>3</cp:revision>
  <dcterms:created xsi:type="dcterms:W3CDTF">2021-12-20T22:48:46Z</dcterms:created>
  <dcterms:modified xsi:type="dcterms:W3CDTF">2021-12-23T21:45:15Z</dcterms:modified>
</cp:coreProperties>
</file>