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2351-83D9-4168-8C1D-334AA2942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E88AA-D774-440B-8BD3-DFF2555E6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130E-A5DF-433D-9309-7F2CC6FA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ED4D-7969-4207-A450-653CA4FA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685C-D7DD-45CF-BC59-4CFDA1F0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6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BF37-54A5-4923-9065-7A276C21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C6E59-F9C3-437C-98C1-E4CA3DB8C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E1FC-AB24-47C5-9383-14D53B83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BC63-43DB-437E-AE69-265B6D25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7DB61-369A-450D-8D68-44E0AC1B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DB7EB-A62C-4D80-B452-C8020E2F1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F3D2A-30D7-438E-9811-26C40A3A5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3A27-93B2-482D-BD8F-5C52BCAF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A43A-9AC8-400F-9500-8844370B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FE3E-AC2B-454E-B795-064ED80A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3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7494-2996-401D-BF5A-186EBDCA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86BF-651E-4171-8E6C-51F0EFCCF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4C2C-FA7A-41B2-9616-6C65BAA5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1721-2BF2-458F-901B-6AED07BA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B8C2-77BA-40B8-A0B5-EF16D76F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B298-7E22-488A-BE20-BC7661D7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0552C-EE2E-405A-9191-DB76AF2A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4D71-2FA9-46BA-941F-78FD4362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DB60-FAA2-47EF-B22D-A555D934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8891-CBD7-4F65-B81E-49486A6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9EB3-8C26-4390-A6C5-40835101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487C-212C-4A4A-B27F-B77AAA383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4DB64-A417-4C85-8378-C6F0E704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4FD7C-E07B-4AF7-8401-72A128F1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D5A3-BEC6-44BD-AF89-47148BD9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47B25-C6AE-4DCD-828D-450B6A49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2DA6-8AD8-4414-8CAE-54AED0FC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AE693-01A1-4E44-A736-E13956F4A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F4BE8-2377-43C7-8016-9399B2ACB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E8CC8-8BAA-4CF6-8C63-590326841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7561-6D36-4FFA-B293-97F422CE3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1EA36-AE38-4D35-BB0F-7C6981A5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F2777-A6F1-4F15-804A-3F2F237D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11FDD-E4AE-436A-BD51-D8EA1127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23E3-B9D0-4C45-904E-6D4D3B37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5EDA-B003-4433-83D3-C742AF3A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3FC0B-E854-4CCC-8750-C2C97E40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63D8-29C6-440B-9281-88662B24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6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CA653-2934-4092-AFD5-C0332ECB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3D21B-EE7B-48D0-BAF2-B433D989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9E70D-11A0-4838-854A-2F0FDA8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E8CC-8457-43D5-A66A-B0AA568F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354B4-5C41-4B0F-ACB1-480C1315A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8A367-DB86-44C5-8F5C-BBACF6AFD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0EF25-1F2F-48D0-94F6-E03C84D1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0AB2D-EDE3-4FF8-802F-4F7FFBB1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E1E34-009D-425B-A543-BCC0C7E3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1E9C-853E-4A5B-BC8D-EFB26E7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70D23-5A57-4121-9FE0-B797CCE6E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390DC-07EE-41B7-948F-118974CFE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7D1A3-739A-48D7-9001-C28857E5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EFAA8-0EFD-4116-8051-B0CA9417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E5A0C-BCD2-45AA-BE51-7A5F8ADF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1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0C570-83E0-46B1-884B-79B2AB89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4CB22-12A3-42A7-8F68-380436AD3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7046-D2E9-4E88-991F-9A1CB8225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0BDD-91E0-4B60-9296-F86F9F16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8496-5493-4CB8-8342-EB40D78B5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FB3B-A099-45A7-8146-047A932FD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Preparing Your ASP.NET Application for Liftoff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8D1D-958C-46B1-9AC7-1E954BA22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65299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68C8-3949-4E51-BB78-63D1BF9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Us: Kevin Griffin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2DFCB-2A60-4BCC-8051-1BFE146715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12-time Microsoft MVP</a:t>
            </a:r>
          </a:p>
          <a:p>
            <a:pPr marL="0" indent="0">
              <a:buNone/>
            </a:pPr>
            <a:r>
              <a:rPr lang="en-US" dirty="0"/>
              <a:t>Independent Consultant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@1kevgriff</a:t>
            </a:r>
          </a:p>
          <a:p>
            <a:pPr marL="0" indent="0">
              <a:buNone/>
            </a:pPr>
            <a:r>
              <a:rPr lang="en-US" dirty="0"/>
              <a:t>consultwithgriff.com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9646F2-AD6C-450F-9736-EEFDF08A60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186849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68C8-3949-4E51-BB78-63D1BF9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Us: Kendall Miller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2DFCB-2A60-4BCC-8051-1BFE146715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Founder, Gibraltar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@kendallmiller</a:t>
            </a:r>
          </a:p>
          <a:p>
            <a:pPr marL="0" indent="0">
              <a:buNone/>
            </a:pPr>
            <a:r>
              <a:rPr lang="en-US" dirty="0"/>
              <a:t>gibraltarsoftware.com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5F20EF-35BD-41C8-89EC-C09CEC7CE0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962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4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2F7665-72DF-4E5F-A022-A9C9CEA45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12" y="1060882"/>
            <a:ext cx="8419976" cy="473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97A3-A044-4EF3-A75F-A1320951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DD5D-2787-4FEA-8DD0-6F5D2C372D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1</a:t>
            </a:r>
          </a:p>
          <a:p>
            <a:r>
              <a:rPr lang="en-US" dirty="0"/>
              <a:t>Design for Speed</a:t>
            </a:r>
          </a:p>
          <a:p>
            <a:pPr lvl="1"/>
            <a:r>
              <a:rPr lang="en-US" dirty="0"/>
              <a:t>Async Processes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Distribution</a:t>
            </a:r>
          </a:p>
          <a:p>
            <a:pPr lvl="1"/>
            <a:r>
              <a:rPr lang="en-US" dirty="0"/>
              <a:t>Consistency</a:t>
            </a:r>
          </a:p>
          <a:p>
            <a:r>
              <a:rPr lang="en-US" dirty="0"/>
              <a:t>Telemetry for Everyone</a:t>
            </a:r>
          </a:p>
          <a:p>
            <a:r>
              <a:rPr lang="en-US" dirty="0"/>
              <a:t>LAB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191B4-3288-4A11-B0BC-358758CAC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2</a:t>
            </a:r>
          </a:p>
          <a:p>
            <a:r>
              <a:rPr lang="en-US" dirty="0"/>
              <a:t>DevOps Soup to Nuts</a:t>
            </a:r>
          </a:p>
          <a:p>
            <a:r>
              <a:rPr lang="en-US" dirty="0"/>
              <a:t>LAB???</a:t>
            </a:r>
          </a:p>
        </p:txBody>
      </p:sp>
    </p:spTree>
    <p:extLst>
      <p:ext uri="{BB962C8B-B14F-4D97-AF65-F5344CB8AC3E}">
        <p14:creationId xmlns:p14="http://schemas.microsoft.com/office/powerpoint/2010/main" val="30673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17A3-5A1A-4744-96FF-5A56B1B1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so…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BAA01-A1FA-4F76-9683-88670AA1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is supposed to be a conversation!</a:t>
            </a:r>
          </a:p>
          <a:p>
            <a:r>
              <a:rPr lang="en-US" dirty="0"/>
              <a:t>ASK QUESTIONS!  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/>
              <a:t>All resources are available at </a:t>
            </a:r>
          </a:p>
          <a:p>
            <a:pPr marL="0" indent="0" algn="ctr">
              <a:buNone/>
            </a:pPr>
            <a:r>
              <a:rPr lang="en-US" sz="4400" dirty="0"/>
              <a:t>https://github.com/1kevgriff/</a:t>
            </a:r>
            <a:br>
              <a:rPr lang="en-US" sz="4400" dirty="0"/>
            </a:br>
            <a:r>
              <a:rPr lang="en-US" sz="4400" dirty="0"/>
              <a:t>Workshop-</a:t>
            </a:r>
            <a:r>
              <a:rPr lang="en-US" sz="4400" dirty="0" err="1"/>
              <a:t>ASPNETCore</a:t>
            </a:r>
            <a:r>
              <a:rPr lang="en-US" sz="4400" dirty="0"/>
              <a:t>-Liftoff</a:t>
            </a:r>
          </a:p>
        </p:txBody>
      </p:sp>
    </p:spTree>
    <p:extLst>
      <p:ext uri="{BB962C8B-B14F-4D97-AF65-F5344CB8AC3E}">
        <p14:creationId xmlns:p14="http://schemas.microsoft.com/office/powerpoint/2010/main" val="313289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Preparing Your ASP.NET Application for Liftoff</vt:lpstr>
      <vt:lpstr>About Us: Kevin Griffin</vt:lpstr>
      <vt:lpstr>About Us: Kendall Miller</vt:lpstr>
      <vt:lpstr>PowerPoint Presentation</vt:lpstr>
      <vt:lpstr>Agenda</vt:lpstr>
      <vt:lpstr>Make it so…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Your ASP.NET Application for Liftoff</dc:title>
  <dc:creator>Kevin Griffin</dc:creator>
  <cp:lastModifiedBy>Kevin Griffin</cp:lastModifiedBy>
  <cp:revision>5</cp:revision>
  <dcterms:created xsi:type="dcterms:W3CDTF">2021-12-20T22:39:37Z</dcterms:created>
  <dcterms:modified xsi:type="dcterms:W3CDTF">2022-01-09T14:08:33Z</dcterms:modified>
</cp:coreProperties>
</file>