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2" r:id="rId5"/>
    <p:sldId id="263" r:id="rId6"/>
    <p:sldId id="258" r:id="rId7"/>
    <p:sldId id="259" r:id="rId8"/>
    <p:sldId id="261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20A63-D2BA-4FAD-8FDA-595F3302631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5BA4B-088F-452E-9393-5582BCD5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11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2113-3902-46C7-8C03-F31A83589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20027-283E-47E2-B6B4-D9C6B70FB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8270E-B3BA-414F-AF63-A99EBB92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3C2E-BA87-4955-BF54-308F6A2E8D4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1A59D-F5E9-456A-9D06-B42A258C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F2B77-C0AF-4A87-B5F5-DA1D1EF6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D16B-F474-4771-A991-57213E3A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0A5D-D335-49A3-9D2A-7D776F0D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CD9EC-8561-4C18-8B39-6A7B76FE6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C0B9D-6AA8-4131-A473-96F2DF17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3C2E-BA87-4955-BF54-308F6A2E8D4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9335B-F1D0-4424-810B-DE480D6F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32E69-0FF3-4BC1-BA48-EE846966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D16B-F474-4771-A991-57213E3A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6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9AF35-58AB-4D0F-B424-B3B3BC9BA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D3994-40BE-49EE-B38A-7A1613002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BDF7E-6B78-4282-94D2-AF4340DE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3C2E-BA87-4955-BF54-308F6A2E8D4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4FF4-4166-44AD-97EB-9E8B80B3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585AD-F12D-4160-B780-A4C50AD8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D16B-F474-4771-A991-57213E3A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8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 Shot and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C59F-3729-44B0-9FD1-C8892911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50AFE63-B840-4A63-82BD-FADCF1602E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05126" y="1501254"/>
            <a:ext cx="5608868" cy="45310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E0891B0A-8E51-492B-A8BA-5290F2C45671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309212" y="1501254"/>
            <a:ext cx="3600000" cy="36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DEF2D-FE78-4F94-A66B-022235439DE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04963" y="5228952"/>
            <a:ext cx="2919412" cy="255587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Enter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6C69368-FAC4-404C-A460-9A032CE338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4963" y="5532615"/>
            <a:ext cx="2919412" cy="255587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Enter Title</a:t>
            </a:r>
          </a:p>
        </p:txBody>
      </p:sp>
    </p:spTree>
    <p:extLst>
      <p:ext uri="{BB962C8B-B14F-4D97-AF65-F5344CB8AC3E}">
        <p14:creationId xmlns:p14="http://schemas.microsoft.com/office/powerpoint/2010/main" val="3335497452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69F4-E4A9-4A00-A2D0-7E015494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37824-84C5-40E4-867E-031E37B90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45F66-9ECC-407F-A229-73D5147C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3C2E-BA87-4955-BF54-308F6A2E8D4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00C0-1F12-4085-9099-731A7CF9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09EB-0A3E-4964-A119-ED2F02C7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D16B-F474-4771-A991-57213E3A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960D-1ACC-47FA-AAB8-F7C20184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44C1D-0172-4ABE-B4FE-EEEB26DD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FE1A0-482C-45B4-8D5A-65929EA4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3C2E-BA87-4955-BF54-308F6A2E8D4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31BB9-F898-4726-94A8-C23EAEE0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453F9-7609-4A1D-A1D1-E5F69F2C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D16B-F474-4771-A991-57213E3A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9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32D7-0C0F-47D0-AFB3-CC1B596A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62788-EF9A-40E4-954F-30E23B7EB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9D0B5-6738-4816-9090-F2CD62E59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8B90E-F274-48CE-B7D6-921789F1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3C2E-BA87-4955-BF54-308F6A2E8D4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E9402-98AD-4701-AF3A-2A3DBD8B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8094C-84BE-473D-816D-D88010B9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D16B-F474-4771-A991-57213E3A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7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6B1B-84D0-4772-90D4-C53867F1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9F894-FC66-4234-A0C7-DE069CD2B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1756A-DE56-4DFF-BA91-58B4539B0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B5867-C941-4755-8808-918F0BE34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35515-3538-407F-A0C3-3F6BD8DB1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2BCB5-FAFE-4253-95B6-6E53BF1F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3C2E-BA87-4955-BF54-308F6A2E8D4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0EBB1-401F-4604-A83E-83A43EA5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91371-F382-45EE-9A9B-4CA0642A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D16B-F474-4771-A991-57213E3A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7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8BEB-7878-4E78-B70D-9F280077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FD39C-DED3-4796-A53F-308CADBE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3C2E-BA87-4955-BF54-308F6A2E8D4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22C89-E774-4FE3-8BF7-395D80E7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49C7F-6C29-44D2-A2F5-86868CB7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D16B-F474-4771-A991-57213E3A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0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0C8FB-1E80-4CD2-9C9B-B2AA501F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3C2E-BA87-4955-BF54-308F6A2E8D4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DDB6C-57DC-4ABF-ADE1-DABD56AF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B482E-DC09-46B6-A3FE-65ED2375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D16B-F474-4771-A991-57213E3A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6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4A43-C6F4-442B-A45C-D902D7FF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1FE25-B2D8-4474-8EE5-DB2D23624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A4EFE-115B-4630-9601-D6EF5F718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2AA6C-7E66-40D6-9190-30D77D8E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3C2E-BA87-4955-BF54-308F6A2E8D4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61DF5-0846-435B-A92A-2D98D1F8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50480-AEF6-4E55-8E8B-ADC50BB1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D16B-F474-4771-A991-57213E3A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0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1620-4327-41D3-A0C3-CD8D66EF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2D339-AE9A-4346-B613-88EC92EC5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82430-3824-436A-9318-1FE6B28CD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3F782-A289-4DA6-922E-224411BB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3C2E-BA87-4955-BF54-308F6A2E8D4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C2609-F6B3-42BB-803D-F342DB60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499D6-0553-4118-911C-94EEA36F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D16B-F474-4771-A991-57213E3A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0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723BD-02AD-4BF1-9DFC-934F1DBD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5B7D8-0D8C-41A3-AA87-C15056D9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3B6CA-6332-41F6-87BB-AD74057D6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3C2E-BA87-4955-BF54-308F6A2E8D4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BB4F4-FF23-42C7-AAE9-A91B4F8D2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91428-EB1A-4EC8-8AB2-ADCE5CBD8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BD16B-F474-4771-A991-57213E3A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6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vuejs/devtoo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8E25-2229-41A4-9C11-F8B5AB2BC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Single Page Applications with </a:t>
            </a:r>
            <a:r>
              <a:rPr lang="en-US" dirty="0" err="1"/>
              <a:t>VueJS</a:t>
            </a:r>
            <a:r>
              <a:rPr lang="en-US" dirty="0"/>
              <a:t> and ASP.NET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7F0B6-F205-4E88-B699-133F243BE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5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CA2300-65D1-44A5-B448-3F899798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98EC03-6AB7-4EA8-8760-074E9135B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https://github.com/vuejs/devtools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screenshot">
            <a:extLst>
              <a:ext uri="{FF2B5EF4-FFF2-40B4-BE49-F238E27FC236}">
                <a16:creationId xmlns:a16="http://schemas.microsoft.com/office/drawing/2014/main" id="{B1F07942-F91D-4471-A023-003CA663A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05" y="2489440"/>
            <a:ext cx="9848295" cy="400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96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D1ACF2-31EA-4374-A46D-A8E90F6D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4AE16-1700-4E9A-B599-BA2D12EB5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6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D1ACF2-31EA-4374-A46D-A8E90F6D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4AE16-1700-4E9A-B599-BA2D12EB5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9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DFF2B4-F03A-459C-9C08-3A4FBF10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I’m Kevin!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121B18-6B06-4E88-8B56-7E823A1461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12-time Microsoft MVP</a:t>
            </a:r>
          </a:p>
          <a:p>
            <a:pPr marL="0" indent="0">
              <a:buNone/>
            </a:pPr>
            <a:r>
              <a:rPr lang="en-US" dirty="0"/>
              <a:t>Focused on ASP.NET / ASP.NET Core / Azure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🐦 twitter.com/1kevgriff</a:t>
            </a:r>
          </a:p>
          <a:p>
            <a:pPr marL="0" indent="0">
              <a:buNone/>
            </a:pPr>
            <a:r>
              <a:rPr lang="en-US" sz="2800" dirty="0"/>
              <a:t>📺 twitch.tv/1kevgriff</a:t>
            </a:r>
          </a:p>
          <a:p>
            <a:pPr marL="0" indent="0">
              <a:buNone/>
            </a:pPr>
            <a:r>
              <a:rPr lang="en-US" sz="2800" dirty="0"/>
              <a:t>💌 kevin@consultwithgriff.com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🕸 consultwithgriff.com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99F3405-4BEF-476C-B481-9303853A99F4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ED774-E7A3-4D8C-B5CE-DC612FD2CB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Kevin Griffin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40B5F2-E15B-4625-A47B-9A867D0A744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Owner, Swift Kick</a:t>
            </a:r>
          </a:p>
        </p:txBody>
      </p:sp>
    </p:spTree>
    <p:extLst>
      <p:ext uri="{BB962C8B-B14F-4D97-AF65-F5344CB8AC3E}">
        <p14:creationId xmlns:p14="http://schemas.microsoft.com/office/powerpoint/2010/main" val="2464672833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F889-B814-4B02-87FC-58130E19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FB269-E4C9-4AB9-9393-98D8A5BB3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8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B97C-B742-49CF-BEE3-8FFA39D5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BE35-B667-4C3A-A6BD-376C40575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knowledge of HTML, JavaScript, and CSS</a:t>
            </a:r>
          </a:p>
          <a:p>
            <a:r>
              <a:rPr lang="en-US" dirty="0"/>
              <a:t>Existing knowledge of C# </a:t>
            </a:r>
          </a:p>
          <a:p>
            <a:pPr lvl="1"/>
            <a:r>
              <a:rPr lang="en-US" dirty="0"/>
              <a:t>Not necessarily building applications ASP.NET Core</a:t>
            </a:r>
          </a:p>
        </p:txBody>
      </p:sp>
    </p:spTree>
    <p:extLst>
      <p:ext uri="{BB962C8B-B14F-4D97-AF65-F5344CB8AC3E}">
        <p14:creationId xmlns:p14="http://schemas.microsoft.com/office/powerpoint/2010/main" val="78231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D1ACF2-31EA-4374-A46D-A8E90F6D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4AE16-1700-4E9A-B599-BA2D12EB5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8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D1ACF2-31EA-4374-A46D-A8E90F6D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4AE16-1700-4E9A-B599-BA2D12EB5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1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D1ACF2-31EA-4374-A46D-A8E90F6D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4AE16-1700-4E9A-B599-BA2D12EB5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1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0F4B-6D2E-4D1E-847E-13B84827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7AA3B-E760-435A-90F0-FC602D2614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2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12756</TotalTime>
  <Words>105</Words>
  <Application>Microsoft Office PowerPoint</Application>
  <PresentationFormat>Widescreen</PresentationFormat>
  <Paragraphs>28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Building Single Page Applications with VueJS and ASP.NET Core</vt:lpstr>
      <vt:lpstr>Welcome</vt:lpstr>
      <vt:lpstr>Hello, I’m Kevin!</vt:lpstr>
      <vt:lpstr>Assumptions</vt:lpstr>
      <vt:lpstr>Assumptions</vt:lpstr>
      <vt:lpstr>Exercise Structure</vt:lpstr>
      <vt:lpstr>Breaks</vt:lpstr>
      <vt:lpstr>GitHub</vt:lpstr>
      <vt:lpstr>DevTools</vt:lpstr>
      <vt:lpstr>DevTools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Single Page Applications with VueJS and ASP.NET Core</dc:title>
  <dc:creator>Kevin Griffin</dc:creator>
  <cp:lastModifiedBy>Kevin Griffin</cp:lastModifiedBy>
  <cp:revision>3</cp:revision>
  <dcterms:created xsi:type="dcterms:W3CDTF">2021-07-19T21:52:14Z</dcterms:created>
  <dcterms:modified xsi:type="dcterms:W3CDTF">2021-07-28T18:28:21Z</dcterms:modified>
</cp:coreProperties>
</file>