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87" r:id="rId5"/>
    <p:sldId id="261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56470-E620-430B-975E-4D8F79986D6A}" type="doc">
      <dgm:prSet loTypeId="urn:microsoft.com/office/officeart/2008/layout/AlternatingHexagon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2AC3B-F384-48E9-A0A3-1A472DC81679}">
      <dgm:prSet phldrT="[Text]"/>
      <dgm:spPr/>
      <dgm:t>
        <a:bodyPr/>
        <a:lstStyle/>
        <a:p>
          <a:r>
            <a:rPr lang="en-US" dirty="0"/>
            <a:t>ASP.NET </a:t>
          </a:r>
          <a:r>
            <a:rPr lang="en-US" dirty="0" err="1"/>
            <a:t>WebForms</a:t>
          </a:r>
          <a:endParaRPr lang="en-US" dirty="0"/>
        </a:p>
      </dgm:t>
    </dgm:pt>
    <dgm:pt modelId="{98C3B79D-E2AB-4FD8-9BE6-46B9D96AF29A}" type="parTrans" cxnId="{A9A2C7DB-8C58-42A2-A27D-57146B675DE7}">
      <dgm:prSet/>
      <dgm:spPr/>
      <dgm:t>
        <a:bodyPr/>
        <a:lstStyle/>
        <a:p>
          <a:endParaRPr lang="en-US"/>
        </a:p>
      </dgm:t>
    </dgm:pt>
    <dgm:pt modelId="{586E32B0-DEA7-4779-81F0-6E579A059141}" type="sibTrans" cxnId="{A9A2C7DB-8C58-42A2-A27D-57146B675DE7}">
      <dgm:prSet/>
      <dgm:spPr/>
      <dgm:t>
        <a:bodyPr/>
        <a:lstStyle/>
        <a:p>
          <a:endParaRPr lang="en-US"/>
        </a:p>
      </dgm:t>
    </dgm:pt>
    <dgm:pt modelId="{9416CDA7-903D-4704-9B57-CC0F1628CADD}">
      <dgm:prSet phldrT="[Text]"/>
      <dgm:spPr/>
      <dgm:t>
        <a:bodyPr/>
        <a:lstStyle/>
        <a:p>
          <a:r>
            <a:rPr lang="en-US" dirty="0"/>
            <a:t>Razor</a:t>
          </a:r>
        </a:p>
      </dgm:t>
    </dgm:pt>
    <dgm:pt modelId="{ED7774F5-0627-41C5-BD84-88D8A69D4BB8}" type="parTrans" cxnId="{F0782B3D-CFC5-4ED0-A33C-0B16CADE2A64}">
      <dgm:prSet/>
      <dgm:spPr/>
      <dgm:t>
        <a:bodyPr/>
        <a:lstStyle/>
        <a:p>
          <a:endParaRPr lang="en-US"/>
        </a:p>
      </dgm:t>
    </dgm:pt>
    <dgm:pt modelId="{0C9140F0-09C4-4BB7-960C-86298E41B0B7}" type="sibTrans" cxnId="{F0782B3D-CFC5-4ED0-A33C-0B16CADE2A64}">
      <dgm:prSet/>
      <dgm:spPr/>
      <dgm:t>
        <a:bodyPr/>
        <a:lstStyle/>
        <a:p>
          <a:endParaRPr lang="en-US"/>
        </a:p>
      </dgm:t>
    </dgm:pt>
    <dgm:pt modelId="{EDEF94EE-3519-451A-A583-50EF02B62499}">
      <dgm:prSet phldrT="[Text]"/>
      <dgm:spPr/>
      <dgm:t>
        <a:bodyPr/>
        <a:lstStyle/>
        <a:p>
          <a:r>
            <a:rPr lang="en-US" dirty="0"/>
            <a:t>Raw HTML + JS</a:t>
          </a:r>
        </a:p>
      </dgm:t>
    </dgm:pt>
    <dgm:pt modelId="{48799E80-2DFA-4D94-A5A7-1CE725EB4C56}" type="parTrans" cxnId="{CA737877-E5D1-4531-913A-6ACDAFF40C6D}">
      <dgm:prSet/>
      <dgm:spPr/>
      <dgm:t>
        <a:bodyPr/>
        <a:lstStyle/>
        <a:p>
          <a:endParaRPr lang="en-US"/>
        </a:p>
      </dgm:t>
    </dgm:pt>
    <dgm:pt modelId="{E74D8695-C323-410B-8364-31D60945CEDE}" type="sibTrans" cxnId="{CA737877-E5D1-4531-913A-6ACDAFF40C6D}">
      <dgm:prSet/>
      <dgm:spPr/>
      <dgm:t>
        <a:bodyPr/>
        <a:lstStyle/>
        <a:p>
          <a:endParaRPr lang="en-US"/>
        </a:p>
      </dgm:t>
    </dgm:pt>
    <dgm:pt modelId="{DDC10B1D-4F4F-4C3E-84E7-FFA8E23186B5}" type="pres">
      <dgm:prSet presAssocID="{BDB56470-E620-430B-975E-4D8F79986D6A}" presName="Name0" presStyleCnt="0">
        <dgm:presLayoutVars>
          <dgm:chMax/>
          <dgm:chPref/>
          <dgm:dir/>
          <dgm:animLvl val="lvl"/>
        </dgm:presLayoutVars>
      </dgm:prSet>
      <dgm:spPr/>
    </dgm:pt>
    <dgm:pt modelId="{324865F9-48B4-4886-9340-1166C58FF981}" type="pres">
      <dgm:prSet presAssocID="{FC42AC3B-F384-48E9-A0A3-1A472DC81679}" presName="composite" presStyleCnt="0"/>
      <dgm:spPr/>
    </dgm:pt>
    <dgm:pt modelId="{7D851AF6-AC37-4196-8AEE-ABF7CE5ECEDB}" type="pres">
      <dgm:prSet presAssocID="{FC42AC3B-F384-48E9-A0A3-1A472DC8167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F593741-9770-4911-98C7-A183484A816A}" type="pres">
      <dgm:prSet presAssocID="{FC42AC3B-F384-48E9-A0A3-1A472DC8167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4E1277-8683-457F-98D1-3B33BCC51E05}" type="pres">
      <dgm:prSet presAssocID="{FC42AC3B-F384-48E9-A0A3-1A472DC81679}" presName="BalanceSpacing" presStyleCnt="0"/>
      <dgm:spPr/>
    </dgm:pt>
    <dgm:pt modelId="{C6E2883E-41B5-4FA2-BC9D-1EAE44D65C21}" type="pres">
      <dgm:prSet presAssocID="{FC42AC3B-F384-48E9-A0A3-1A472DC81679}" presName="BalanceSpacing1" presStyleCnt="0"/>
      <dgm:spPr/>
    </dgm:pt>
    <dgm:pt modelId="{F99419F4-EA6E-4D19-9156-B74D05814352}" type="pres">
      <dgm:prSet presAssocID="{586E32B0-DEA7-4779-81F0-6E579A059141}" presName="Accent1Text" presStyleLbl="node1" presStyleIdx="1" presStyleCnt="6"/>
      <dgm:spPr/>
    </dgm:pt>
    <dgm:pt modelId="{46F78FB2-04D6-440D-8FD4-2820C3163554}" type="pres">
      <dgm:prSet presAssocID="{586E32B0-DEA7-4779-81F0-6E579A059141}" presName="spaceBetweenRectangles" presStyleCnt="0"/>
      <dgm:spPr/>
    </dgm:pt>
    <dgm:pt modelId="{B983683B-9BB5-4176-BC67-0EB5F854730A}" type="pres">
      <dgm:prSet presAssocID="{9416CDA7-903D-4704-9B57-CC0F1628CADD}" presName="composite" presStyleCnt="0"/>
      <dgm:spPr/>
    </dgm:pt>
    <dgm:pt modelId="{12018A5D-DCB4-471B-AD2E-4F6918D48DC0}" type="pres">
      <dgm:prSet presAssocID="{9416CDA7-903D-4704-9B57-CC0F1628CAD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7AC3450-CE33-414A-80EB-0CE09A6DD11F}" type="pres">
      <dgm:prSet presAssocID="{9416CDA7-903D-4704-9B57-CC0F1628CAD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15AE006-F918-4E6A-814F-CF6F5B9EEFCB}" type="pres">
      <dgm:prSet presAssocID="{9416CDA7-903D-4704-9B57-CC0F1628CADD}" presName="BalanceSpacing" presStyleCnt="0"/>
      <dgm:spPr/>
    </dgm:pt>
    <dgm:pt modelId="{C2217384-FB7A-45AB-9EA8-5D1A11F99431}" type="pres">
      <dgm:prSet presAssocID="{9416CDA7-903D-4704-9B57-CC0F1628CADD}" presName="BalanceSpacing1" presStyleCnt="0"/>
      <dgm:spPr/>
    </dgm:pt>
    <dgm:pt modelId="{6D2FD821-E41C-4FD0-B027-17EB4B5A78B4}" type="pres">
      <dgm:prSet presAssocID="{0C9140F0-09C4-4BB7-960C-86298E41B0B7}" presName="Accent1Text" presStyleLbl="node1" presStyleIdx="3" presStyleCnt="6"/>
      <dgm:spPr/>
    </dgm:pt>
    <dgm:pt modelId="{A2674238-3F10-4CCA-8D63-2932B6D61C1C}" type="pres">
      <dgm:prSet presAssocID="{0C9140F0-09C4-4BB7-960C-86298E41B0B7}" presName="spaceBetweenRectangles" presStyleCnt="0"/>
      <dgm:spPr/>
    </dgm:pt>
    <dgm:pt modelId="{BEE51773-0F49-483D-AA09-A3F10F430CBA}" type="pres">
      <dgm:prSet presAssocID="{EDEF94EE-3519-451A-A583-50EF02B62499}" presName="composite" presStyleCnt="0"/>
      <dgm:spPr/>
    </dgm:pt>
    <dgm:pt modelId="{A69C914A-8406-4997-9F8A-62E6E2C8902E}" type="pres">
      <dgm:prSet presAssocID="{EDEF94EE-3519-451A-A583-50EF02B6249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6DC55E4-35E2-4089-B823-9DEFFE669EDC}" type="pres">
      <dgm:prSet presAssocID="{EDEF94EE-3519-451A-A583-50EF02B6249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B396C1F-5311-4A40-84BE-57FDEDF42815}" type="pres">
      <dgm:prSet presAssocID="{EDEF94EE-3519-451A-A583-50EF02B62499}" presName="BalanceSpacing" presStyleCnt="0"/>
      <dgm:spPr/>
    </dgm:pt>
    <dgm:pt modelId="{27F9B26B-5111-48FD-9B59-E4FB377F6ACA}" type="pres">
      <dgm:prSet presAssocID="{EDEF94EE-3519-451A-A583-50EF02B62499}" presName="BalanceSpacing1" presStyleCnt="0"/>
      <dgm:spPr/>
    </dgm:pt>
    <dgm:pt modelId="{87ACBAFA-A0A7-4217-8DE0-88B0844BFC4B}" type="pres">
      <dgm:prSet presAssocID="{E74D8695-C323-410B-8364-31D60945CEDE}" presName="Accent1Text" presStyleLbl="node1" presStyleIdx="5" presStyleCnt="6"/>
      <dgm:spPr/>
    </dgm:pt>
  </dgm:ptLst>
  <dgm:cxnLst>
    <dgm:cxn modelId="{92B96B2A-3E28-4A3D-9269-0003B952E6AE}" type="presOf" srcId="{EDEF94EE-3519-451A-A583-50EF02B62499}" destId="{A69C914A-8406-4997-9F8A-62E6E2C8902E}" srcOrd="0" destOrd="0" presId="urn:microsoft.com/office/officeart/2008/layout/AlternatingHexagons"/>
    <dgm:cxn modelId="{F0782B3D-CFC5-4ED0-A33C-0B16CADE2A64}" srcId="{BDB56470-E620-430B-975E-4D8F79986D6A}" destId="{9416CDA7-903D-4704-9B57-CC0F1628CADD}" srcOrd="1" destOrd="0" parTransId="{ED7774F5-0627-41C5-BD84-88D8A69D4BB8}" sibTransId="{0C9140F0-09C4-4BB7-960C-86298E41B0B7}"/>
    <dgm:cxn modelId="{3CC6E740-8054-4E70-B4DE-34B40C907F33}" type="presOf" srcId="{E74D8695-C323-410B-8364-31D60945CEDE}" destId="{87ACBAFA-A0A7-4217-8DE0-88B0844BFC4B}" srcOrd="0" destOrd="0" presId="urn:microsoft.com/office/officeart/2008/layout/AlternatingHexagons"/>
    <dgm:cxn modelId="{22DB6C60-E4AC-45D2-B6BB-FF029653496B}" type="presOf" srcId="{586E32B0-DEA7-4779-81F0-6E579A059141}" destId="{F99419F4-EA6E-4D19-9156-B74D05814352}" srcOrd="0" destOrd="0" presId="urn:microsoft.com/office/officeart/2008/layout/AlternatingHexagons"/>
    <dgm:cxn modelId="{CA737877-E5D1-4531-913A-6ACDAFF40C6D}" srcId="{BDB56470-E620-430B-975E-4D8F79986D6A}" destId="{EDEF94EE-3519-451A-A583-50EF02B62499}" srcOrd="2" destOrd="0" parTransId="{48799E80-2DFA-4D94-A5A7-1CE725EB4C56}" sibTransId="{E74D8695-C323-410B-8364-31D60945CEDE}"/>
    <dgm:cxn modelId="{13AC0180-531B-4E4F-A752-BF41F06EBF10}" type="presOf" srcId="{9416CDA7-903D-4704-9B57-CC0F1628CADD}" destId="{12018A5D-DCB4-471B-AD2E-4F6918D48DC0}" srcOrd="0" destOrd="0" presId="urn:microsoft.com/office/officeart/2008/layout/AlternatingHexagons"/>
    <dgm:cxn modelId="{EECFE6A9-15D9-4636-8B60-4FF169B67837}" type="presOf" srcId="{BDB56470-E620-430B-975E-4D8F79986D6A}" destId="{DDC10B1D-4F4F-4C3E-84E7-FFA8E23186B5}" srcOrd="0" destOrd="0" presId="urn:microsoft.com/office/officeart/2008/layout/AlternatingHexagons"/>
    <dgm:cxn modelId="{116186CF-A208-4D49-B752-9BCF0AA5EB86}" type="presOf" srcId="{0C9140F0-09C4-4BB7-960C-86298E41B0B7}" destId="{6D2FD821-E41C-4FD0-B027-17EB4B5A78B4}" srcOrd="0" destOrd="0" presId="urn:microsoft.com/office/officeart/2008/layout/AlternatingHexagons"/>
    <dgm:cxn modelId="{7F9A13D4-E38E-4E41-86F0-1C8E8B1F4B74}" type="presOf" srcId="{FC42AC3B-F384-48E9-A0A3-1A472DC81679}" destId="{7D851AF6-AC37-4196-8AEE-ABF7CE5ECEDB}" srcOrd="0" destOrd="0" presId="urn:microsoft.com/office/officeart/2008/layout/AlternatingHexagons"/>
    <dgm:cxn modelId="{A9A2C7DB-8C58-42A2-A27D-57146B675DE7}" srcId="{BDB56470-E620-430B-975E-4D8F79986D6A}" destId="{FC42AC3B-F384-48E9-A0A3-1A472DC81679}" srcOrd="0" destOrd="0" parTransId="{98C3B79D-E2AB-4FD8-9BE6-46B9D96AF29A}" sibTransId="{586E32B0-DEA7-4779-81F0-6E579A059141}"/>
    <dgm:cxn modelId="{50E2185E-7A63-4527-9B56-28C876FFA2DD}" type="presParOf" srcId="{DDC10B1D-4F4F-4C3E-84E7-FFA8E23186B5}" destId="{324865F9-48B4-4886-9340-1166C58FF981}" srcOrd="0" destOrd="0" presId="urn:microsoft.com/office/officeart/2008/layout/AlternatingHexagons"/>
    <dgm:cxn modelId="{DB37516F-456E-4791-A0C6-180E0A4160D0}" type="presParOf" srcId="{324865F9-48B4-4886-9340-1166C58FF981}" destId="{7D851AF6-AC37-4196-8AEE-ABF7CE5ECEDB}" srcOrd="0" destOrd="0" presId="urn:microsoft.com/office/officeart/2008/layout/AlternatingHexagons"/>
    <dgm:cxn modelId="{E9AB7128-0257-403B-A8E1-F23EE89912F1}" type="presParOf" srcId="{324865F9-48B4-4886-9340-1166C58FF981}" destId="{AF593741-9770-4911-98C7-A183484A816A}" srcOrd="1" destOrd="0" presId="urn:microsoft.com/office/officeart/2008/layout/AlternatingHexagons"/>
    <dgm:cxn modelId="{46A5B02B-95F2-4B5A-BA26-E576FD90C8E0}" type="presParOf" srcId="{324865F9-48B4-4886-9340-1166C58FF981}" destId="{5A4E1277-8683-457F-98D1-3B33BCC51E05}" srcOrd="2" destOrd="0" presId="urn:microsoft.com/office/officeart/2008/layout/AlternatingHexagons"/>
    <dgm:cxn modelId="{740BDE6B-A7AD-4087-9A40-A36BACCD4715}" type="presParOf" srcId="{324865F9-48B4-4886-9340-1166C58FF981}" destId="{C6E2883E-41B5-4FA2-BC9D-1EAE44D65C21}" srcOrd="3" destOrd="0" presId="urn:microsoft.com/office/officeart/2008/layout/AlternatingHexagons"/>
    <dgm:cxn modelId="{619EA24A-251F-4560-9C44-6B933F6B5EEF}" type="presParOf" srcId="{324865F9-48B4-4886-9340-1166C58FF981}" destId="{F99419F4-EA6E-4D19-9156-B74D05814352}" srcOrd="4" destOrd="0" presId="urn:microsoft.com/office/officeart/2008/layout/AlternatingHexagons"/>
    <dgm:cxn modelId="{3C404DE9-BAF5-44A6-A08E-692251ED8CFC}" type="presParOf" srcId="{DDC10B1D-4F4F-4C3E-84E7-FFA8E23186B5}" destId="{46F78FB2-04D6-440D-8FD4-2820C3163554}" srcOrd="1" destOrd="0" presId="urn:microsoft.com/office/officeart/2008/layout/AlternatingHexagons"/>
    <dgm:cxn modelId="{0C28D2C5-228F-41DB-9673-5B79963E64AA}" type="presParOf" srcId="{DDC10B1D-4F4F-4C3E-84E7-FFA8E23186B5}" destId="{B983683B-9BB5-4176-BC67-0EB5F854730A}" srcOrd="2" destOrd="0" presId="urn:microsoft.com/office/officeart/2008/layout/AlternatingHexagons"/>
    <dgm:cxn modelId="{963876A2-FC05-4523-AF86-A2A5D54476C1}" type="presParOf" srcId="{B983683B-9BB5-4176-BC67-0EB5F854730A}" destId="{12018A5D-DCB4-471B-AD2E-4F6918D48DC0}" srcOrd="0" destOrd="0" presId="urn:microsoft.com/office/officeart/2008/layout/AlternatingHexagons"/>
    <dgm:cxn modelId="{AE21D787-FA45-44E9-A07F-2880C5E6F015}" type="presParOf" srcId="{B983683B-9BB5-4176-BC67-0EB5F854730A}" destId="{A7AC3450-CE33-414A-80EB-0CE09A6DD11F}" srcOrd="1" destOrd="0" presId="urn:microsoft.com/office/officeart/2008/layout/AlternatingHexagons"/>
    <dgm:cxn modelId="{636EEA39-2A9C-4176-B5B0-6257AEAD3644}" type="presParOf" srcId="{B983683B-9BB5-4176-BC67-0EB5F854730A}" destId="{E15AE006-F918-4E6A-814F-CF6F5B9EEFCB}" srcOrd="2" destOrd="0" presId="urn:microsoft.com/office/officeart/2008/layout/AlternatingHexagons"/>
    <dgm:cxn modelId="{B46A0E61-1E19-4277-B591-590C0BB37C0D}" type="presParOf" srcId="{B983683B-9BB5-4176-BC67-0EB5F854730A}" destId="{C2217384-FB7A-45AB-9EA8-5D1A11F99431}" srcOrd="3" destOrd="0" presId="urn:microsoft.com/office/officeart/2008/layout/AlternatingHexagons"/>
    <dgm:cxn modelId="{ED9469B9-E3E8-479B-92C3-0F59C76A65FB}" type="presParOf" srcId="{B983683B-9BB5-4176-BC67-0EB5F854730A}" destId="{6D2FD821-E41C-4FD0-B027-17EB4B5A78B4}" srcOrd="4" destOrd="0" presId="urn:microsoft.com/office/officeart/2008/layout/AlternatingHexagons"/>
    <dgm:cxn modelId="{3018B9E3-CB4E-4B3A-9B12-866C6C948594}" type="presParOf" srcId="{DDC10B1D-4F4F-4C3E-84E7-FFA8E23186B5}" destId="{A2674238-3F10-4CCA-8D63-2932B6D61C1C}" srcOrd="3" destOrd="0" presId="urn:microsoft.com/office/officeart/2008/layout/AlternatingHexagons"/>
    <dgm:cxn modelId="{8AA39E0E-E566-4EB6-9DD4-8F759A8DC2C8}" type="presParOf" srcId="{DDC10B1D-4F4F-4C3E-84E7-FFA8E23186B5}" destId="{BEE51773-0F49-483D-AA09-A3F10F430CBA}" srcOrd="4" destOrd="0" presId="urn:microsoft.com/office/officeart/2008/layout/AlternatingHexagons"/>
    <dgm:cxn modelId="{78379D2F-A230-4049-9CE2-9E010E97ED23}" type="presParOf" srcId="{BEE51773-0F49-483D-AA09-A3F10F430CBA}" destId="{A69C914A-8406-4997-9F8A-62E6E2C8902E}" srcOrd="0" destOrd="0" presId="urn:microsoft.com/office/officeart/2008/layout/AlternatingHexagons"/>
    <dgm:cxn modelId="{04B235C8-E42A-41F4-B8F6-8BDBD85968D2}" type="presParOf" srcId="{BEE51773-0F49-483D-AA09-A3F10F430CBA}" destId="{46DC55E4-35E2-4089-B823-9DEFFE669EDC}" srcOrd="1" destOrd="0" presId="urn:microsoft.com/office/officeart/2008/layout/AlternatingHexagons"/>
    <dgm:cxn modelId="{C615BFA7-7F72-487E-B524-332413BDB2E2}" type="presParOf" srcId="{BEE51773-0F49-483D-AA09-A3F10F430CBA}" destId="{FB396C1F-5311-4A40-84BE-57FDEDF42815}" srcOrd="2" destOrd="0" presId="urn:microsoft.com/office/officeart/2008/layout/AlternatingHexagons"/>
    <dgm:cxn modelId="{A1F628D1-D9D6-4A50-8403-EADEC0FC03E7}" type="presParOf" srcId="{BEE51773-0F49-483D-AA09-A3F10F430CBA}" destId="{27F9B26B-5111-48FD-9B59-E4FB377F6ACA}" srcOrd="3" destOrd="0" presId="urn:microsoft.com/office/officeart/2008/layout/AlternatingHexagons"/>
    <dgm:cxn modelId="{4B56C7C1-4668-4302-9198-AA4A4D16D5E6}" type="presParOf" srcId="{BEE51773-0F49-483D-AA09-A3F10F430CBA}" destId="{87ACBAFA-A0A7-4217-8DE0-88B0844BFC4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51AF6-AC37-4196-8AEE-ABF7CE5ECEDB}">
      <dsp:nvSpPr>
        <dsp:cNvPr id="0" name=""/>
        <dsp:cNvSpPr/>
      </dsp:nvSpPr>
      <dsp:spPr>
        <a:xfrm rot="5400000">
          <a:off x="3503871" y="10810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ASP.NET </a:t>
          </a:r>
          <a:r>
            <a:rPr lang="en-US" sz="1500" kern="1200" dirty="0" err="1"/>
            <a:t>WebForms</a:t>
          </a:r>
          <a:endParaRPr lang="en-US" sz="1500" kern="1200" dirty="0"/>
        </a:p>
      </dsp:txBody>
      <dsp:txXfrm rot="-5400000">
        <a:off x="3834481" y="257829"/>
        <a:ext cx="987094" cy="1134591"/>
      </dsp:txXfrm>
    </dsp:sp>
    <dsp:sp modelId="{AF593741-9770-4911-98C7-A183484A816A}">
      <dsp:nvSpPr>
        <dsp:cNvPr id="0" name=""/>
        <dsp:cNvSpPr/>
      </dsp:nvSpPr>
      <dsp:spPr>
        <a:xfrm>
          <a:off x="5088561" y="330630"/>
          <a:ext cx="1839519" cy="98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419F4-EA6E-4D19-9156-B74D05814352}">
      <dsp:nvSpPr>
        <dsp:cNvPr id="0" name=""/>
        <dsp:cNvSpPr/>
      </dsp:nvSpPr>
      <dsp:spPr>
        <a:xfrm rot="5400000">
          <a:off x="1955114" y="10810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85724" y="257829"/>
        <a:ext cx="987094" cy="1134591"/>
      </dsp:txXfrm>
    </dsp:sp>
    <dsp:sp modelId="{12018A5D-DCB4-471B-AD2E-4F6918D48DC0}">
      <dsp:nvSpPr>
        <dsp:cNvPr id="0" name=""/>
        <dsp:cNvSpPr/>
      </dsp:nvSpPr>
      <dsp:spPr>
        <a:xfrm rot="5400000">
          <a:off x="2726525" y="150719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Razor</a:t>
          </a:r>
        </a:p>
      </dsp:txBody>
      <dsp:txXfrm rot="-5400000">
        <a:off x="3057135" y="1656919"/>
        <a:ext cx="987094" cy="1134591"/>
      </dsp:txXfrm>
    </dsp:sp>
    <dsp:sp modelId="{A7AC3450-CE33-414A-80EB-0CE09A6DD11F}">
      <dsp:nvSpPr>
        <dsp:cNvPr id="0" name=""/>
        <dsp:cNvSpPr/>
      </dsp:nvSpPr>
      <dsp:spPr>
        <a:xfrm>
          <a:off x="994146" y="1729719"/>
          <a:ext cx="1780180" cy="98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D821-E41C-4FD0-B027-17EB4B5A78B4}">
      <dsp:nvSpPr>
        <dsp:cNvPr id="0" name=""/>
        <dsp:cNvSpPr/>
      </dsp:nvSpPr>
      <dsp:spPr>
        <a:xfrm rot="5400000">
          <a:off x="4275282" y="150719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605892" y="1656919"/>
        <a:ext cx="987094" cy="1134591"/>
      </dsp:txXfrm>
    </dsp:sp>
    <dsp:sp modelId="{A69C914A-8406-4997-9F8A-62E6E2C8902E}">
      <dsp:nvSpPr>
        <dsp:cNvPr id="0" name=""/>
        <dsp:cNvSpPr/>
      </dsp:nvSpPr>
      <dsp:spPr>
        <a:xfrm rot="5400000">
          <a:off x="3503871" y="290628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HTML + JS</a:t>
          </a:r>
        </a:p>
      </dsp:txBody>
      <dsp:txXfrm rot="-5400000">
        <a:off x="3834481" y="3056009"/>
        <a:ext cx="987094" cy="1134591"/>
      </dsp:txXfrm>
    </dsp:sp>
    <dsp:sp modelId="{46DC55E4-35E2-4089-B823-9DEFFE669EDC}">
      <dsp:nvSpPr>
        <dsp:cNvPr id="0" name=""/>
        <dsp:cNvSpPr/>
      </dsp:nvSpPr>
      <dsp:spPr>
        <a:xfrm>
          <a:off x="5088561" y="3128809"/>
          <a:ext cx="1839519" cy="98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CBAFA-A0A7-4217-8DE0-88B0844BFC4B}">
      <dsp:nvSpPr>
        <dsp:cNvPr id="0" name=""/>
        <dsp:cNvSpPr/>
      </dsp:nvSpPr>
      <dsp:spPr>
        <a:xfrm rot="5400000">
          <a:off x="1955114" y="2906287"/>
          <a:ext cx="1648315" cy="14340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85724" y="3056009"/>
        <a:ext cx="987094" cy="113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50138-9AA3-4CD1-9054-44C315AF330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CB2D-701C-42E8-ACC2-94640CC9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history of user interface design on top of ASP.NET</a:t>
            </a:r>
          </a:p>
          <a:p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 err="1"/>
              <a:t>WebForms</a:t>
            </a:r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/>
              <a:t>Razor</a:t>
            </a:r>
          </a:p>
          <a:p>
            <a:pPr marL="181240" indent="-181240">
              <a:buFontTx/>
              <a:buChar char="-"/>
            </a:pPr>
            <a:r>
              <a:rPr lang="en-US" dirty="0"/>
              <a:t>Raw HTML / Single Applications / Webpack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new ways to developing client side applications</a:t>
            </a:r>
          </a:p>
          <a:p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/>
              <a:t>Angular</a:t>
            </a:r>
          </a:p>
          <a:p>
            <a:pPr marL="181240" indent="-181240">
              <a:buFontTx/>
              <a:buChar char="-"/>
            </a:pPr>
            <a:r>
              <a:rPr lang="en-US" dirty="0"/>
              <a:t>React</a:t>
            </a:r>
          </a:p>
          <a:p>
            <a:pPr marL="181240" indent="-181240">
              <a:buFontTx/>
              <a:buChar char="-"/>
            </a:pPr>
            <a:r>
              <a:rPr lang="en-US" dirty="0"/>
              <a:t>Vue</a:t>
            </a:r>
          </a:p>
          <a:p>
            <a:pPr marL="181240" indent="-181240">
              <a:buFontTx/>
              <a:buChar char="-"/>
            </a:pPr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/>
              <a:t>CLI based, meaning the development and deployment happen outside of backend application</a:t>
            </a:r>
          </a:p>
          <a:p>
            <a:pPr marL="181240" indent="-181240">
              <a:buFontTx/>
              <a:buChar char="-"/>
            </a:pPr>
            <a:r>
              <a:rPr lang="en-US" dirty="0"/>
              <a:t>Front end app doesn’t CARE where the data comes from, it cares about UI assets</a:t>
            </a:r>
          </a:p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5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new ways to developing client side applications</a:t>
            </a:r>
          </a:p>
          <a:p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/>
              <a:t>Angular</a:t>
            </a:r>
          </a:p>
          <a:p>
            <a:pPr marL="181240" indent="-181240">
              <a:buFontTx/>
              <a:buChar char="-"/>
            </a:pPr>
            <a:r>
              <a:rPr lang="en-US" dirty="0"/>
              <a:t>React</a:t>
            </a:r>
          </a:p>
          <a:p>
            <a:pPr marL="181240" indent="-181240">
              <a:buFontTx/>
              <a:buChar char="-"/>
            </a:pPr>
            <a:r>
              <a:rPr lang="en-US" dirty="0"/>
              <a:t>Vue</a:t>
            </a:r>
          </a:p>
          <a:p>
            <a:pPr marL="181240" indent="-181240">
              <a:buFontTx/>
              <a:buChar char="-"/>
            </a:pPr>
            <a:endParaRPr lang="en-US" dirty="0"/>
          </a:p>
          <a:p>
            <a:pPr marL="181240" indent="-181240">
              <a:buFontTx/>
              <a:buChar char="-"/>
            </a:pPr>
            <a:r>
              <a:rPr lang="en-US" dirty="0"/>
              <a:t>CLI based, meaning the development and deployment happen outside of backend application</a:t>
            </a:r>
          </a:p>
          <a:p>
            <a:pPr marL="181240" indent="-181240">
              <a:buFontTx/>
              <a:buChar char="-"/>
            </a:pPr>
            <a:r>
              <a:rPr lang="en-US" dirty="0"/>
              <a:t>Front end app doesn’t CARE where the data comes from, it cares about UI assets</a:t>
            </a:r>
          </a:p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B83-7100-41B6-A369-8AAC8F90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67A3-635E-4FB2-B552-7E71FC1B7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D01B-E8D7-4495-A692-09137414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B773-7C87-4E9A-A5A5-47222725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BE35-2D8C-4F72-B325-C24C06C5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B5A6-4CA3-44E8-8073-8F6B96A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7D27-29F6-49E5-A946-D41D91602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10A2-33FF-4DA4-8E7D-6E9BE9A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190F-2B63-4BDD-AAC6-FD4DFE4C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2A04-D56B-471B-901C-AD246D08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E37DC-DE08-4B66-B0F2-26352BC75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B623B-9E1D-43E9-9025-88FC4CB8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335D-CEDF-41D9-8F5C-96469BF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8994-8624-4218-8314-FC092B92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17FD-FCE3-49C5-9B2F-C8C3B73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119416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581020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8480-C8F2-4B82-8CC1-F2F5A49F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E096-147F-4091-A784-45C4C5D1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C652-2646-4E29-B49B-0B71DCDA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169C-777E-4AC5-8447-410A671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2FA3-BDDB-4828-AB0B-0CB75C8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850-6A4D-4806-83C3-34FFED01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CEB3-8703-42CE-83AE-1A5C3E36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E4E5-00A8-4020-BD90-F75046EF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B427-15D2-48DD-8294-5975BFB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F758-A904-4663-9E9B-360E16C6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514-BAAF-4056-BDC8-50FA09C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AA92-FD08-4052-8A3C-5591BA15C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D3AC2-B247-4F49-A48F-44060704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FA86-7AAE-407C-AA45-AD5348BE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7BDE3-6131-41C4-B544-61B6B0B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79DE-D9E1-4755-80FF-9D74F203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67AE-CF49-4DB2-BEEC-D60BE40B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D8E6-663A-4301-A610-A223C33B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6128A-20DF-4B1E-8C56-74DD90BE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56F6-03A9-4EDC-A79C-882F1E3CA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9AA08-7C40-43D2-8A67-B643136D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C063-B637-4768-85FE-79CB7A7C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CF139-A9FB-4827-A113-702EC878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84DC-3285-48D3-995F-216D650B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9836-27A0-4383-92A5-62AEE7DB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A2FFA-172F-4675-8D1F-6C8886D2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6634-7105-4F1E-8DD5-D43918D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2F5E1-A120-4C4F-959B-BCB89D66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BD100-5D56-46EA-B209-BA93D437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5573B-5440-45B5-A42F-338DF9D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646CB-C812-43D7-A08F-79FE3DD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3438-C551-4D10-8BF3-5C873F26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8E4E-5C45-45B3-8A0D-A703434D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B055-1591-4D5F-A302-052BA25A8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0224-5150-4B72-9C39-32FBA42F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6CE8-A71E-435C-A628-E21BA1BB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EE23-BBC8-4E9A-B6C8-49CCBEF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5EC5-E08B-41CF-8FB4-13AD8E3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CF38B-23FC-4AA3-BF5F-B7710BFD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A474-C43B-4B97-9FC3-7EEFF52C2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1055-4388-4F66-959E-415F975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44B0-25D1-4288-A470-83167E96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92683-5F51-4E27-877D-706DB003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E753E-090F-4698-94F4-41552730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DC72-9EFB-4375-BAFA-135A3987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0BDB-89DF-46FA-9365-841BB0E9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5144-DE54-4595-9F44-55EDD69F12A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514-6FFB-4E34-A15B-B652E04DB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6DBE-54F5-4B62-8DD0-27339585D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7773-408C-4AB4-B255-C89350CF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73C6-62A2-4595-B881-8C2139A8A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D98A7-23F6-4ADD-A178-6BE0622C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228D-178F-4A8F-95ED-F155A356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Applications of the Past (for .NET)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2DEEA2-F101-499B-A7B7-9889309C4A86}"/>
              </a:ext>
            </a:extLst>
          </p:cNvPr>
          <p:cNvGraphicFramePr/>
          <p:nvPr/>
        </p:nvGraphicFramePr>
        <p:xfrm>
          <a:off x="2134886" y="1562583"/>
          <a:ext cx="7922228" cy="444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4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097-B269-47D1-AA89-055F5FB0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Ways To Develop Client-Side Applications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BF93A01-74EA-4F06-BC45-BC1F08FECB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57" y="1436688"/>
            <a:ext cx="9649486" cy="47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097-B269-47D1-AA89-055F5FB0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Ways To Develop Client-Side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8F50-6B71-4712-9B15-FDB0977BD4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CLI-based</a:t>
            </a:r>
          </a:p>
          <a:p>
            <a:endParaRPr lang="en-US" dirty="0"/>
          </a:p>
          <a:p>
            <a:r>
              <a:rPr lang="en-US" dirty="0"/>
              <a:t>Development and Deployment happens outside of the backend application</a:t>
            </a:r>
          </a:p>
          <a:p>
            <a:endParaRPr lang="en-US" dirty="0"/>
          </a:p>
          <a:p>
            <a:r>
              <a:rPr lang="en-US" dirty="0"/>
              <a:t>Front end doesn’t care where it is served from.</a:t>
            </a:r>
          </a:p>
          <a:p>
            <a:endParaRPr lang="en-US" dirty="0"/>
          </a:p>
          <a:p>
            <a:r>
              <a:rPr lang="en-US" dirty="0"/>
              <a:t>Front end doesn’t care where it gets data from.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62AB996-1882-4F2B-B787-5DF48B5240F2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2552885"/>
            <a:ext cx="4994275" cy="24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545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Single Page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1339069" y="2909169"/>
            <a:ext cx="3745410" cy="251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 Access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Authorization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7107521" y="2909169"/>
            <a:ext cx="3745410" cy="25193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</a:t>
            </a:r>
          </a:p>
          <a:p>
            <a:pPr algn="ctr"/>
            <a:r>
              <a:rPr lang="en-US" dirty="0"/>
              <a:t>(Front-end)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State Management (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 fetching (</a:t>
            </a:r>
            <a:r>
              <a:rPr lang="en-US" dirty="0" err="1"/>
              <a:t>Axios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66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does a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260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Single Page Applications</vt:lpstr>
      <vt:lpstr>Client-Side Applications of the Past (for .NET)</vt:lpstr>
      <vt:lpstr>New Ways To Develop Client-Side Applications</vt:lpstr>
      <vt:lpstr>New Ways To Develop Client-Side Applications</vt:lpstr>
      <vt:lpstr>Architecture of a Single Page Application</vt:lpstr>
      <vt:lpstr>Question: How does a SPA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Griffin</dc:creator>
  <cp:lastModifiedBy>Kevin Griffin</cp:lastModifiedBy>
  <cp:revision>2</cp:revision>
  <dcterms:created xsi:type="dcterms:W3CDTF">2021-07-26T16:05:37Z</dcterms:created>
  <dcterms:modified xsi:type="dcterms:W3CDTF">2021-07-28T18:28:21Z</dcterms:modified>
</cp:coreProperties>
</file>