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8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F4BDC0-FD46-4B51-B53E-51AA39D6F9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9238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813748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51D-1C86-4282-8478-C29BD72F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VueJS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3C99-05C7-4B5C-ADF3-3FE3C09F9B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VueJS</a:t>
            </a:r>
            <a:r>
              <a:rPr lang="en-US" dirty="0"/>
              <a:t> is a client-side framework for building web applications.</a:t>
            </a:r>
          </a:p>
          <a:p>
            <a:endParaRPr lang="en-US" dirty="0"/>
          </a:p>
          <a:p>
            <a:r>
              <a:rPr lang="en-US" dirty="0"/>
              <a:t>It is component-based.</a:t>
            </a:r>
          </a:p>
          <a:p>
            <a:endParaRPr lang="en-US" dirty="0"/>
          </a:p>
          <a:p>
            <a:r>
              <a:rPr lang="en-US" dirty="0"/>
              <a:t>Each component can maintain its own: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endParaRPr lang="en-US" dirty="0"/>
          </a:p>
          <a:p>
            <a:r>
              <a:rPr lang="en-US" dirty="0"/>
              <a:t>Limited opinion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7CA777-8D3D-48B6-8192-A19A7808125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359525" y="1703834"/>
            <a:ext cx="4994275" cy="41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35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in Vue.JS CDN</a:t>
            </a:r>
          </a:p>
        </p:txBody>
      </p:sp>
    </p:spTree>
    <p:extLst>
      <p:ext uri="{BB962C8B-B14F-4D97-AF65-F5344CB8AC3E}">
        <p14:creationId xmlns:p14="http://schemas.microsoft.com/office/powerpoint/2010/main" val="98636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Command Line Interface (</a:t>
            </a:r>
            <a:r>
              <a:rPr lang="en-US" dirty="0">
                <a:hlinkClick r:id="rId2"/>
              </a:rPr>
              <a:t>https://cli.vuejs.org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65E3F-35EA-4551-9D16-5E373B3F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05" y="3233762"/>
            <a:ext cx="54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https://vitejs.dev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BDC15-3760-43F0-BF88-814B012C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43" y="3167095"/>
            <a:ext cx="5285714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8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Application with </a:t>
            </a:r>
            <a:r>
              <a:rPr lang="en-US" dirty="0" err="1"/>
              <a:t>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Setting up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/exercises/1_SettingUpVite folder and open the README.md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4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Explained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DBE11-6E5C-4873-85FC-DD5F6605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4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9800</TotalTime>
  <Words>130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VueJS Fundamentals</vt:lpstr>
      <vt:lpstr>What is VueJS?</vt:lpstr>
      <vt:lpstr>Creating a New VueJS Application</vt:lpstr>
      <vt:lpstr>Creating a New VueJS Application</vt:lpstr>
      <vt:lpstr>Creating a New VueJS Application</vt:lpstr>
      <vt:lpstr>Creating a New VueJS Application</vt:lpstr>
      <vt:lpstr>Demo</vt:lpstr>
      <vt:lpstr>Hands On Lab: Setting up Vite</vt:lpstr>
      <vt:lpstr>Components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2</cp:revision>
  <dcterms:created xsi:type="dcterms:W3CDTF">2021-07-19T21:06:45Z</dcterms:created>
  <dcterms:modified xsi:type="dcterms:W3CDTF">2021-07-26T16:26:54Z</dcterms:modified>
</cp:coreProperties>
</file>