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302" r:id="rId4"/>
    <p:sldId id="303" r:id="rId5"/>
    <p:sldId id="304" r:id="rId6"/>
    <p:sldId id="305" r:id="rId7"/>
    <p:sldId id="306" r:id="rId8"/>
    <p:sldId id="308" r:id="rId9"/>
    <p:sldId id="30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B5EF-9A7B-41FF-9FDA-7B68C298A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B67D7-B9D6-4D9D-9188-9AFBD844C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AFFB4-7899-40CE-8356-0471DE62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9214C-32D0-4092-829E-D065F46F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9A1D7-9D03-49E3-8F95-AACC6342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5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08DC-CB8A-4FA8-9FF1-8CF6CC00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1B0FF-8539-4982-ADD1-FA5CDFE45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70DF0-F3D0-475E-BC52-81A0B12C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6E185-5216-46DD-9DD6-F9C0288C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1C3DF-FF91-4EC0-BF0D-59A55BB5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B43F9-3AA6-48DF-9316-8912E86A6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6C7D7-9B7D-48E9-84A2-045265276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3F5FF-2EA9-4520-9DAA-33D021A8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3827C-27B2-47AC-830A-1205CE3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5AD3D-C426-42CE-AAA5-B9733956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54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C59F-3729-44B0-9FD1-C8892911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FF256-E6B6-4876-879B-D8C68AFEC7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27017"/>
            <a:ext cx="4994564" cy="46966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2F4BDC0-FD46-4B51-B53E-51AA39D6F9C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59238" y="1427017"/>
            <a:ext cx="4994564" cy="46966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8813748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CDEC-7292-4A86-ADB3-D160256A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D375-FA04-492E-B5DC-BD90EABA3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12148-B65B-4A07-90CB-902077AE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A6516-9A9D-40E0-9DEB-95ECF230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4A14-BA80-4308-AD26-70FED5FB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0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F339-80EB-4B37-86E6-C07E242B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A42C-A384-47A0-B5A4-D6913FAD7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E16C7-E041-4B17-B2FC-159B263E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A5015-FBFF-4B89-8494-5B504E9D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5C24B-1E57-4200-9791-3EDCA438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6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B54D-C967-4A1C-A9E7-75A97ECB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EA0F-1124-47CE-BE7D-ACF656F88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E6769-C3E2-4B3B-B538-0A2CB8081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97B96-C451-4581-B1CF-8D2F20A1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EA8D2-7F6B-4E07-92E6-53A44734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FB794-93DE-4AC3-A61C-055FE4E7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9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CE96-B1CA-4AE1-9E9E-B94338F2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036B9-CC44-4D51-829A-7A9B0E5FA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C43E5-F368-4DB8-A18E-D1F11B97C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A92A3-4CFD-415F-9042-B7DE43620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9C44A-1C40-42F0-8E91-561162452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DF87A-0529-4EDA-800A-7D3CA3EC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35DAA-4482-402E-ACF3-7F89D173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DC5EA-EC6B-446C-AD64-4245F1EB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9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D457-010C-4999-B869-9A7F5EC1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74251-3793-46FA-A03A-9411E721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125AE-5635-4196-BC5A-1C002052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6C2F4-8382-458E-A251-48EC09D8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6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3B391-9FBD-486A-9815-0712B53E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2765E-6F40-44D5-A40E-990F05FA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37011-3EF1-44E1-A646-17718521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8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1933-61EE-4B33-BAC0-08C13DC8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45B2-32AC-4C67-B1D8-58FF5B58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84449-D887-401A-B930-1442F4868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131A-25AC-42F0-A15F-A0E5D364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7E969-ACE0-4A2A-8C24-FADACD9B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6C6D4-304E-461D-87C0-4BA9F8C1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8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C73A-7040-4280-9AEC-F34E9159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4C8A9-0FE0-47E4-8818-2D7506C76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20DD2-C286-41EB-B077-E8C5E1D7C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A2023-9861-4914-8EA7-EB61E966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1D059-BF02-4448-924F-AAC80F5F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1885A-7DEE-49DE-8B6D-6557296D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B1DD5-86CA-46B4-8F24-EE96219D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C9AFB-0752-4250-9453-D63996C50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7EC29-879A-4BE2-9EC9-644F37999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491D6-D58D-44B5-AD9D-0243D7ABB41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B657-1DD6-406A-B8B1-AD1BCE0DA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08EFA-0F36-4A2E-AE99-F4D202B52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7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li.vuej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vitejs.dev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3292-ED95-46AD-87BC-A9217D3EC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VueJS</a:t>
            </a:r>
            <a:r>
              <a:rPr lang="en-US" dirty="0"/>
              <a:t>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0BF72-FE3D-47DA-9BBB-5D256CFD0C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2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951D-1C86-4282-8478-C29BD72F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VueJS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E3C99-05C7-4B5C-ADF3-3FE3C09F9B4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VueJS</a:t>
            </a:r>
            <a:r>
              <a:rPr lang="en-US" dirty="0"/>
              <a:t> is a client-side framework for building web applications.</a:t>
            </a:r>
          </a:p>
          <a:p>
            <a:endParaRPr lang="en-US" dirty="0"/>
          </a:p>
          <a:p>
            <a:r>
              <a:rPr lang="en-US" dirty="0"/>
              <a:t>It is component-based.</a:t>
            </a:r>
          </a:p>
          <a:p>
            <a:endParaRPr lang="en-US" dirty="0"/>
          </a:p>
          <a:p>
            <a:r>
              <a:rPr lang="en-US" dirty="0"/>
              <a:t>Each component can maintain its own:</a:t>
            </a:r>
          </a:p>
          <a:p>
            <a:pPr lvl="1"/>
            <a:r>
              <a:rPr lang="en-US" dirty="0"/>
              <a:t>Template</a:t>
            </a:r>
          </a:p>
          <a:p>
            <a:pPr lvl="1"/>
            <a:r>
              <a:rPr lang="en-US" dirty="0"/>
              <a:t>Styles</a:t>
            </a:r>
          </a:p>
          <a:p>
            <a:pPr lvl="1"/>
            <a:r>
              <a:rPr lang="en-US" dirty="0"/>
              <a:t>State</a:t>
            </a:r>
          </a:p>
          <a:p>
            <a:pPr lvl="1"/>
            <a:r>
              <a:rPr lang="en-US" dirty="0"/>
              <a:t>Properties</a:t>
            </a:r>
          </a:p>
          <a:p>
            <a:pPr lvl="1"/>
            <a:r>
              <a:rPr lang="en-US" dirty="0"/>
              <a:t>Events</a:t>
            </a:r>
          </a:p>
          <a:p>
            <a:pPr lvl="1"/>
            <a:endParaRPr lang="en-US" dirty="0"/>
          </a:p>
          <a:p>
            <a:r>
              <a:rPr lang="en-US" dirty="0"/>
              <a:t>Limited opinion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97CA777-8D3D-48B6-8192-A19A7808125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359525" y="1703834"/>
            <a:ext cx="4994275" cy="414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0358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D0419D-B1A3-4E44-BD7F-21DF503B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</a:t>
            </a:r>
            <a:r>
              <a:rPr lang="en-US" dirty="0" err="1"/>
              <a:t>VueJS</a:t>
            </a:r>
            <a:r>
              <a:rPr lang="en-US" dirty="0"/>
              <a:t>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5A7E8-B8FF-4510-9CAA-2095698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6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D0419D-B1A3-4E44-BD7F-21DF503B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</a:t>
            </a:r>
            <a:r>
              <a:rPr lang="en-US" dirty="0" err="1"/>
              <a:t>VueJS</a:t>
            </a:r>
            <a:r>
              <a:rPr lang="en-US" dirty="0"/>
              <a:t>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5A7E8-B8FF-4510-9CAA-2095698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in Vue.JS CDN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3E8C49-A926-47E7-878E-F318AC300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166" y="2680761"/>
            <a:ext cx="6815667" cy="363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6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D0419D-B1A3-4E44-BD7F-21DF503B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</a:t>
            </a:r>
            <a:r>
              <a:rPr lang="en-US" dirty="0" err="1"/>
              <a:t>VueJS</a:t>
            </a:r>
            <a:r>
              <a:rPr lang="en-US" dirty="0"/>
              <a:t>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5A7E8-B8FF-4510-9CAA-2095698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Vue Command Line Interface (</a:t>
            </a:r>
            <a:r>
              <a:rPr lang="en-US" dirty="0">
                <a:hlinkClick r:id="rId2"/>
              </a:rPr>
              <a:t>https://cli.vuejs.org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565E3F-35EA-4551-9D16-5E373B3FD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905" y="3233762"/>
            <a:ext cx="5476190" cy="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3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D0419D-B1A3-4E44-BD7F-21DF503B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</a:t>
            </a:r>
            <a:r>
              <a:rPr lang="en-US" dirty="0" err="1"/>
              <a:t>VueJS</a:t>
            </a:r>
            <a:r>
              <a:rPr lang="en-US" dirty="0"/>
              <a:t>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5A7E8-B8FF-4510-9CAA-2095698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Vite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https://vitejs.dev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2BDC15-3760-43F0-BF88-814B012CA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143" y="3167095"/>
            <a:ext cx="5285714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85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D6E-C0AB-44A7-A98D-844F72EB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E8774-84E4-4254-8E7C-EB56350D7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 New Application with </a:t>
            </a:r>
            <a:r>
              <a:rPr lang="en-US" dirty="0" err="1"/>
              <a:t>Vite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63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D6E-C0AB-44A7-A98D-844F72EB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Lab: Setting up </a:t>
            </a:r>
            <a:r>
              <a:rPr lang="en-US" dirty="0" err="1"/>
              <a:t>Vite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27E44-DADC-41F8-84F2-546245FDF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haven’t already, pull the latest GitHub repo for this workshop</a:t>
            </a:r>
          </a:p>
          <a:p>
            <a:endParaRPr lang="en-US" dirty="0"/>
          </a:p>
          <a:p>
            <a:r>
              <a:rPr lang="en-US" dirty="0"/>
              <a:t>Go to the /exercises/1_SettingUpVite folder and open the README.md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Length</a:t>
            </a:r>
            <a:r>
              <a:rPr lang="en-US"/>
              <a:t>: 15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4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FB4EC9-1E18-4C62-86B8-CF490AF9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Explained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CEBB37-7890-4502-81E6-D05C040CD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Vue.JS</a:t>
            </a:r>
          </a:p>
        </p:txBody>
      </p:sp>
    </p:spTree>
    <p:extLst>
      <p:ext uri="{BB962C8B-B14F-4D97-AF65-F5344CB8AC3E}">
        <p14:creationId xmlns:p14="http://schemas.microsoft.com/office/powerpoint/2010/main" val="280744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9803</TotalTime>
  <Words>133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VueJS Fundamentals</vt:lpstr>
      <vt:lpstr>What is VueJS?</vt:lpstr>
      <vt:lpstr>Creating a New VueJS Application</vt:lpstr>
      <vt:lpstr>Creating a New VueJS Application</vt:lpstr>
      <vt:lpstr>Creating a New VueJS Application</vt:lpstr>
      <vt:lpstr>Creating a New VueJS Application</vt:lpstr>
      <vt:lpstr>Demo</vt:lpstr>
      <vt:lpstr>Hands On Lab: Setting up Vite</vt:lpstr>
      <vt:lpstr>Components Explained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 Fundamentals</dc:title>
  <dc:creator>Kevin Griffin</dc:creator>
  <cp:lastModifiedBy>Kevin Griffin</cp:lastModifiedBy>
  <cp:revision>3</cp:revision>
  <dcterms:created xsi:type="dcterms:W3CDTF">2021-07-19T21:06:45Z</dcterms:created>
  <dcterms:modified xsi:type="dcterms:W3CDTF">2021-07-30T18:47:35Z</dcterms:modified>
</cp:coreProperties>
</file>