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301" r:id="rId5"/>
    <p:sldId id="262" r:id="rId6"/>
    <p:sldId id="263" r:id="rId7"/>
    <p:sldId id="258" r:id="rId8"/>
    <p:sldId id="259" r:id="rId9"/>
    <p:sldId id="261" r:id="rId10"/>
    <p:sldId id="265" r:id="rId11"/>
    <p:sldId id="266" r:id="rId12"/>
    <p:sldId id="267" r:id="rId13"/>
    <p:sldId id="26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47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0A63-D2BA-4FAD-8FDA-595F3302631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5BA4B-088F-452E-9393-5582BCD5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2113-3902-46C7-8C03-F31A8358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20027-283E-47E2-B6B4-D9C6B70F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270E-B3BA-414F-AF63-A99EBB92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A59D-F5E9-456A-9D06-B42A258C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2B77-C0AF-4A87-B5F5-DA1D1EF6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0A5D-D335-49A3-9D2A-7D776F0D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D9EC-8561-4C18-8B39-6A7B76FE6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0B9D-6AA8-4131-A473-96F2DF17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335B-F1D0-4424-810B-DE480D6F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2E69-0FF3-4BC1-BA48-EE846966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9AF35-58AB-4D0F-B424-B3B3BC9B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D3994-40BE-49EE-B38A-7A161300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DF7E-6B78-4282-94D2-AF4340DE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4FF4-4166-44AD-97EB-9E8B80B3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585AD-F12D-4160-B780-A4C50AD8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 Shot and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0AFE63-B840-4A63-82BD-FADCF1602E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05126" y="1501254"/>
            <a:ext cx="5608868" cy="45310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0891B0A-8E51-492B-A8BA-5290F2C4567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309212" y="150125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DEF2D-FE78-4F94-A66B-022235439D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04963" y="5228952"/>
            <a:ext cx="2919412" cy="25558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Enter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6C69368-FAC4-404C-A460-9A032CE338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4963" y="5532615"/>
            <a:ext cx="2919412" cy="25558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3335497452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69F4-E4A9-4A00-A2D0-7E015494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7824-84C5-40E4-867E-031E37B9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5F66-9ECC-407F-A229-73D5147C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00C0-1F12-4085-9099-731A7CF9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09EB-0A3E-4964-A119-ED2F02C7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960D-1ACC-47FA-AAB8-F7C20184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4C1D-0172-4ABE-B4FE-EEEB26DD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E1A0-482C-45B4-8D5A-65929EA4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1BB9-F898-4726-94A8-C23EAEE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53F9-7609-4A1D-A1D1-E5F69F2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32D7-0C0F-47D0-AFB3-CC1B596A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2788-EF9A-40E4-954F-30E23B7EB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D0B5-6738-4816-9090-F2CD62E5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B90E-F274-48CE-B7D6-921789F1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9402-98AD-4701-AF3A-2A3DBD8B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094C-84BE-473D-816D-D88010B9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6B1B-84D0-4772-90D4-C53867F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9F894-FC66-4234-A0C7-DE069CD2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1756A-DE56-4DFF-BA91-58B4539B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B5867-C941-4755-8808-918F0BE34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35515-3538-407F-A0C3-3F6BD8DB1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2BCB5-FAFE-4253-95B6-6E53BF1F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0EBB1-401F-4604-A83E-83A43EA5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91371-F382-45EE-9A9B-4CA0642A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8BEB-7878-4E78-B70D-9F280077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FD39C-DED3-4796-A53F-308CADBE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22C89-E774-4FE3-8BF7-395D80E7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49C7F-6C29-44D2-A2F5-86868CB7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0C8FB-1E80-4CD2-9C9B-B2AA501F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DDB6C-57DC-4ABF-ADE1-DABD56AF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B482E-DC09-46B6-A3FE-65ED2375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A43-C6F4-442B-A45C-D902D7FF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FE25-B2D8-4474-8EE5-DB2D2362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4EFE-115B-4630-9601-D6EF5F718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2AA6C-7E66-40D6-9190-30D77D8E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1DF5-0846-435B-A92A-2D98D1F8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0480-AEF6-4E55-8E8B-ADC50BB1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1620-4327-41D3-A0C3-CD8D66EF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2D339-AE9A-4346-B613-88EC92EC5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82430-3824-436A-9318-1FE6B28CD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3F782-A289-4DA6-922E-224411BB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2609-F6B3-42BB-803D-F342DB60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499D6-0553-4118-911C-94EEA36F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723BD-02AD-4BF1-9DFC-934F1DBD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B7D8-0D8C-41A3-AA87-C15056D9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B6CA-6332-41F6-87BB-AD74057D6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3C2E-BA87-4955-BF54-308F6A2E8D4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B4F4-FF23-42C7-AAE9-A91B4F8D2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91428-EB1A-4EC8-8AB2-ADCE5CBD8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vuejs/devtoo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E25-2229-41A4-9C11-F8B5AB2BC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Single Page Applications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VueJS</a:t>
            </a:r>
            <a:r>
              <a:rPr lang="en-US" dirty="0"/>
              <a:t> and ASP.NET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7F0B6-F205-4E88-B699-133F243BE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5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0F4B-6D2E-4D1E-847E-13B84827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AA3B-E760-435A-90F0-FC602D261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https://devtools.vuejs.org/guide/installation.html</a:t>
            </a:r>
          </a:p>
        </p:txBody>
      </p:sp>
    </p:spTree>
    <p:extLst>
      <p:ext uri="{BB962C8B-B14F-4D97-AF65-F5344CB8AC3E}">
        <p14:creationId xmlns:p14="http://schemas.microsoft.com/office/powerpoint/2010/main" val="206152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A2300-65D1-44A5-B448-3F899798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8EC03-6AB7-4EA8-8760-074E9135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https://github.com/vuejs/devtools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B1F07942-F91D-4471-A023-003CA663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05" y="2489440"/>
            <a:ext cx="9848295" cy="400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6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485212-52A0-402A-9FBA-11DBC91D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133419"/>
            <a:ext cx="7220958" cy="2591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A80487-11B6-4BC2-8CCA-7771ADB2D230}"/>
              </a:ext>
            </a:extLst>
          </p:cNvPr>
          <p:cNvSpPr/>
          <p:nvPr/>
        </p:nvSpPr>
        <p:spPr>
          <a:xfrm>
            <a:off x="4505898" y="4252511"/>
            <a:ext cx="1211855" cy="4830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F510-6789-4958-8BF9-67707AB7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Launch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A699-FEB1-45A6-9122-161BAA4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soon: Building Single Page Applications with </a:t>
            </a:r>
            <a:r>
              <a:rPr lang="en-US" dirty="0" err="1"/>
              <a:t>VueJS</a:t>
            </a:r>
            <a:r>
              <a:rPr lang="en-US" dirty="0"/>
              <a:t> and ASP.NET video course</a:t>
            </a:r>
          </a:p>
          <a:p>
            <a:endParaRPr lang="en-US" dirty="0"/>
          </a:p>
          <a:p>
            <a:r>
              <a:rPr lang="en-US" dirty="0"/>
              <a:t>More in depth than this workshop</a:t>
            </a:r>
          </a:p>
          <a:p>
            <a:r>
              <a:rPr lang="en-US" dirty="0"/>
              <a:t>Get free access to the course when it launches!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 me: </a:t>
            </a:r>
            <a:r>
              <a:rPr lang="en-US" b="1" dirty="0"/>
              <a:t>kevin@consultwithgriff.com </a:t>
            </a:r>
            <a:r>
              <a:rPr lang="en-US" dirty="0"/>
              <a:t>and mention this workshop</a:t>
            </a:r>
          </a:p>
        </p:txBody>
      </p:sp>
    </p:spTree>
    <p:extLst>
      <p:ext uri="{BB962C8B-B14F-4D97-AF65-F5344CB8AC3E}">
        <p14:creationId xmlns:p14="http://schemas.microsoft.com/office/powerpoint/2010/main" val="103023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208E-FA22-4E8F-B539-74D949B5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5A81-E8E6-41CF-A202-B6D384AA2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FF2B4-F03A-459C-9C08-3A4FBF1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I’m Kevin!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21B18-6B06-4E88-8B56-7E823A1461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12-time Microsoft MVP</a:t>
            </a:r>
          </a:p>
          <a:p>
            <a:pPr marL="0" indent="0">
              <a:buNone/>
            </a:pPr>
            <a:r>
              <a:rPr lang="en-US" dirty="0"/>
              <a:t>Focused on ASP.NET / ASP.NET Core / Azure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🐦 twitter.com/1kevgriff</a:t>
            </a:r>
          </a:p>
          <a:p>
            <a:pPr marL="0" indent="0">
              <a:buNone/>
            </a:pPr>
            <a:r>
              <a:rPr lang="en-US" sz="2800" dirty="0"/>
              <a:t>📺 twitch.tv/1kevgriff</a:t>
            </a:r>
          </a:p>
          <a:p>
            <a:pPr marL="0" indent="0">
              <a:buNone/>
            </a:pPr>
            <a:r>
              <a:rPr lang="en-US" sz="2800" dirty="0"/>
              <a:t>💌 kevin@consultwithgriff.com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🕸 consultwithgriff.com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99F3405-4BEF-476C-B481-9303853A99F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ED774-E7A3-4D8C-B5CE-DC612FD2CB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Kevin Griffin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40B5F2-E15B-4625-A47B-9A867D0A74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Owner, Swift Kick</a:t>
            </a:r>
          </a:p>
        </p:txBody>
      </p:sp>
    </p:spTree>
    <p:extLst>
      <p:ext uri="{BB962C8B-B14F-4D97-AF65-F5344CB8AC3E}">
        <p14:creationId xmlns:p14="http://schemas.microsoft.com/office/powerpoint/2010/main" val="246467283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97BAE9-83CB-4B86-95A3-FA43B47A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4659" cy="69289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92397F-E8EC-4BC0-AE4E-64BB743E0E10}"/>
              </a:ext>
            </a:extLst>
          </p:cNvPr>
          <p:cNvSpPr/>
          <p:nvPr/>
        </p:nvSpPr>
        <p:spPr>
          <a:xfrm>
            <a:off x="1939380" y="5642062"/>
            <a:ext cx="831323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https://SignalRMastery.com</a:t>
            </a:r>
          </a:p>
        </p:txBody>
      </p:sp>
    </p:spTree>
    <p:extLst>
      <p:ext uri="{BB962C8B-B14F-4D97-AF65-F5344CB8AC3E}">
        <p14:creationId xmlns:p14="http://schemas.microsoft.com/office/powerpoint/2010/main" val="427995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F889-B814-4B02-87FC-58130E1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B269-E4C9-4AB9-9393-98D8A5BB3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8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97C-B742-49CF-BEE3-8FFA39D5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BE35-B667-4C3A-A6BD-376C4057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knowledge of HTML, JavaScript, and CSS</a:t>
            </a:r>
          </a:p>
          <a:p>
            <a:pPr lvl="1"/>
            <a:r>
              <a:rPr lang="en-US" dirty="0"/>
              <a:t>Not necessarily building applications with Vue</a:t>
            </a:r>
          </a:p>
          <a:p>
            <a:pPr lvl="1"/>
            <a:r>
              <a:rPr lang="en-US" dirty="0"/>
              <a:t>Maybe experience with Angular or React</a:t>
            </a:r>
          </a:p>
          <a:p>
            <a:r>
              <a:rPr lang="en-US" dirty="0"/>
              <a:t>Existing knowledge of C# </a:t>
            </a:r>
          </a:p>
          <a:p>
            <a:pPr lvl="1"/>
            <a:r>
              <a:rPr lang="en-US" dirty="0"/>
              <a:t>Not necessarily building applications ASP.NET Core</a:t>
            </a:r>
          </a:p>
        </p:txBody>
      </p:sp>
    </p:spTree>
    <p:extLst>
      <p:ext uri="{BB962C8B-B14F-4D97-AF65-F5344CB8AC3E}">
        <p14:creationId xmlns:p14="http://schemas.microsoft.com/office/powerpoint/2010/main" val="7823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http://go.consultwithgriff.com/ws-aspnet-vue</a:t>
            </a:r>
          </a:p>
        </p:txBody>
      </p:sp>
    </p:spTree>
    <p:extLst>
      <p:ext uri="{BB962C8B-B14F-4D97-AF65-F5344CB8AC3E}">
        <p14:creationId xmlns:p14="http://schemas.microsoft.com/office/powerpoint/2010/main" val="314611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13261</TotalTime>
  <Words>194</Words>
  <Application>Microsoft Office PowerPoint</Application>
  <PresentationFormat>Widescreen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Building Single Page Applications  with VueJS and ASP.NET Core</vt:lpstr>
      <vt:lpstr>Welcome</vt:lpstr>
      <vt:lpstr>Hello, I’m Kevin!</vt:lpstr>
      <vt:lpstr>PowerPoint Presentation</vt:lpstr>
      <vt:lpstr>Assumptions</vt:lpstr>
      <vt:lpstr>Assumptions</vt:lpstr>
      <vt:lpstr>Exercise Structure</vt:lpstr>
      <vt:lpstr>Breaks</vt:lpstr>
      <vt:lpstr>GitHub</vt:lpstr>
      <vt:lpstr>DevTools</vt:lpstr>
      <vt:lpstr>DevTools</vt:lpstr>
      <vt:lpstr>PowerPoint Presentation</vt:lpstr>
      <vt:lpstr>Q&amp;A</vt:lpstr>
      <vt:lpstr>Join the Launch Team</vt:lpstr>
      <vt:lpstr>Break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Single Page Applications with VueJS and ASP.NET Core</dc:title>
  <dc:creator>Kevin Griffin</dc:creator>
  <cp:lastModifiedBy>Kevin Griffin</cp:lastModifiedBy>
  <cp:revision>4</cp:revision>
  <dcterms:created xsi:type="dcterms:W3CDTF">2021-07-19T21:52:14Z</dcterms:created>
  <dcterms:modified xsi:type="dcterms:W3CDTF">2021-08-18T20:23:11Z</dcterms:modified>
</cp:coreProperties>
</file>