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310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13" r:id="rId12"/>
    <p:sldId id="312" r:id="rId13"/>
    <p:sldId id="315" r:id="rId14"/>
    <p:sldId id="316" r:id="rId15"/>
    <p:sldId id="314" r:id="rId16"/>
    <p:sldId id="317" r:id="rId17"/>
    <p:sldId id="318" r:id="rId18"/>
    <p:sldId id="319" r:id="rId19"/>
    <p:sldId id="320" r:id="rId20"/>
    <p:sldId id="325" r:id="rId21"/>
    <p:sldId id="323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77" d="100"/>
          <a:sy n="77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8-18T13:56:56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17022 13458 0,'17'18'109,"-17"17"-109,18 36 16,-18-1-16,17-17 15,-17 36 1,0 140 0,0-35-1,0 18 1,0-1 0,0-70-1,-17-17 1,17-107-1,0 19 1,0-19 0,0 1 62</inkml:trace>
  <inkml:trace contextRef="#ctx0" brushRef="#br0" timeOffset="1514.79">18503 13511 0,'0'0'0,"0"-17"0,-17 17 31,17-18-15,-71 18-1,36 0-15,-18 0 16,18 0 0,-36 0-1,-17 35 1,-36 89-1,18-1 1,18 1 0,35 17-1,36-18 1,17 36 0,53 18-1,0-19 1,17-34 15,18-36-15,1-18-1,-19 1 1,-17-71 0,18 0-1,87-18 1,1-123-1,-53-35 1,0 0 0,-89 105-1,1 18 1,-18 18 0,0 0-1,0-18 1,0 17-1,0-34 17,0-18-17,-71-54 1,18 1 0,1 71-1,16 17 1,1 18-1,-18-1 1,0 1 0,36 35-1,-1 0 1,18-18 0,-18 18 46</inkml:trace>
  <inkml:trace contextRef="#ctx0" brushRef="#br0" timeOffset="2046.8">19156 13458 0,'0'-17'15</inkml:trace>
  <inkml:trace contextRef="#ctx0" brushRef="#br0" timeOffset="2556.42">19121 14852 0,'0'0'0,"0"70"15,0-52-15,0-36 172</inkml:trace>
  <inkml:trace contextRef="#ctx0" brushRef="#br0" timeOffset="3378.09">19720 13123 0,'0'18'16,"0"53"0,18-19-1,0 90 1,17-1 0,-18-53-1,-17-35-15,0 53 16,18 52-1,0 1 1,-1 88 0,1-88-1,-18 123 1,18-176 0,-18-36-1,0-52 1,0 0-1,0-1 17,0 1-1,0 0 78</inkml:trace>
  <inkml:trace contextRef="#ctx0" brushRef="#br0" timeOffset="4687.91">20779 13635 0,'0'-18'15,"0"1"1,-18 17-16,0-18 16,-35 0-1,-17 18 1,17 0-16,18 0 16,-1 18-1,1 17 1,-53 142 15,53-1-15,-1-35-1,36 36 1,0-1 0,0-53-1,18 1 1,0-36-1,35 0 1,35 53 0,-53-88-1,0 0 1,1-35 0,-19 17-1,19-35 1,52 0 15,-35-53-15,52-53-1,19-35 1,-54 0 0,-34 71-1,-1 17 1,-35-18-1,0 18 1,0-35 0,0-18-1,0 18 1,-18-141 0,18 123-1,-17 53 1,-19-18-1,1 36 17,-35 0-17,17 17 1,-35 0 0,-18 1-1,18 17 1,52 0-1,19 17 79</inkml:trace>
  <inkml:trace contextRef="#ctx0" brushRef="#br0" timeOffset="6412.33">21978 14323 0,'0'-18'16,"18"18"-1,-18-17 32,-18-1-31,-17 18-1,0 0-15,-18 0 32,0 35-17,-18 0 1,18 54 0,18 16-1,17 1 1,1-18-1,-1-17 1,18 0 0,0-19-1,0-34 1,0 0-16,18 17 16,17-17-1,18 17 1,0-35-1,17 18 17,-34-18-17,-1 0 1,0-18 0,0-53-1,1 1 1,-19-36-1,-17-17 1,0 70-16,18 0 16,0 17-1,-18 19 1,0-1 0,0 1 30,0-1-14,0-17-17,-18 17 1,0 18 0,18-18-1,0 1 1,0 52 78,18 18-79,0-18-15,-1 18 16,1 0-16,35 53 31,-18-36-15,-35 1-1,35-18 1,-17-18 0,0 0-1,17 18 1,0 0-1,0-17 1,1 52 0,-19-71-1,-17 1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461-98A6-49EB-9B76-CAD2782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“List”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58213-32DA-4BE9-BAD1-715649F6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19" y="1825625"/>
            <a:ext cx="6809561" cy="4351338"/>
          </a:xfrm>
        </p:spPr>
      </p:pic>
    </p:spTree>
    <p:extLst>
      <p:ext uri="{BB962C8B-B14F-4D97-AF65-F5344CB8AC3E}">
        <p14:creationId xmlns:p14="http://schemas.microsoft.com/office/powerpoint/2010/main" val="295708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AC740D-D205-4338-A14C-A1208E75F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4841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1B67A2-BC38-4C12-BBBA-D92376723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6A228-F196-491B-A726-80DB9BC2DDE4}"/>
              </a:ext>
            </a:extLst>
          </p:cNvPr>
          <p:cNvCxnSpPr/>
          <p:nvPr/>
        </p:nvCxnSpPr>
        <p:spPr>
          <a:xfrm>
            <a:off x="2954215" y="4059534"/>
            <a:ext cx="3537020" cy="281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3AB92-351C-4CB7-96C3-D0530615F118}"/>
              </a:ext>
            </a:extLst>
          </p:cNvPr>
          <p:cNvCxnSpPr/>
          <p:nvPr/>
        </p:nvCxnSpPr>
        <p:spPr>
          <a:xfrm flipV="1">
            <a:off x="3175279" y="3326004"/>
            <a:ext cx="3667648" cy="924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9D3-0A7F-455F-A187-981E07A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E95-5420-4093-A6AC-04B0626A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a basis for creating two-binding between the value of an object in the component state and element it’s being bound to.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89A337-560C-4F30-B0C0-B7095C5F1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29027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for-each loop</a:t>
            </a:r>
          </a:p>
          <a:p>
            <a:endParaRPr lang="en-US" dirty="0"/>
          </a:p>
          <a:p>
            <a:r>
              <a:rPr lang="en-US" dirty="0"/>
              <a:t>Iterates over an array of objects, returning the object and also it’s position in the array (index).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393583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“:key” binding is used by Vue for change tracking.</a:t>
            </a:r>
          </a:p>
          <a:p>
            <a:endParaRPr lang="en-US" dirty="0"/>
          </a:p>
          <a:p>
            <a:r>
              <a:rPr lang="en-US" dirty="0"/>
              <a:t>You could also say “</a:t>
            </a:r>
            <a:r>
              <a:rPr lang="en-US" dirty="0" err="1"/>
              <a:t>v-bind:key</a:t>
            </a:r>
            <a:r>
              <a:rPr lang="en-US" dirty="0"/>
              <a:t>” to mean the same thing!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277578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template syntax }}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Handlebars {{ }} are used to dynamically insert content from the component model into the template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16571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F660-3071-4BC2-8D9C-B97908EDF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Methods allow you to create event handlers that can be called directly from your templates.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</p:spTree>
    <p:extLst>
      <p:ext uri="{BB962C8B-B14F-4D97-AF65-F5344CB8AC3E}">
        <p14:creationId xmlns:p14="http://schemas.microsoft.com/office/powerpoint/2010/main" val="112611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0647-64A1-4DB9-BF14-2FEA6E50A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49410-BB44-4C41-B69D-A202F2FEBF1E}"/>
              </a:ext>
            </a:extLst>
          </p:cNvPr>
          <p:cNvCxnSpPr>
            <a:cxnSpLocks/>
          </p:cNvCxnSpPr>
          <p:nvPr/>
        </p:nvCxnSpPr>
        <p:spPr>
          <a:xfrm>
            <a:off x="2803490" y="3989196"/>
            <a:ext cx="3808325" cy="3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88BD-766D-41D2-84D8-A793AF57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B861C8-E7FD-4D37-AAE4-5694A08ED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90" y="1825624"/>
            <a:ext cx="769960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D774F-2A7E-4745-8A4A-5C45D1E8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86" y="1367651"/>
            <a:ext cx="2295316" cy="52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D23-86B2-4848-BDD1-3B3B367D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01E5-6B27-4B7F-911D-D5436E7B4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data you might want to create and bind in real-time.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String manipulation</a:t>
            </a:r>
          </a:p>
          <a:p>
            <a:pPr lvl="1"/>
            <a:r>
              <a:rPr lang="en-US" dirty="0"/>
              <a:t>Array filtering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F9A84-E08B-44D7-AF82-2BA81FDF8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6000"/>
            <a:ext cx="5181600" cy="3270587"/>
          </a:xfrm>
        </p:spPr>
      </p:pic>
    </p:spTree>
    <p:extLst>
      <p:ext uri="{BB962C8B-B14F-4D97-AF65-F5344CB8AC3E}">
        <p14:creationId xmlns:p14="http://schemas.microsoft.com/office/powerpoint/2010/main" val="314696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</p:spTree>
    <p:extLst>
      <p:ext uri="{BB962C8B-B14F-4D97-AF65-F5344CB8AC3E}">
        <p14:creationId xmlns:p14="http://schemas.microsoft.com/office/powerpoint/2010/main" val="163252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Custom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“/exercises/2_Custom Components”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20 </a:t>
            </a:r>
            <a:r>
              <a:rPr lang="en-US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v2 vs Vue v3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617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E8C49-A926-47E7-878E-F318AC30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2680761"/>
            <a:ext cx="6815667" cy="3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F0B370-5556-4C0B-9BF5-5595D5EBE3D8}"/>
                  </a:ext>
                </a:extLst>
              </p14:cNvPr>
              <p14:cNvContentPartPr/>
              <p14:nvPr/>
            </p14:nvContentPartPr>
            <p14:xfrm>
              <a:off x="6127920" y="4724280"/>
              <a:ext cx="1936800" cy="76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F0B370-5556-4C0B-9BF5-5595D5EBE3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560" y="4714920"/>
                <a:ext cx="1955520" cy="7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11828</TotalTime>
  <Words>332</Words>
  <Application>Microsoft Office PowerPoint</Application>
  <PresentationFormat>Widescreen</PresentationFormat>
  <Paragraphs>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VueJS Fundamentals</vt:lpstr>
      <vt:lpstr>What is VueJS?</vt:lpstr>
      <vt:lpstr>Vue v2 vs Vue v3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Components Explained</vt:lpstr>
      <vt:lpstr>Let’s Build a “List” Component</vt:lpstr>
      <vt:lpstr>Template</vt:lpstr>
      <vt:lpstr>Code</vt:lpstr>
      <vt:lpstr>v-model</vt:lpstr>
      <vt:lpstr>v-for</vt:lpstr>
      <vt:lpstr>v-for</vt:lpstr>
      <vt:lpstr>{{ template syntax }}</vt:lpstr>
      <vt:lpstr>Methods</vt:lpstr>
      <vt:lpstr>Methods</vt:lpstr>
      <vt:lpstr>Lifecycle Events</vt:lpstr>
      <vt:lpstr>Computed Methods</vt:lpstr>
      <vt:lpstr>Demo</vt:lpstr>
      <vt:lpstr>Hands On Lab: Custom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12</cp:revision>
  <dcterms:created xsi:type="dcterms:W3CDTF">2021-07-19T21:06:45Z</dcterms:created>
  <dcterms:modified xsi:type="dcterms:W3CDTF">2021-08-18T14:53:32Z</dcterms:modified>
</cp:coreProperties>
</file>