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327" r:id="rId4"/>
    <p:sldId id="328" r:id="rId5"/>
    <p:sldId id="329" r:id="rId6"/>
    <p:sldId id="301" r:id="rId7"/>
    <p:sldId id="330" r:id="rId8"/>
    <p:sldId id="331" r:id="rId9"/>
    <p:sldId id="323" r:id="rId10"/>
    <p:sldId id="332" r:id="rId11"/>
    <p:sldId id="333" r:id="rId12"/>
    <p:sldId id="334" r:id="rId13"/>
    <p:sldId id="336" r:id="rId14"/>
    <p:sldId id="337" r:id="rId15"/>
    <p:sldId id="338" r:id="rId16"/>
    <p:sldId id="298" r:id="rId17"/>
    <p:sldId id="335" r:id="rId18"/>
    <p:sldId id="32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75" autoAdjust="0"/>
    <p:restoredTop sz="68233" autoAdjust="0"/>
  </p:normalViewPr>
  <p:slideViewPr>
    <p:cSldViewPr snapToGrid="0">
      <p:cViewPr varScale="1">
        <p:scale>
          <a:sx n="78" d="100"/>
          <a:sy n="78" d="100"/>
        </p:scale>
        <p:origin x="163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0698A4-8696-4B25-BC16-7D62971AF3FD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7D6E66-10FD-47A2-AEEA-EC66FB893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513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https://jsfiddle.net/1kevgriff/6cxtqg0u/11/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7D6E66-10FD-47A2-AEEA-EC66FB89391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082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7D6E66-10FD-47A2-AEEA-EC66FB89391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807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7D6E66-10FD-47A2-AEEA-EC66FB89391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9226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7DBBF0-68E7-4C40-A2FD-3D553E496C2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7792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7DBBF0-68E7-4C40-A2FD-3D553E496C2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895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7D6E66-10FD-47A2-AEEA-EC66FB89391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8380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7D6E66-10FD-47A2-AEEA-EC66FB89391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324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DB5EF-9A7B-41FF-9FDA-7B68C298A8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AB67D7-B9D6-4D9D-9188-9AFBD844CA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3AFFB4-7899-40CE-8356-0471DE62C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91D6-D58D-44B5-AD9D-0243D7ABB41E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C9214C-32D0-4092-829E-D065F46FF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9A1D7-9D03-49E3-8F95-AACC63428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884F-BBF9-482C-8E3B-29C2313CD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153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108DC-CB8A-4FA8-9FF1-8CF6CC00E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01B0FF-8539-4982-ADD1-FA5CDFE458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D70DF0-F3D0-475E-BC52-81A0B12CC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91D6-D58D-44B5-AD9D-0243D7ABB41E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6E185-5216-46DD-9DD6-F9C0288C1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1C3DF-FF91-4EC0-BF0D-59A55BB57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884F-BBF9-482C-8E3B-29C2313CD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85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6B43F9-3AA6-48DF-9316-8912E86A66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66C7D7-9B7D-48E9-84A2-0452652764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3F5FF-2EA9-4520-9DAA-33D021A82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91D6-D58D-44B5-AD9D-0243D7ABB41E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3827C-27B2-47AC-830A-1205CE301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5AD3D-C426-42CE-AAA5-B97339562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884F-BBF9-482C-8E3B-29C2313CD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0543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Main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0C59F-3729-44B0-9FD1-C88929114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6FF256-E6B6-4876-879B-D8C68AFEC71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1427018"/>
            <a:ext cx="10515600" cy="46832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6832944"/>
      </p:ext>
    </p:extLst>
  </p:cSld>
  <p:clrMapOvr>
    <a:masterClrMapping/>
  </p:clrMapOvr>
  <p:transition spd="med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4CDEC-7292-4A86-ADB3-D160256AA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7D375-FA04-492E-B5DC-BD90EABA3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12148-B65B-4A07-90CB-902077AEC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91D6-D58D-44B5-AD9D-0243D7ABB41E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A6516-9A9D-40E0-9DEB-95ECF2304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34A14-BA80-4308-AD26-70FED5FB0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884F-BBF9-482C-8E3B-29C2313CD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802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0F339-80EB-4B37-86E6-C07E242B6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33A42C-A384-47A0-B5A4-D6913FAD7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5E16C7-E041-4B17-B2FC-159B263E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91D6-D58D-44B5-AD9D-0243D7ABB41E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A5015-FBFF-4B89-8494-5B504E9D0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5C24B-1E57-4200-9791-3EDCA4381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884F-BBF9-482C-8E3B-29C2313CD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365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CB54D-C967-4A1C-A9E7-75A97ECB4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0EA0F-1124-47CE-BE7D-ACF656F884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CE6769-C3E2-4B3B-B538-0A2CB80813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197B96-C451-4581-B1CF-8D2F20A14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91D6-D58D-44B5-AD9D-0243D7ABB41E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5EA8D2-7F6B-4E07-92E6-53A447344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1FB794-93DE-4AC3-A61C-055FE4E7D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884F-BBF9-482C-8E3B-29C2313CD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598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6CE96-B1CA-4AE1-9E9E-B94338F2C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C036B9-CC44-4D51-829A-7A9B0E5FA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DC43E5-F368-4DB8-A18E-D1F11B97CD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CA92A3-4CFD-415F-9042-B7DE43620E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F9C44A-1C40-42F0-8E91-561162452E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0DF87A-0529-4EDA-800A-7D3CA3ECC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91D6-D58D-44B5-AD9D-0243D7ABB41E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C35DAA-4482-402E-ACF3-7F89D173C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6DC5EA-EC6B-446C-AD64-4245F1EB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884F-BBF9-482C-8E3B-29C2313CD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292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ED457-010C-4999-B869-9A7F5EC14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F74251-3793-46FA-A03A-9411E7218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91D6-D58D-44B5-AD9D-0243D7ABB41E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2125AE-5635-4196-BC5A-1C0020520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D6C2F4-8382-458E-A251-48EC09D82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884F-BBF9-482C-8E3B-29C2313CD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961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E3B391-9FBD-486A-9815-0712B53EA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91D6-D58D-44B5-AD9D-0243D7ABB41E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92765E-6F40-44D5-A40E-990F05FAC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537011-3EF1-44E1-A646-17718521F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884F-BBF9-482C-8E3B-29C2313CD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388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91933-61EE-4B33-BAC0-08C13DC8F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045B2-32AC-4C67-B1D8-58FF5B58B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C84449-D887-401A-B930-1442F4868F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04131A-25AC-42F0-A15F-A0E5D3641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91D6-D58D-44B5-AD9D-0243D7ABB41E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7E969-ACE0-4A2A-8C24-FADACD9B9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56C6D4-304E-461D-87C0-4BA9F8C13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884F-BBF9-482C-8E3B-29C2313CD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985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2C73A-7040-4280-9AEC-F34E9159F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A4C8A9-0FE0-47E4-8818-2D7506C760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E20DD2-C286-41EB-B077-E8C5E1D7C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9A2023-9861-4914-8EA7-EB61E9663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91D6-D58D-44B5-AD9D-0243D7ABB41E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B1D059-BF02-4448-924F-AAC80F5FF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51885A-7DEE-49DE-8B6D-6557296DA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4884F-BBF9-482C-8E3B-29C2313CD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096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1B1DD5-86CA-46B4-8F24-EE96219D1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8C9AFB-0752-4250-9453-D63996C500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7EC29-879A-4BE2-9EC9-644F379996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B491D6-D58D-44B5-AD9D-0243D7ABB41E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EB657-1DD6-406A-B8B1-AD1BCE0DA5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08EFA-0F36-4A2E-AE99-F4D202B52B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4884F-BBF9-482C-8E3B-29C2313CD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175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F3292-ED95-46AD-87BC-A9217D3EC8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Vuex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80BF72-FE3D-47DA-9BBB-5D256CFD0C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Global State Management</a:t>
            </a:r>
          </a:p>
        </p:txBody>
      </p:sp>
    </p:spTree>
    <p:extLst>
      <p:ext uri="{BB962C8B-B14F-4D97-AF65-F5344CB8AC3E}">
        <p14:creationId xmlns:p14="http://schemas.microsoft.com/office/powerpoint/2010/main" val="3859728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8B756-DF09-4CB3-B25D-E90758304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256F74C-2D83-4D24-9097-C5DE5B4F1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1">
            <a:normAutofit lnSpcReduction="10000"/>
          </a:bodyPr>
          <a:lstStyle/>
          <a:p>
            <a:pPr marL="0" indent="0" algn="ctr">
              <a:buNone/>
            </a:pPr>
            <a:r>
              <a:rPr lang="en-US" sz="3200" b="1" dirty="0"/>
              <a:t>&lt;App&gt;</a:t>
            </a:r>
          </a:p>
          <a:p>
            <a:pPr algn="ctr"/>
            <a:endParaRPr lang="en-US" sz="3200" b="1" dirty="0"/>
          </a:p>
          <a:p>
            <a:pPr algn="ctr"/>
            <a:endParaRPr lang="en-US" sz="3200" b="1" dirty="0"/>
          </a:p>
          <a:p>
            <a:pPr algn="ctr"/>
            <a:endParaRPr lang="en-US" sz="3200" b="1" dirty="0"/>
          </a:p>
          <a:p>
            <a:pPr algn="ctr"/>
            <a:endParaRPr lang="en-US" sz="3200" b="1" dirty="0"/>
          </a:p>
          <a:p>
            <a:pPr algn="ctr"/>
            <a:endParaRPr lang="en-US" sz="3200" b="1" dirty="0"/>
          </a:p>
          <a:p>
            <a:pPr algn="ctr"/>
            <a:endParaRPr lang="en-US" sz="3200" b="1" dirty="0"/>
          </a:p>
          <a:p>
            <a:pPr marL="0" indent="0" algn="ctr">
              <a:buNone/>
            </a:pPr>
            <a:r>
              <a:rPr lang="en-US" sz="3200" b="1" dirty="0"/>
              <a:t>&lt;/App&gt;</a:t>
            </a:r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67D4B08B-AF9C-4075-9827-2F453BAA8096}"/>
              </a:ext>
            </a:extLst>
          </p:cNvPr>
          <p:cNvSpPr/>
          <p:nvPr/>
        </p:nvSpPr>
        <p:spPr>
          <a:xfrm>
            <a:off x="1330037" y="4363008"/>
            <a:ext cx="1686296" cy="17575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07E4AA-53AA-4C7F-88CB-0557E3B06F70}"/>
              </a:ext>
            </a:extLst>
          </p:cNvPr>
          <p:cNvSpPr/>
          <p:nvPr/>
        </p:nvSpPr>
        <p:spPr>
          <a:xfrm>
            <a:off x="9021290" y="2371890"/>
            <a:ext cx="1686296" cy="905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b="1" dirty="0"/>
              <a:t>Component 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BBC638-4280-4828-A5F3-BBE547F67D34}"/>
              </a:ext>
            </a:extLst>
          </p:cNvPr>
          <p:cNvSpPr/>
          <p:nvPr/>
        </p:nvSpPr>
        <p:spPr>
          <a:xfrm>
            <a:off x="9021288" y="3580411"/>
            <a:ext cx="1686296" cy="905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b="1" dirty="0"/>
              <a:t>Component 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D5F496-2228-4673-8760-C45DA27D5D43}"/>
              </a:ext>
            </a:extLst>
          </p:cNvPr>
          <p:cNvSpPr/>
          <p:nvPr/>
        </p:nvSpPr>
        <p:spPr>
          <a:xfrm>
            <a:off x="9021288" y="4788932"/>
            <a:ext cx="1686296" cy="905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b="1" dirty="0"/>
              <a:t>Component C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9A103D1A-34BC-4913-A2BB-9874259AF85B}"/>
              </a:ext>
            </a:extLst>
          </p:cNvPr>
          <p:cNvCxnSpPr>
            <a:stCxn id="6" idx="4"/>
            <a:endCxn id="8" idx="1"/>
          </p:cNvCxnSpPr>
          <p:nvPr/>
        </p:nvCxnSpPr>
        <p:spPr>
          <a:xfrm flipV="1">
            <a:off x="3016333" y="2824740"/>
            <a:ext cx="6004957" cy="2417042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C7B59D20-A115-42F2-86FA-1AD654631869}"/>
              </a:ext>
            </a:extLst>
          </p:cNvPr>
          <p:cNvCxnSpPr>
            <a:cxnSpLocks/>
            <a:stCxn id="6" idx="4"/>
            <a:endCxn id="12" idx="1"/>
          </p:cNvCxnSpPr>
          <p:nvPr/>
        </p:nvCxnSpPr>
        <p:spPr>
          <a:xfrm>
            <a:off x="3016333" y="5241782"/>
            <a:ext cx="6004955" cy="12700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FD2D0B45-A3CE-4CDF-92C8-79364F22264D}"/>
              </a:ext>
            </a:extLst>
          </p:cNvPr>
          <p:cNvCxnSpPr>
            <a:cxnSpLocks/>
            <a:stCxn id="6" idx="4"/>
            <a:endCxn id="11" idx="1"/>
          </p:cNvCxnSpPr>
          <p:nvPr/>
        </p:nvCxnSpPr>
        <p:spPr>
          <a:xfrm flipV="1">
            <a:off x="3016333" y="4033261"/>
            <a:ext cx="6004955" cy="1208521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1664C51-8DB4-4773-8664-A746BE199EB6}"/>
              </a:ext>
            </a:extLst>
          </p:cNvPr>
          <p:cNvSpPr/>
          <p:nvPr/>
        </p:nvSpPr>
        <p:spPr>
          <a:xfrm>
            <a:off x="1330037" y="2219306"/>
            <a:ext cx="1686296" cy="12212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Mutations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EC78E9B-5419-4ECB-94E5-4ED50DF21055}"/>
              </a:ext>
            </a:extLst>
          </p:cNvPr>
          <p:cNvCxnSpPr>
            <a:stCxn id="9" idx="2"/>
            <a:endCxn id="6" idx="1"/>
          </p:cNvCxnSpPr>
          <p:nvPr/>
        </p:nvCxnSpPr>
        <p:spPr>
          <a:xfrm>
            <a:off x="2173185" y="3440527"/>
            <a:ext cx="0" cy="922481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2918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8B756-DF09-4CB3-B25D-E90758304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256F74C-2D83-4D24-9097-C5DE5B4F1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1">
            <a:normAutofit lnSpcReduction="10000"/>
          </a:bodyPr>
          <a:lstStyle/>
          <a:p>
            <a:pPr marL="0" indent="0" algn="ctr">
              <a:buNone/>
            </a:pPr>
            <a:r>
              <a:rPr lang="en-US" sz="3200" b="1" dirty="0"/>
              <a:t>&lt;App&gt;</a:t>
            </a:r>
          </a:p>
          <a:p>
            <a:pPr algn="ctr"/>
            <a:endParaRPr lang="en-US" sz="3200" b="1" dirty="0"/>
          </a:p>
          <a:p>
            <a:pPr algn="ctr"/>
            <a:endParaRPr lang="en-US" sz="3200" b="1" dirty="0"/>
          </a:p>
          <a:p>
            <a:pPr algn="ctr"/>
            <a:endParaRPr lang="en-US" sz="3200" b="1" dirty="0"/>
          </a:p>
          <a:p>
            <a:pPr algn="ctr"/>
            <a:endParaRPr lang="en-US" sz="3200" b="1" dirty="0"/>
          </a:p>
          <a:p>
            <a:pPr algn="ctr"/>
            <a:endParaRPr lang="en-US" sz="3200" b="1" dirty="0"/>
          </a:p>
          <a:p>
            <a:pPr algn="ctr"/>
            <a:endParaRPr lang="en-US" sz="3200" b="1" dirty="0"/>
          </a:p>
          <a:p>
            <a:pPr marL="0" indent="0" algn="ctr">
              <a:buNone/>
            </a:pPr>
            <a:r>
              <a:rPr lang="en-US" sz="3200" b="1" dirty="0"/>
              <a:t>&lt;/App&gt;</a:t>
            </a:r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67D4B08B-AF9C-4075-9827-2F453BAA8096}"/>
              </a:ext>
            </a:extLst>
          </p:cNvPr>
          <p:cNvSpPr/>
          <p:nvPr/>
        </p:nvSpPr>
        <p:spPr>
          <a:xfrm>
            <a:off x="1330037" y="4363008"/>
            <a:ext cx="1686296" cy="17575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BBC638-4280-4828-A5F3-BBE547F67D34}"/>
              </a:ext>
            </a:extLst>
          </p:cNvPr>
          <p:cNvSpPr/>
          <p:nvPr/>
        </p:nvSpPr>
        <p:spPr>
          <a:xfrm>
            <a:off x="9021288" y="3580411"/>
            <a:ext cx="1686296" cy="905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b="1" dirty="0"/>
              <a:t>Component 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D5F496-2228-4673-8760-C45DA27D5D43}"/>
              </a:ext>
            </a:extLst>
          </p:cNvPr>
          <p:cNvSpPr/>
          <p:nvPr/>
        </p:nvSpPr>
        <p:spPr>
          <a:xfrm>
            <a:off x="9021288" y="4788932"/>
            <a:ext cx="1686296" cy="905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b="1" dirty="0"/>
              <a:t>Component C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C7B59D20-A115-42F2-86FA-1AD654631869}"/>
              </a:ext>
            </a:extLst>
          </p:cNvPr>
          <p:cNvCxnSpPr>
            <a:cxnSpLocks/>
            <a:stCxn id="6" idx="4"/>
            <a:endCxn id="12" idx="1"/>
          </p:cNvCxnSpPr>
          <p:nvPr/>
        </p:nvCxnSpPr>
        <p:spPr>
          <a:xfrm>
            <a:off x="3016333" y="5241782"/>
            <a:ext cx="6004955" cy="12700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FD2D0B45-A3CE-4CDF-92C8-79364F22264D}"/>
              </a:ext>
            </a:extLst>
          </p:cNvPr>
          <p:cNvCxnSpPr>
            <a:cxnSpLocks/>
            <a:stCxn id="6" idx="4"/>
            <a:endCxn id="11" idx="1"/>
          </p:cNvCxnSpPr>
          <p:nvPr/>
        </p:nvCxnSpPr>
        <p:spPr>
          <a:xfrm flipV="1">
            <a:off x="3016333" y="4033261"/>
            <a:ext cx="6004955" cy="1208521"/>
          </a:xfrm>
          <a:prstGeom prst="bentConnector3">
            <a:avLst>
              <a:gd name="adj1" fmla="val 89947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1664C51-8DB4-4773-8664-A746BE199EB6}"/>
              </a:ext>
            </a:extLst>
          </p:cNvPr>
          <p:cNvSpPr/>
          <p:nvPr/>
        </p:nvSpPr>
        <p:spPr>
          <a:xfrm>
            <a:off x="1330037" y="2219306"/>
            <a:ext cx="1686296" cy="12212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Mutations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EC78E9B-5419-4ECB-94E5-4ED50DF21055}"/>
              </a:ext>
            </a:extLst>
          </p:cNvPr>
          <p:cNvCxnSpPr>
            <a:stCxn id="9" idx="2"/>
            <a:endCxn id="6" idx="1"/>
          </p:cNvCxnSpPr>
          <p:nvPr/>
        </p:nvCxnSpPr>
        <p:spPr>
          <a:xfrm>
            <a:off x="2173185" y="3440527"/>
            <a:ext cx="0" cy="922481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CB7E9C63-4E7C-4532-97DE-87AD8C34811D}"/>
              </a:ext>
            </a:extLst>
          </p:cNvPr>
          <p:cNvSpPr/>
          <p:nvPr/>
        </p:nvSpPr>
        <p:spPr>
          <a:xfrm>
            <a:off x="3859480" y="2239532"/>
            <a:ext cx="1425039" cy="1221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Actions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36C4C46E-1186-4863-86D8-C33654DA73D4}"/>
              </a:ext>
            </a:extLst>
          </p:cNvPr>
          <p:cNvCxnSpPr>
            <a:cxnSpLocks/>
            <a:stCxn id="8" idx="3"/>
            <a:endCxn id="3" idx="6"/>
          </p:cNvCxnSpPr>
          <p:nvPr/>
        </p:nvCxnSpPr>
        <p:spPr>
          <a:xfrm flipH="1">
            <a:off x="5284519" y="2824740"/>
            <a:ext cx="5423067" cy="25403"/>
          </a:xfrm>
          <a:prstGeom prst="bentConnector5">
            <a:avLst>
              <a:gd name="adj1" fmla="val -4653"/>
              <a:gd name="adj2" fmla="val -2833673"/>
              <a:gd name="adj3" fmla="val 65547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FAAB4E4C-05AA-4FC4-A91C-DACFD4479C13}"/>
              </a:ext>
            </a:extLst>
          </p:cNvPr>
          <p:cNvCxnSpPr>
            <a:cxnSpLocks/>
          </p:cNvCxnSpPr>
          <p:nvPr/>
        </p:nvCxnSpPr>
        <p:spPr>
          <a:xfrm rot="10800000">
            <a:off x="5284519" y="2850143"/>
            <a:ext cx="5423068" cy="1216045"/>
          </a:xfrm>
          <a:prstGeom prst="bentConnector3">
            <a:avLst>
              <a:gd name="adj1" fmla="val -4526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01257A62-17AE-4E8A-9E6B-7C1D1F653139}"/>
              </a:ext>
            </a:extLst>
          </p:cNvPr>
          <p:cNvCxnSpPr>
            <a:cxnSpLocks/>
            <a:stCxn id="12" idx="3"/>
          </p:cNvCxnSpPr>
          <p:nvPr/>
        </p:nvCxnSpPr>
        <p:spPr>
          <a:xfrm flipH="1" flipV="1">
            <a:off x="5284520" y="2850142"/>
            <a:ext cx="5423064" cy="2391640"/>
          </a:xfrm>
          <a:prstGeom prst="bentConnector3">
            <a:avLst>
              <a:gd name="adj1" fmla="val -4215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5C07E4AA-53AA-4C7F-88CB-0557E3B06F70}"/>
              </a:ext>
            </a:extLst>
          </p:cNvPr>
          <p:cNvSpPr/>
          <p:nvPr/>
        </p:nvSpPr>
        <p:spPr>
          <a:xfrm>
            <a:off x="9021290" y="2371890"/>
            <a:ext cx="1686296" cy="905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b="1" dirty="0"/>
              <a:t>Component A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9A103D1A-34BC-4913-A2BB-9874259AF85B}"/>
              </a:ext>
            </a:extLst>
          </p:cNvPr>
          <p:cNvCxnSpPr>
            <a:stCxn id="6" idx="4"/>
            <a:endCxn id="8" idx="1"/>
          </p:cNvCxnSpPr>
          <p:nvPr/>
        </p:nvCxnSpPr>
        <p:spPr>
          <a:xfrm flipV="1">
            <a:off x="3016333" y="2824740"/>
            <a:ext cx="6004957" cy="2417042"/>
          </a:xfrm>
          <a:prstGeom prst="bentConnector3">
            <a:avLst>
              <a:gd name="adj1" fmla="val 81839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7A17419-3A0D-4EC2-B6F5-5DCCDB503B80}"/>
              </a:ext>
            </a:extLst>
          </p:cNvPr>
          <p:cNvCxnSpPr>
            <a:endCxn id="9" idx="3"/>
          </p:cNvCxnSpPr>
          <p:nvPr/>
        </p:nvCxnSpPr>
        <p:spPr>
          <a:xfrm flipH="1">
            <a:off x="3016333" y="2824740"/>
            <a:ext cx="843144" cy="517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8473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A3771-856B-4449-9564-F35B90C4E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127FF0-A326-414F-B6CC-104BAB5729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4305" y="1825625"/>
            <a:ext cx="7603390" cy="4351338"/>
          </a:xfrm>
        </p:spPr>
      </p:pic>
    </p:spTree>
    <p:extLst>
      <p:ext uri="{BB962C8B-B14F-4D97-AF65-F5344CB8AC3E}">
        <p14:creationId xmlns:p14="http://schemas.microsoft.com/office/powerpoint/2010/main" val="1054021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A3771-856B-4449-9564-F35B90C4E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Sample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7376B7E-6145-443D-AD25-E28D133D2F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7450" y="2610644"/>
            <a:ext cx="7277100" cy="2781300"/>
          </a:xfrm>
        </p:spPr>
      </p:pic>
    </p:spTree>
    <p:extLst>
      <p:ext uri="{BB962C8B-B14F-4D97-AF65-F5344CB8AC3E}">
        <p14:creationId xmlns:p14="http://schemas.microsoft.com/office/powerpoint/2010/main" val="4023324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73D3E-7073-48B2-A938-080CC8E87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Subscribing to State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EF12ACA-D342-4EB1-B05F-14AD2D52FA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0196" y="1825625"/>
            <a:ext cx="8171607" cy="4351338"/>
          </a:xfrm>
        </p:spPr>
      </p:pic>
    </p:spTree>
    <p:extLst>
      <p:ext uri="{BB962C8B-B14F-4D97-AF65-F5344CB8AC3E}">
        <p14:creationId xmlns:p14="http://schemas.microsoft.com/office/powerpoint/2010/main" val="37746931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73D3E-7073-48B2-A938-080CC8E87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Subscribing to Actions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7553349-8B7E-4DF8-B670-7C0DE3013E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0476" y="1825625"/>
            <a:ext cx="6551047" cy="4351338"/>
          </a:xfrm>
        </p:spPr>
      </p:pic>
    </p:spTree>
    <p:extLst>
      <p:ext uri="{BB962C8B-B14F-4D97-AF65-F5344CB8AC3E}">
        <p14:creationId xmlns:p14="http://schemas.microsoft.com/office/powerpoint/2010/main" val="28988224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49ADD-3B18-4A9E-9EC4-D555D0D5A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E69730-B437-4E5B-ABAD-52B5B65F6A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Playing Around with </a:t>
            </a:r>
            <a:r>
              <a:rPr lang="en-US" dirty="0" err="1"/>
              <a:t>Vuex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0353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828D4F-21A1-466B-9FBA-2B5C2D4F9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Getters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47C7710-40F2-4078-AE18-B3CDC63853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15912"/>
            <a:ext cx="10515600" cy="3570764"/>
          </a:xfrm>
        </p:spPr>
      </p:pic>
    </p:spTree>
    <p:extLst>
      <p:ext uri="{BB962C8B-B14F-4D97-AF65-F5344CB8AC3E}">
        <p14:creationId xmlns:p14="http://schemas.microsoft.com/office/powerpoint/2010/main" val="39054275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E8D6E-C0AB-44A7-A98D-844F72EBF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 On Lab: </a:t>
            </a:r>
            <a:r>
              <a:rPr lang="en-US" dirty="0" err="1"/>
              <a:t>Vuex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627E44-DADC-41F8-84F2-546245FDF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you haven’t already, pull the latest GitHub repo for this workshop</a:t>
            </a:r>
          </a:p>
          <a:p>
            <a:endParaRPr lang="en-US" dirty="0"/>
          </a:p>
          <a:p>
            <a:r>
              <a:rPr lang="en-US" dirty="0"/>
              <a:t>Go to the “/exercises/4_Vuex” folder and open the README.md.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Length: 20 minutes</a:t>
            </a:r>
          </a:p>
        </p:txBody>
      </p:sp>
    </p:spTree>
    <p:extLst>
      <p:ext uri="{BB962C8B-B14F-4D97-AF65-F5344CB8AC3E}">
        <p14:creationId xmlns:p14="http://schemas.microsoft.com/office/powerpoint/2010/main" val="3380115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516D8-6CCC-4232-B2CE-B0110C25C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State in </a:t>
            </a:r>
            <a:r>
              <a:rPr lang="en-US" dirty="0" err="1"/>
              <a:t>VueJS</a:t>
            </a:r>
            <a:endParaRPr lang="en-US" dirty="0"/>
          </a:p>
        </p:txBody>
      </p:sp>
      <p:pic>
        <p:nvPicPr>
          <p:cNvPr id="4" name="Content Placeholder 9">
            <a:extLst>
              <a:ext uri="{FF2B5EF4-FFF2-40B4-BE49-F238E27FC236}">
                <a16:creationId xmlns:a16="http://schemas.microsoft.com/office/drawing/2014/main" id="{D6A42C96-1BC2-4956-A439-517EEFC20B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7368" y="1825625"/>
            <a:ext cx="8257263" cy="4351338"/>
          </a:xfrm>
        </p:spPr>
      </p:pic>
    </p:spTree>
    <p:extLst>
      <p:ext uri="{BB962C8B-B14F-4D97-AF65-F5344CB8AC3E}">
        <p14:creationId xmlns:p14="http://schemas.microsoft.com/office/powerpoint/2010/main" val="4073756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516D8-6CCC-4232-B2CE-B0110C25C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State in </a:t>
            </a:r>
            <a:r>
              <a:rPr lang="en-US" dirty="0" err="1"/>
              <a:t>VueJS</a:t>
            </a:r>
            <a:endParaRPr lang="en-US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F25D4B25-3C0C-46E3-BCB9-923885C87AB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211758" y="1825625"/>
            <a:ext cx="4434484" cy="4351338"/>
          </a:xfrm>
        </p:spPr>
      </p:pic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05A744C6-528A-46C2-A030-00F957D65BE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596521" y="3012707"/>
            <a:ext cx="4332958" cy="1977174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A7B861C6-2ED1-4C64-84AE-D663787C9FBD}"/>
              </a:ext>
            </a:extLst>
          </p:cNvPr>
          <p:cNvSpPr/>
          <p:nvPr/>
        </p:nvSpPr>
        <p:spPr>
          <a:xfrm>
            <a:off x="6923314" y="3788229"/>
            <a:ext cx="736270" cy="49876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973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516D8-6CCC-4232-B2CE-B0110C25C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State in </a:t>
            </a:r>
            <a:r>
              <a:rPr lang="en-US" dirty="0" err="1"/>
              <a:t>VueJS</a:t>
            </a:r>
            <a:endParaRPr lang="en-US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F25D4B25-3C0C-46E3-BCB9-923885C87AB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211758" y="1825625"/>
            <a:ext cx="4434484" cy="4351338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97B7F06-395E-4B21-B803-F02C6D1D17D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638306" y="2926829"/>
            <a:ext cx="4249388" cy="2148930"/>
          </a:xfrm>
        </p:spPr>
      </p:pic>
    </p:spTree>
    <p:extLst>
      <p:ext uri="{BB962C8B-B14F-4D97-AF65-F5344CB8AC3E}">
        <p14:creationId xmlns:p14="http://schemas.microsoft.com/office/powerpoint/2010/main" val="3729952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7E382AE-AC87-47C3-9581-4ADF495CA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State in </a:t>
            </a:r>
            <a:r>
              <a:rPr lang="en-US" dirty="0" err="1"/>
              <a:t>VueJS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98B096-6659-4F5C-ACA1-43527771D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5F00384-AF2A-4395-BD5E-B12B8947F452}"/>
              </a:ext>
            </a:extLst>
          </p:cNvPr>
          <p:cNvGrpSpPr/>
          <p:nvPr/>
        </p:nvGrpSpPr>
        <p:grpSpPr>
          <a:xfrm>
            <a:off x="838200" y="1825625"/>
            <a:ext cx="3811979" cy="3241964"/>
            <a:chOff x="838200" y="1825625"/>
            <a:chExt cx="3811979" cy="324196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C8D0D64-EDFB-462F-BE66-B3BBAA7D452F}"/>
                </a:ext>
              </a:extLst>
            </p:cNvPr>
            <p:cNvSpPr/>
            <p:nvPr/>
          </p:nvSpPr>
          <p:spPr>
            <a:xfrm>
              <a:off x="838200" y="1825625"/>
              <a:ext cx="3811979" cy="32419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b="1" dirty="0"/>
                <a:t>Component A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85F3D30-6646-4C59-98A8-AE4397B78F4F}"/>
                </a:ext>
              </a:extLst>
            </p:cNvPr>
            <p:cNvSpPr/>
            <p:nvPr/>
          </p:nvSpPr>
          <p:spPr>
            <a:xfrm>
              <a:off x="1058884" y="2054710"/>
              <a:ext cx="1163782" cy="84314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State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60C97E5-DAB1-4932-8B6D-E98BE8BD3CF4}"/>
                </a:ext>
              </a:extLst>
            </p:cNvPr>
            <p:cNvSpPr/>
            <p:nvPr/>
          </p:nvSpPr>
          <p:spPr>
            <a:xfrm>
              <a:off x="3218213" y="2054710"/>
              <a:ext cx="1163782" cy="84314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Methods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9A2A3F4C-C011-4D06-9CCB-5E944397D560}"/>
              </a:ext>
            </a:extLst>
          </p:cNvPr>
          <p:cNvSpPr/>
          <p:nvPr/>
        </p:nvSpPr>
        <p:spPr>
          <a:xfrm>
            <a:off x="7541821" y="1825625"/>
            <a:ext cx="3811979" cy="32419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b="1" dirty="0"/>
              <a:t>Component B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515888-4BDE-441D-8B2D-F78E61C9A1F8}"/>
              </a:ext>
            </a:extLst>
          </p:cNvPr>
          <p:cNvSpPr/>
          <p:nvPr/>
        </p:nvSpPr>
        <p:spPr>
          <a:xfrm>
            <a:off x="7762505" y="2054710"/>
            <a:ext cx="1163782" cy="8431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E28B06-9B9D-40BD-9222-C892288AB8CA}"/>
              </a:ext>
            </a:extLst>
          </p:cNvPr>
          <p:cNvSpPr/>
          <p:nvPr/>
        </p:nvSpPr>
        <p:spPr>
          <a:xfrm>
            <a:off x="9921834" y="2054710"/>
            <a:ext cx="1163782" cy="8431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1727296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1121693-F135-4565-A489-5BD06DC58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State in </a:t>
            </a:r>
            <a:r>
              <a:rPr lang="en-US" dirty="0" err="1"/>
              <a:t>VueJS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4D3FF4-B5A9-4E9A-B403-FA91E6C90BCB}"/>
              </a:ext>
            </a:extLst>
          </p:cNvPr>
          <p:cNvSpPr/>
          <p:nvPr/>
        </p:nvSpPr>
        <p:spPr>
          <a:xfrm>
            <a:off x="1471914" y="1875099"/>
            <a:ext cx="9248172" cy="40048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3200" b="1" dirty="0"/>
              <a:t>&lt;App&gt;</a:t>
            </a:r>
          </a:p>
          <a:p>
            <a:pPr algn="ctr"/>
            <a:endParaRPr lang="en-US" sz="3200" b="1" dirty="0"/>
          </a:p>
          <a:p>
            <a:pPr algn="ctr"/>
            <a:endParaRPr lang="en-US" sz="3200" b="1" dirty="0"/>
          </a:p>
          <a:p>
            <a:pPr algn="ctr"/>
            <a:endParaRPr lang="en-US" sz="3200" b="1" dirty="0"/>
          </a:p>
          <a:p>
            <a:pPr algn="ctr"/>
            <a:endParaRPr lang="en-US" sz="3200" b="1" dirty="0"/>
          </a:p>
          <a:p>
            <a:pPr algn="ctr"/>
            <a:endParaRPr lang="en-US" sz="3200" b="1" dirty="0"/>
          </a:p>
          <a:p>
            <a:pPr algn="ctr"/>
            <a:endParaRPr lang="en-US" sz="3200" b="1" dirty="0"/>
          </a:p>
          <a:p>
            <a:pPr algn="ctr"/>
            <a:r>
              <a:rPr lang="en-US" sz="3200" b="1" dirty="0"/>
              <a:t>&lt;/App&gt;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9FEA5A-8610-49D9-BBBD-69702B735CDF}"/>
              </a:ext>
            </a:extLst>
          </p:cNvPr>
          <p:cNvSpPr/>
          <p:nvPr/>
        </p:nvSpPr>
        <p:spPr>
          <a:xfrm>
            <a:off x="1835727" y="2341191"/>
            <a:ext cx="2558143" cy="2175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b="1" dirty="0"/>
              <a:t>Component 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11EE8FD-CB74-450F-A039-7875C9F0135B}"/>
              </a:ext>
            </a:extLst>
          </p:cNvPr>
          <p:cNvSpPr/>
          <p:nvPr/>
        </p:nvSpPr>
        <p:spPr>
          <a:xfrm>
            <a:off x="3471116" y="3304715"/>
            <a:ext cx="780991" cy="5658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450CB46-9191-42DD-8CEA-0FE50037C8FC}"/>
              </a:ext>
            </a:extLst>
          </p:cNvPr>
          <p:cNvSpPr/>
          <p:nvPr/>
        </p:nvSpPr>
        <p:spPr>
          <a:xfrm>
            <a:off x="3058086" y="2554484"/>
            <a:ext cx="1194021" cy="5658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Methods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12EEAE-CF03-4596-B8BB-149A3475A23E}"/>
              </a:ext>
            </a:extLst>
          </p:cNvPr>
          <p:cNvSpPr/>
          <p:nvPr/>
        </p:nvSpPr>
        <p:spPr>
          <a:xfrm>
            <a:off x="7798132" y="2341191"/>
            <a:ext cx="2558143" cy="2175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b="1" dirty="0"/>
              <a:t>Component B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B925275-64FF-445D-A7FC-C8504E2DAE6D}"/>
              </a:ext>
            </a:extLst>
          </p:cNvPr>
          <p:cNvSpPr/>
          <p:nvPr/>
        </p:nvSpPr>
        <p:spPr>
          <a:xfrm>
            <a:off x="7947564" y="3305725"/>
            <a:ext cx="780991" cy="5658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B689467-60AF-4CA2-BAD3-24CB93F49411}"/>
              </a:ext>
            </a:extLst>
          </p:cNvPr>
          <p:cNvSpPr/>
          <p:nvPr/>
        </p:nvSpPr>
        <p:spPr>
          <a:xfrm>
            <a:off x="7947564" y="2554484"/>
            <a:ext cx="1194021" cy="5658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Methods</a:t>
            </a:r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A5EC372C-EDB2-4393-8E31-027C6BE9F591}"/>
              </a:ext>
            </a:extLst>
          </p:cNvPr>
          <p:cNvCxnSpPr>
            <a:stCxn id="11" idx="3"/>
            <a:endCxn id="18" idx="1"/>
          </p:cNvCxnSpPr>
          <p:nvPr/>
        </p:nvCxnSpPr>
        <p:spPr>
          <a:xfrm>
            <a:off x="4252107" y="3587625"/>
            <a:ext cx="3695457" cy="1010"/>
          </a:xfrm>
          <a:prstGeom prst="bentConnector3">
            <a:avLst/>
          </a:prstGeom>
          <a:ln w="76200"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8646267"/>
      </p:ext>
    </p:extLst>
  </p:cSld>
  <p:clrMapOvr>
    <a:masterClrMapping/>
  </p:clrMapOvr>
  <p:transition spd="med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1121693-F135-4565-A489-5BD06DC58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State in </a:t>
            </a:r>
            <a:r>
              <a:rPr lang="en-US" dirty="0" err="1"/>
              <a:t>VueJS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4D3FF4-B5A9-4E9A-B403-FA91E6C90BCB}"/>
              </a:ext>
            </a:extLst>
          </p:cNvPr>
          <p:cNvSpPr/>
          <p:nvPr/>
        </p:nvSpPr>
        <p:spPr>
          <a:xfrm>
            <a:off x="1471914" y="1875099"/>
            <a:ext cx="9248172" cy="40048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3200" b="1" dirty="0"/>
              <a:t>&lt;App&gt;</a:t>
            </a:r>
          </a:p>
          <a:p>
            <a:pPr algn="ctr"/>
            <a:endParaRPr lang="en-US" sz="3200" b="1" dirty="0"/>
          </a:p>
          <a:p>
            <a:pPr algn="ctr"/>
            <a:endParaRPr lang="en-US" sz="3200" b="1" dirty="0"/>
          </a:p>
          <a:p>
            <a:pPr algn="ctr"/>
            <a:endParaRPr lang="en-US" sz="3200" b="1" dirty="0"/>
          </a:p>
          <a:p>
            <a:pPr algn="ctr"/>
            <a:endParaRPr lang="en-US" sz="3200" b="1" dirty="0"/>
          </a:p>
          <a:p>
            <a:pPr algn="ctr"/>
            <a:endParaRPr lang="en-US" sz="3200" b="1" dirty="0"/>
          </a:p>
          <a:p>
            <a:pPr algn="ctr"/>
            <a:endParaRPr lang="en-US" sz="3200" b="1" dirty="0"/>
          </a:p>
          <a:p>
            <a:pPr algn="ctr"/>
            <a:r>
              <a:rPr lang="en-US" sz="3200" b="1" dirty="0"/>
              <a:t>&lt;/App&gt;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9FEA5A-8610-49D9-BBBD-69702B735CDF}"/>
              </a:ext>
            </a:extLst>
          </p:cNvPr>
          <p:cNvSpPr/>
          <p:nvPr/>
        </p:nvSpPr>
        <p:spPr>
          <a:xfrm>
            <a:off x="1669473" y="2141403"/>
            <a:ext cx="4066309" cy="34582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b="1" dirty="0"/>
              <a:t>Component 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11EE8FD-CB74-450F-A039-7875C9F0135B}"/>
              </a:ext>
            </a:extLst>
          </p:cNvPr>
          <p:cNvSpPr/>
          <p:nvPr/>
        </p:nvSpPr>
        <p:spPr>
          <a:xfrm>
            <a:off x="4751984" y="2293227"/>
            <a:ext cx="780991" cy="5658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450CB46-9191-42DD-8CEA-0FE50037C8FC}"/>
              </a:ext>
            </a:extLst>
          </p:cNvPr>
          <p:cNvSpPr/>
          <p:nvPr/>
        </p:nvSpPr>
        <p:spPr>
          <a:xfrm>
            <a:off x="1846803" y="2293227"/>
            <a:ext cx="1194021" cy="5658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Methods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3000A4F-8FBD-493E-B9F2-E3AAA0BDD7AB}"/>
              </a:ext>
            </a:extLst>
          </p:cNvPr>
          <p:cNvSpPr/>
          <p:nvPr/>
        </p:nvSpPr>
        <p:spPr>
          <a:xfrm>
            <a:off x="1846804" y="3043459"/>
            <a:ext cx="3686172" cy="215594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b="1" dirty="0"/>
              <a:t>Component B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4D98B7B-33CE-4D7D-A1D8-3B684D637BEA}"/>
              </a:ext>
            </a:extLst>
          </p:cNvPr>
          <p:cNvSpPr/>
          <p:nvPr/>
        </p:nvSpPr>
        <p:spPr>
          <a:xfrm>
            <a:off x="1993793" y="3147826"/>
            <a:ext cx="3392194" cy="16960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b="1" dirty="0"/>
              <a:t>Component 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D6C67ED-491F-4A2E-BEBB-1DF86DED25A9}"/>
              </a:ext>
            </a:extLst>
          </p:cNvPr>
          <p:cNvSpPr/>
          <p:nvPr/>
        </p:nvSpPr>
        <p:spPr>
          <a:xfrm>
            <a:off x="2153582" y="3304714"/>
            <a:ext cx="1194021" cy="5658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Methods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8FEEBA-4D36-435D-9E76-2670C5D4828B}"/>
              </a:ext>
            </a:extLst>
          </p:cNvPr>
          <p:cNvSpPr/>
          <p:nvPr/>
        </p:nvSpPr>
        <p:spPr>
          <a:xfrm>
            <a:off x="4462893" y="3304714"/>
            <a:ext cx="780991" cy="5658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B7964BEA-613C-4A07-B819-5BDB71813763}"/>
              </a:ext>
            </a:extLst>
          </p:cNvPr>
          <p:cNvCxnSpPr>
            <a:cxnSpLocks/>
            <a:stCxn id="11" idx="3"/>
            <a:endCxn id="16" idx="3"/>
          </p:cNvCxnSpPr>
          <p:nvPr/>
        </p:nvCxnSpPr>
        <p:spPr>
          <a:xfrm flipH="1">
            <a:off x="5243884" y="2576137"/>
            <a:ext cx="289091" cy="1011487"/>
          </a:xfrm>
          <a:prstGeom prst="bentConnector3">
            <a:avLst>
              <a:gd name="adj1" fmla="val -255711"/>
            </a:avLst>
          </a:prstGeom>
          <a:ln w="762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3857305"/>
      </p:ext>
    </p:extLst>
  </p:cSld>
  <p:clrMapOvr>
    <a:masterClrMapping/>
  </p:clrMapOvr>
  <p:transition spd="med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8A39C70-BBA6-4547-A182-D427138A4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 </a:t>
            </a:r>
            <a:r>
              <a:rPr lang="en-US" dirty="0" err="1"/>
              <a:t>Vuex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7FA185-BB9C-49B7-8961-02C56EFB5C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955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8B756-DF09-4CB3-B25D-E90758304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256F74C-2D83-4D24-9097-C5DE5B4F1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1">
            <a:normAutofit lnSpcReduction="10000"/>
          </a:bodyPr>
          <a:lstStyle/>
          <a:p>
            <a:pPr marL="0" indent="0" algn="ctr">
              <a:buNone/>
            </a:pPr>
            <a:r>
              <a:rPr lang="en-US" sz="3200" b="1" dirty="0"/>
              <a:t>&lt;App&gt;</a:t>
            </a:r>
          </a:p>
          <a:p>
            <a:pPr algn="ctr"/>
            <a:endParaRPr lang="en-US" sz="3200" b="1" dirty="0"/>
          </a:p>
          <a:p>
            <a:pPr algn="ctr"/>
            <a:endParaRPr lang="en-US" sz="3200" b="1" dirty="0"/>
          </a:p>
          <a:p>
            <a:pPr algn="ctr"/>
            <a:endParaRPr lang="en-US" sz="3200" b="1" dirty="0"/>
          </a:p>
          <a:p>
            <a:pPr algn="ctr"/>
            <a:endParaRPr lang="en-US" sz="3200" b="1" dirty="0"/>
          </a:p>
          <a:p>
            <a:pPr algn="ctr"/>
            <a:endParaRPr lang="en-US" sz="3200" b="1" dirty="0"/>
          </a:p>
          <a:p>
            <a:pPr algn="ctr"/>
            <a:endParaRPr lang="en-US" sz="3200" b="1" dirty="0"/>
          </a:p>
          <a:p>
            <a:pPr marL="0" indent="0" algn="ctr">
              <a:buNone/>
            </a:pPr>
            <a:r>
              <a:rPr lang="en-US" sz="3200" b="1" dirty="0"/>
              <a:t>&lt;/App&gt;</a:t>
            </a:r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67D4B08B-AF9C-4075-9827-2F453BAA8096}"/>
              </a:ext>
            </a:extLst>
          </p:cNvPr>
          <p:cNvSpPr/>
          <p:nvPr/>
        </p:nvSpPr>
        <p:spPr>
          <a:xfrm>
            <a:off x="1377538" y="3122520"/>
            <a:ext cx="1686296" cy="17575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07E4AA-53AA-4C7F-88CB-0557E3B06F70}"/>
              </a:ext>
            </a:extLst>
          </p:cNvPr>
          <p:cNvSpPr/>
          <p:nvPr/>
        </p:nvSpPr>
        <p:spPr>
          <a:xfrm>
            <a:off x="9021290" y="2371890"/>
            <a:ext cx="1686296" cy="905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b="1" dirty="0"/>
              <a:t>Component 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BBC638-4280-4828-A5F3-BBE547F67D34}"/>
              </a:ext>
            </a:extLst>
          </p:cNvPr>
          <p:cNvSpPr/>
          <p:nvPr/>
        </p:nvSpPr>
        <p:spPr>
          <a:xfrm>
            <a:off x="9021288" y="3580411"/>
            <a:ext cx="1686296" cy="905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b="1" dirty="0"/>
              <a:t>Component 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D5F496-2228-4673-8760-C45DA27D5D43}"/>
              </a:ext>
            </a:extLst>
          </p:cNvPr>
          <p:cNvSpPr/>
          <p:nvPr/>
        </p:nvSpPr>
        <p:spPr>
          <a:xfrm>
            <a:off x="9021288" y="4788932"/>
            <a:ext cx="1686296" cy="905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b="1" dirty="0"/>
              <a:t>Component C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9A103D1A-34BC-4913-A2BB-9874259AF85B}"/>
              </a:ext>
            </a:extLst>
          </p:cNvPr>
          <p:cNvCxnSpPr>
            <a:stCxn id="6" idx="4"/>
            <a:endCxn id="8" idx="1"/>
          </p:cNvCxnSpPr>
          <p:nvPr/>
        </p:nvCxnSpPr>
        <p:spPr>
          <a:xfrm flipV="1">
            <a:off x="3063834" y="2824740"/>
            <a:ext cx="5957456" cy="1176554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C7B59D20-A115-42F2-86FA-1AD654631869}"/>
              </a:ext>
            </a:extLst>
          </p:cNvPr>
          <p:cNvCxnSpPr>
            <a:cxnSpLocks/>
            <a:stCxn id="6" idx="4"/>
            <a:endCxn id="12" idx="1"/>
          </p:cNvCxnSpPr>
          <p:nvPr/>
        </p:nvCxnSpPr>
        <p:spPr>
          <a:xfrm>
            <a:off x="3063834" y="4001294"/>
            <a:ext cx="5957454" cy="1240488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FD2D0B45-A3CE-4CDF-92C8-79364F22264D}"/>
              </a:ext>
            </a:extLst>
          </p:cNvPr>
          <p:cNvCxnSpPr>
            <a:cxnSpLocks/>
            <a:stCxn id="6" idx="4"/>
            <a:endCxn id="11" idx="1"/>
          </p:cNvCxnSpPr>
          <p:nvPr/>
        </p:nvCxnSpPr>
        <p:spPr>
          <a:xfrm>
            <a:off x="3063834" y="4001294"/>
            <a:ext cx="5957454" cy="31967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5020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20760</TotalTime>
  <Words>194</Words>
  <Application>Microsoft Office PowerPoint</Application>
  <PresentationFormat>Widescreen</PresentationFormat>
  <Paragraphs>110</Paragraphs>
  <Slides>18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Vuex</vt:lpstr>
      <vt:lpstr>Working with State in VueJS</vt:lpstr>
      <vt:lpstr>Working with State in VueJS</vt:lpstr>
      <vt:lpstr>Working with State in VueJS</vt:lpstr>
      <vt:lpstr>Working with State in VueJS</vt:lpstr>
      <vt:lpstr>Working with State in VueJS</vt:lpstr>
      <vt:lpstr>Working with State in VueJS</vt:lpstr>
      <vt:lpstr>Introducing Vuex</vt:lpstr>
      <vt:lpstr>State</vt:lpstr>
      <vt:lpstr>Mutations</vt:lpstr>
      <vt:lpstr>Actions</vt:lpstr>
      <vt:lpstr>Code Sample</vt:lpstr>
      <vt:lpstr>Code Sample</vt:lpstr>
      <vt:lpstr>Subscribing to State</vt:lpstr>
      <vt:lpstr>Subscribing to Actions</vt:lpstr>
      <vt:lpstr>Demo</vt:lpstr>
      <vt:lpstr>Getters</vt:lpstr>
      <vt:lpstr>Hands On Lab: Vuex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VueJS Fundamentals</dc:title>
  <dc:creator>Kevin Griffin</dc:creator>
  <cp:lastModifiedBy>Kevin Griffin</cp:lastModifiedBy>
  <cp:revision>17</cp:revision>
  <dcterms:created xsi:type="dcterms:W3CDTF">2021-07-19T21:06:45Z</dcterms:created>
  <dcterms:modified xsi:type="dcterms:W3CDTF">2021-08-13T03:18:34Z</dcterms:modified>
</cp:coreProperties>
</file>