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5" r:id="rId3"/>
    <p:sldId id="301" r:id="rId4"/>
    <p:sldId id="257" r:id="rId5"/>
    <p:sldId id="296" r:id="rId6"/>
    <p:sldId id="297" r:id="rId7"/>
    <p:sldId id="323" r:id="rId8"/>
    <p:sldId id="324" r:id="rId9"/>
    <p:sldId id="298" r:id="rId10"/>
    <p:sldId id="299" r:id="rId11"/>
    <p:sldId id="32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83158" autoAdjust="0"/>
  </p:normalViewPr>
  <p:slideViewPr>
    <p:cSldViewPr snapToGrid="0">
      <p:cViewPr varScale="1">
        <p:scale>
          <a:sx n="77" d="100"/>
          <a:sy n="77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698A4-8696-4B25-BC16-7D62971AF3F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D6E66-10FD-47A2-AEEA-EC66FB89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3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7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B5EF-9A7B-41FF-9FDA-7B68C298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B67D7-B9D6-4D9D-9188-9AFBD844C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AFFB4-7899-40CE-8356-0471DE62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214C-32D0-4092-829E-D065F46F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9A1D7-9D03-49E3-8F95-AACC634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08DC-CB8A-4FA8-9FF1-8CF6CC00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1B0FF-8539-4982-ADD1-FA5CDFE45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0DF0-F3D0-475E-BC52-81A0B12C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E185-5216-46DD-9DD6-F9C0288C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C3DF-FF91-4EC0-BF0D-59A55BB5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B43F9-3AA6-48DF-9316-8912E86A6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6C7D7-9B7D-48E9-84A2-045265276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3F5FF-2EA9-4520-9DAA-33D021A8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3827C-27B2-47AC-830A-1205CE3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AD3D-C426-42CE-AAA5-B9733956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5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Mai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C59F-3729-44B0-9FD1-C8892911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FF256-E6B6-4876-879B-D8C68AFEC7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27018"/>
            <a:ext cx="10515600" cy="4683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128799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CDEC-7292-4A86-ADB3-D160256A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D375-FA04-492E-B5DC-BD90EABA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2148-B65B-4A07-90CB-902077AE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A6516-9A9D-40E0-9DEB-95ECF230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4A14-BA80-4308-AD26-70FED5FB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0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F339-80EB-4B37-86E6-C07E242B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A42C-A384-47A0-B5A4-D6913FAD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E16C7-E041-4B17-B2FC-159B263E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5015-FBFF-4B89-8494-5B504E9D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C24B-1E57-4200-9791-3EDCA438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B54D-C967-4A1C-A9E7-75A97ECB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EA0F-1124-47CE-BE7D-ACF656F88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E6769-C3E2-4B3B-B538-0A2CB808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97B96-C451-4581-B1CF-8D2F20A1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A8D2-7F6B-4E07-92E6-53A44734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FB794-93DE-4AC3-A61C-055FE4E7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CE96-B1CA-4AE1-9E9E-B94338F2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036B9-CC44-4D51-829A-7A9B0E5F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C43E5-F368-4DB8-A18E-D1F11B97C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A92A3-4CFD-415F-9042-B7DE43620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9C44A-1C40-42F0-8E91-561162452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DF87A-0529-4EDA-800A-7D3CA3EC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35DAA-4482-402E-ACF3-7F89D173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DC5EA-EC6B-446C-AD64-4245F1EB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D457-010C-4999-B869-9A7F5EC1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74251-3793-46FA-A03A-9411E721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125AE-5635-4196-BC5A-1C002052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6C2F4-8382-458E-A251-48EC09D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3B391-9FBD-486A-9815-0712B53E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2765E-6F40-44D5-A40E-990F05FA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37011-3EF1-44E1-A646-17718521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1933-61EE-4B33-BAC0-08C13DC8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45B2-32AC-4C67-B1D8-58FF5B58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84449-D887-401A-B930-1442F4868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131A-25AC-42F0-A15F-A0E5D364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7E969-ACE0-4A2A-8C24-FADACD9B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6C6D4-304E-461D-87C0-4BA9F8C1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C73A-7040-4280-9AEC-F34E9159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4C8A9-0FE0-47E4-8818-2D7506C76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20DD2-C286-41EB-B077-E8C5E1D7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A2023-9861-4914-8EA7-EB61E966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D059-BF02-4448-924F-AAC80F5F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1885A-7DEE-49DE-8B6D-6557296D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B1DD5-86CA-46B4-8F24-EE96219D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C9AFB-0752-4250-9453-D63996C50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EC29-879A-4BE2-9EC9-644F37999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91D6-D58D-44B5-AD9D-0243D7ABB41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B657-1DD6-406A-B8B1-AD1BCE0DA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08EFA-0F36-4A2E-AE99-F4D202B52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7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3292-ED95-46AD-87BC-A9217D3EC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Vue Router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0BF72-FE3D-47DA-9BBB-5D256CFD0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2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613F-4E76-4444-B02E-A911ACEA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Loading vs Lazy Loading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7DCE86-8B5F-4900-B74F-45A16AF3D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452410"/>
          </a:xfrm>
        </p:spPr>
      </p:pic>
    </p:spTree>
    <p:extLst>
      <p:ext uri="{BB962C8B-B14F-4D97-AF65-F5344CB8AC3E}">
        <p14:creationId xmlns:p14="http://schemas.microsoft.com/office/powerpoint/2010/main" val="117076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Lab: Vue Router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27E44-DADC-41F8-84F2-546245FD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haven’t already, pull the latest GitHub repo for this workshop</a:t>
            </a:r>
          </a:p>
          <a:p>
            <a:endParaRPr lang="en-US" dirty="0"/>
          </a:p>
          <a:p>
            <a:r>
              <a:rPr lang="en-US" dirty="0"/>
              <a:t>Go to the “/exercises/3_Vue Router” folder and open the README.md.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Length: 25 minutes</a:t>
            </a:r>
          </a:p>
        </p:txBody>
      </p:sp>
    </p:spTree>
    <p:extLst>
      <p:ext uri="{BB962C8B-B14F-4D97-AF65-F5344CB8AC3E}">
        <p14:creationId xmlns:p14="http://schemas.microsoft.com/office/powerpoint/2010/main" val="338011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121693-F135-4565-A489-5BD06DC5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for Single Page Applications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150FCC-E41B-42EC-AA70-7A9BD7E979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Prevent repeated calls to the server for HTML</a:t>
            </a:r>
          </a:p>
          <a:p>
            <a:r>
              <a:rPr lang="en-US" dirty="0"/>
              <a:t>Load all the components you need</a:t>
            </a:r>
          </a:p>
          <a:p>
            <a:r>
              <a:rPr lang="en-US" dirty="0"/>
              <a:t>Change components out based off browser state (URLs)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06CC0-B3F1-4805-ABCB-70B2ED3834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D3FF4-B5A9-4E9A-B403-FA91E6C90BCB}"/>
              </a:ext>
            </a:extLst>
          </p:cNvPr>
          <p:cNvSpPr/>
          <p:nvPr/>
        </p:nvSpPr>
        <p:spPr>
          <a:xfrm>
            <a:off x="5915939" y="2768399"/>
            <a:ext cx="5694121" cy="246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3200" b="1" dirty="0"/>
              <a:t>&lt;App&gt;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&lt;/App&gt;</a:t>
            </a:r>
          </a:p>
        </p:txBody>
      </p:sp>
    </p:spTree>
    <p:extLst>
      <p:ext uri="{BB962C8B-B14F-4D97-AF65-F5344CB8AC3E}">
        <p14:creationId xmlns:p14="http://schemas.microsoft.com/office/powerpoint/2010/main" val="165726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121693-F135-4565-A489-5BD06DC5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</a:t>
            </a:r>
            <a:r>
              <a:rPr lang="en-US" dirty="0" err="1"/>
              <a:t>VueJS</a:t>
            </a:r>
            <a:r>
              <a:rPr lang="en-US" dirty="0"/>
              <a:t> SPA work?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D3FF4-B5A9-4E9A-B403-FA91E6C90BCB}"/>
              </a:ext>
            </a:extLst>
          </p:cNvPr>
          <p:cNvSpPr/>
          <p:nvPr/>
        </p:nvSpPr>
        <p:spPr>
          <a:xfrm>
            <a:off x="1471914" y="1875099"/>
            <a:ext cx="9248172" cy="400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3200" b="1" dirty="0"/>
              <a:t>&lt;App&gt;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&lt;/App&gt;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8FF2B-DADD-4707-A0E3-6394588D3006}"/>
              </a:ext>
            </a:extLst>
          </p:cNvPr>
          <p:cNvSpPr/>
          <p:nvPr/>
        </p:nvSpPr>
        <p:spPr>
          <a:xfrm>
            <a:off x="1979272" y="2592729"/>
            <a:ext cx="8233456" cy="2708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&lt;Slot /&gt;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https://myDomain/routeA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15F569-314E-419B-A7CD-FEDBAEA0F42C}"/>
              </a:ext>
            </a:extLst>
          </p:cNvPr>
          <p:cNvSpPr/>
          <p:nvPr/>
        </p:nvSpPr>
        <p:spPr>
          <a:xfrm>
            <a:off x="12724149" y="2592729"/>
            <a:ext cx="8233456" cy="27084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&lt;Slot /&gt;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https://myDomain/routeB</a:t>
            </a:r>
          </a:p>
        </p:txBody>
      </p:sp>
    </p:spTree>
    <p:extLst>
      <p:ext uri="{BB962C8B-B14F-4D97-AF65-F5344CB8AC3E}">
        <p14:creationId xmlns:p14="http://schemas.microsoft.com/office/powerpoint/2010/main" val="112864626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91055 0.024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34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88125 4.8148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A8C5-1F11-47A4-80B6-34E185B9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could build this yourself…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DF914C-F852-41BB-B174-0D32ECA81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175" y="2267744"/>
            <a:ext cx="8629650" cy="3467100"/>
          </a:xfrm>
        </p:spPr>
      </p:pic>
    </p:spTree>
    <p:extLst>
      <p:ext uri="{BB962C8B-B14F-4D97-AF65-F5344CB8AC3E}">
        <p14:creationId xmlns:p14="http://schemas.microsoft.com/office/powerpoint/2010/main" val="16543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D8AC-4520-4B84-80AC-3B43B2B2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or use Vue Router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A9B418-9F80-4A24-A776-504BEE45F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175" y="1924844"/>
            <a:ext cx="8629650" cy="4152900"/>
          </a:xfrm>
        </p:spPr>
      </p:pic>
    </p:spTree>
    <p:extLst>
      <p:ext uri="{BB962C8B-B14F-4D97-AF65-F5344CB8AC3E}">
        <p14:creationId xmlns:p14="http://schemas.microsoft.com/office/powerpoint/2010/main" val="168212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145D-F145-4D13-911D-2534C1A7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E21D2-50DC-43CF-A47E-4D9EE2958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 has 3 primary properties:</a:t>
            </a:r>
          </a:p>
          <a:p>
            <a:pPr lvl="1"/>
            <a:r>
              <a:rPr lang="en-US" dirty="0"/>
              <a:t>Name: a friendly name for any route</a:t>
            </a:r>
          </a:p>
          <a:p>
            <a:pPr lvl="1"/>
            <a:r>
              <a:rPr lang="en-US" dirty="0"/>
              <a:t>Path: the URL path (what you see in the address bar)</a:t>
            </a:r>
          </a:p>
          <a:p>
            <a:pPr lvl="1"/>
            <a:r>
              <a:rPr lang="en-US" dirty="0"/>
              <a:t>Component: which Vue component should be loaded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C2C7C-3831-4762-B4D4-0BDD1F667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87" y="3747738"/>
            <a:ext cx="9113855" cy="274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4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C1C9-7478-44AD-9DD8-45D18E08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&lt;router-view&gt;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6C16E1-447D-4435-9601-597153D86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75" y="2267744"/>
            <a:ext cx="10382250" cy="3467100"/>
          </a:xfrm>
        </p:spPr>
      </p:pic>
    </p:spTree>
    <p:extLst>
      <p:ext uri="{BB962C8B-B14F-4D97-AF65-F5344CB8AC3E}">
        <p14:creationId xmlns:p14="http://schemas.microsoft.com/office/powerpoint/2010/main" val="267369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7343-8ED9-4133-9ECA-D3D0FD7B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&lt;router-link&gt;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D6A721-887B-4BB7-8380-B6A89B2BA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597" y="1825625"/>
            <a:ext cx="9380806" cy="4351338"/>
          </a:xfrm>
        </p:spPr>
      </p:pic>
    </p:spTree>
    <p:extLst>
      <p:ext uri="{BB962C8B-B14F-4D97-AF65-F5344CB8AC3E}">
        <p14:creationId xmlns:p14="http://schemas.microsoft.com/office/powerpoint/2010/main" val="292347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9ADD-3B18-4A9E-9EC4-D555D0D5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69730-B437-4E5B-ABAD-52B5B65F6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Implementing a Vue Router</a:t>
            </a:r>
          </a:p>
        </p:txBody>
      </p:sp>
    </p:spTree>
    <p:extLst>
      <p:ext uri="{BB962C8B-B14F-4D97-AF65-F5344CB8AC3E}">
        <p14:creationId xmlns:p14="http://schemas.microsoft.com/office/powerpoint/2010/main" val="253603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22126</TotalTime>
  <Words>176</Words>
  <Application>Microsoft Office PowerPoint</Application>
  <PresentationFormat>Widescreen</PresentationFormat>
  <Paragraphs>47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Vue Router</vt:lpstr>
      <vt:lpstr>Basis for Single Page Applications</vt:lpstr>
      <vt:lpstr>How does a VueJS SPA work?</vt:lpstr>
      <vt:lpstr>You could build this yourself…</vt:lpstr>
      <vt:lpstr>… or use Vue Router</vt:lpstr>
      <vt:lpstr>Routes</vt:lpstr>
      <vt:lpstr>&lt;router-view&gt;</vt:lpstr>
      <vt:lpstr>&lt;router-link&gt;</vt:lpstr>
      <vt:lpstr>Demo</vt:lpstr>
      <vt:lpstr>Eager Loading vs Lazy Loading</vt:lpstr>
      <vt:lpstr>Hands On Lab: Vue Router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</dc:title>
  <dc:creator>Kevin Griffin</dc:creator>
  <cp:lastModifiedBy>Kevin Griffin</cp:lastModifiedBy>
  <cp:revision>15</cp:revision>
  <dcterms:created xsi:type="dcterms:W3CDTF">2021-07-19T21:06:45Z</dcterms:created>
  <dcterms:modified xsi:type="dcterms:W3CDTF">2021-08-18T12:06:37Z</dcterms:modified>
</cp:coreProperties>
</file>