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11" r:id="rId3"/>
    <p:sldId id="307" r:id="rId4"/>
    <p:sldId id="308" r:id="rId5"/>
    <p:sldId id="309" r:id="rId6"/>
    <p:sldId id="310" r:id="rId7"/>
    <p:sldId id="313" r:id="rId8"/>
    <p:sldId id="312" r:id="rId9"/>
    <p:sldId id="32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5" autoAdjust="0"/>
    <p:restoredTop sz="83158" autoAdjust="0"/>
  </p:normalViewPr>
  <p:slideViewPr>
    <p:cSldViewPr snapToGrid="0">
      <p:cViewPr varScale="1">
        <p:scale>
          <a:sx n="95" d="100"/>
          <a:sy n="95" d="100"/>
        </p:scale>
        <p:origin x="9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698A4-8696-4B25-BC16-7D62971AF3FD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D6E66-10FD-47A2-AEEA-EC66FB89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13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Architectural drawing</a:t>
            </a:r>
          </a:p>
          <a:p>
            <a:endParaRPr lang="en-US" dirty="0"/>
          </a:p>
          <a:p>
            <a:r>
              <a:rPr lang="en-US" dirty="0"/>
              <a:t>Front-end (Vue) -&gt; Back-end (ASP.NET Core) -&gt; Other services (Database,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DBBF0-68E7-4C40-A2FD-3D553E496C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91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Architectural drawing</a:t>
            </a:r>
          </a:p>
          <a:p>
            <a:endParaRPr lang="en-US" dirty="0"/>
          </a:p>
          <a:p>
            <a:r>
              <a:rPr lang="en-US" dirty="0"/>
              <a:t>Front-end (Vue) -&gt; Back-end (ASP.NET Core) -&gt; Other services (Database,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DBBF0-68E7-4C40-A2FD-3D553E496C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16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Architectural drawing</a:t>
            </a:r>
          </a:p>
          <a:p>
            <a:endParaRPr lang="en-US" dirty="0"/>
          </a:p>
          <a:p>
            <a:r>
              <a:rPr lang="en-US" dirty="0"/>
              <a:t>Front-end (Vue) -&gt; Back-end (ASP.NET Core) -&gt; Other services (Database,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DBBF0-68E7-4C40-A2FD-3D553E496C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01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Architectural drawing</a:t>
            </a:r>
          </a:p>
          <a:p>
            <a:endParaRPr lang="en-US" dirty="0"/>
          </a:p>
          <a:p>
            <a:r>
              <a:rPr lang="en-US" dirty="0"/>
              <a:t>Front-end (Vue) -&gt; Back-end (ASP.NET Core) -&gt; Other services (Database,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DBBF0-68E7-4C40-A2FD-3D553E496C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39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B5EF-9A7B-41FF-9FDA-7B68C298A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B67D7-B9D6-4D9D-9188-9AFBD844C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AFFB4-7899-40CE-8356-0471DE62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9214C-32D0-4092-829E-D065F46F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9A1D7-9D03-49E3-8F95-AACC6342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5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08DC-CB8A-4FA8-9FF1-8CF6CC00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1B0FF-8539-4982-ADD1-FA5CDFE45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70DF0-F3D0-475E-BC52-81A0B12C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6E185-5216-46DD-9DD6-F9C0288C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1C3DF-FF91-4EC0-BF0D-59A55BB5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B43F9-3AA6-48DF-9316-8912E86A6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6C7D7-9B7D-48E9-84A2-045265276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3F5FF-2EA9-4520-9DAA-33D021A8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3827C-27B2-47AC-830A-1205CE3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5AD3D-C426-42CE-AAA5-B9733956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5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CDEC-7292-4A86-ADB3-D160256A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D375-FA04-492E-B5DC-BD90EABA3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12148-B65B-4A07-90CB-902077AE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A6516-9A9D-40E0-9DEB-95ECF230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34A14-BA80-4308-AD26-70FED5FB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0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F339-80EB-4B37-86E6-C07E242B6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3A42C-A384-47A0-B5A4-D6913FAD7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E16C7-E041-4B17-B2FC-159B263E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A5015-FBFF-4B89-8494-5B504E9D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5C24B-1E57-4200-9791-3EDCA438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6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B54D-C967-4A1C-A9E7-75A97ECB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0EA0F-1124-47CE-BE7D-ACF656F88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E6769-C3E2-4B3B-B538-0A2CB8081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97B96-C451-4581-B1CF-8D2F20A1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EA8D2-7F6B-4E07-92E6-53A44734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FB794-93DE-4AC3-A61C-055FE4E7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9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CE96-B1CA-4AE1-9E9E-B94338F2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036B9-CC44-4D51-829A-7A9B0E5FA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C43E5-F368-4DB8-A18E-D1F11B97C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A92A3-4CFD-415F-9042-B7DE43620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9C44A-1C40-42F0-8E91-561162452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DF87A-0529-4EDA-800A-7D3CA3EC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35DAA-4482-402E-ACF3-7F89D173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DC5EA-EC6B-446C-AD64-4245F1EB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9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D457-010C-4999-B869-9A7F5EC1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F74251-3793-46FA-A03A-9411E721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125AE-5635-4196-BC5A-1C002052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6C2F4-8382-458E-A251-48EC09D8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6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3B391-9FBD-486A-9815-0712B53E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2765E-6F40-44D5-A40E-990F05FA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37011-3EF1-44E1-A646-17718521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8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1933-61EE-4B33-BAC0-08C13DC8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45B2-32AC-4C67-B1D8-58FF5B58B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84449-D887-401A-B930-1442F4868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131A-25AC-42F0-A15F-A0E5D364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7E969-ACE0-4A2A-8C24-FADACD9B9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6C6D4-304E-461D-87C0-4BA9F8C1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8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C73A-7040-4280-9AEC-F34E9159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4C8A9-0FE0-47E4-8818-2D7506C76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20DD2-C286-41EB-B077-E8C5E1D7C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A2023-9861-4914-8EA7-EB61E966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1D059-BF02-4448-924F-AAC80F5F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1885A-7DEE-49DE-8B6D-6557296D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9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B1DD5-86CA-46B4-8F24-EE96219D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C9AFB-0752-4250-9453-D63996C50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7EC29-879A-4BE2-9EC9-644F37999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491D6-D58D-44B5-AD9D-0243D7ABB41E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B657-1DD6-406A-B8B1-AD1BCE0DA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08EFA-0F36-4A2E-AE99-F4D202B52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7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3292-ED95-46AD-87BC-A9217D3EC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0BF72-FE3D-47DA-9BBB-5D256CFD0C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Sweet Client and </a:t>
            </a:r>
            <a:r>
              <a:rPr lang="en-US"/>
              <a:t>Server Harmony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2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E51C7-F239-41AC-A7C4-F5CAD6E7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and Production Environments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5B94A-B388-43D3-90B2-D1975AAFE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7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59B1-CE8A-4AC6-AE47-85EAEE54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a SPA (Dev)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F7EA2-C5A1-46A1-94B3-8BB84F0B968B}"/>
              </a:ext>
            </a:extLst>
          </p:cNvPr>
          <p:cNvSpPr/>
          <p:nvPr/>
        </p:nvSpPr>
        <p:spPr>
          <a:xfrm>
            <a:off x="6345971" y="1681616"/>
            <a:ext cx="1941535" cy="1039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 Application </a:t>
            </a:r>
            <a:br>
              <a:rPr lang="en-US" dirty="0"/>
            </a:br>
            <a:r>
              <a:rPr lang="en-US" dirty="0"/>
              <a:t>(Back-end)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49A574-C8AF-46A0-9D3E-F37FE34454DD}"/>
              </a:ext>
            </a:extLst>
          </p:cNvPr>
          <p:cNvSpPr/>
          <p:nvPr/>
        </p:nvSpPr>
        <p:spPr>
          <a:xfrm>
            <a:off x="6345970" y="3760938"/>
            <a:ext cx="1941535" cy="10396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Vue.JS Application (Front-end)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E5991F-4A24-4D0B-8C41-5AA4B195B4E7}"/>
              </a:ext>
            </a:extLst>
          </p:cNvPr>
          <p:cNvSpPr/>
          <p:nvPr/>
        </p:nvSpPr>
        <p:spPr>
          <a:xfrm>
            <a:off x="838199" y="2721277"/>
            <a:ext cx="1941535" cy="10396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517B5187-BB3C-4E6F-9380-D6C0A5767991}"/>
              </a:ext>
            </a:extLst>
          </p:cNvPr>
          <p:cNvSpPr/>
          <p:nvPr/>
        </p:nvSpPr>
        <p:spPr>
          <a:xfrm>
            <a:off x="3514346" y="2642991"/>
            <a:ext cx="2097014" cy="1196236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D2C280-054B-400B-AC20-517423881A62}"/>
              </a:ext>
            </a:extLst>
          </p:cNvPr>
          <p:cNvCxnSpPr>
            <a:stCxn id="6" idx="3"/>
            <a:endCxn id="7" idx="2"/>
          </p:cNvCxnSpPr>
          <p:nvPr/>
        </p:nvCxnSpPr>
        <p:spPr>
          <a:xfrm>
            <a:off x="2779734" y="3241108"/>
            <a:ext cx="74111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3A7FEB-BB8A-42A2-9EC8-5145EFB58C26}"/>
              </a:ext>
            </a:extLst>
          </p:cNvPr>
          <p:cNvCxnSpPr>
            <a:cxnSpLocks/>
          </p:cNvCxnSpPr>
          <p:nvPr/>
        </p:nvCxnSpPr>
        <p:spPr>
          <a:xfrm flipV="1">
            <a:off x="5623330" y="2123160"/>
            <a:ext cx="736359" cy="1039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30E18C-E9FC-45C1-873B-0C08C4A3803E}"/>
              </a:ext>
            </a:extLst>
          </p:cNvPr>
          <p:cNvCxnSpPr>
            <a:cxnSpLocks/>
            <a:stCxn id="7" idx="0"/>
            <a:endCxn id="5" idx="1"/>
          </p:cNvCxnSpPr>
          <p:nvPr/>
        </p:nvCxnSpPr>
        <p:spPr>
          <a:xfrm>
            <a:off x="5609612" y="3241109"/>
            <a:ext cx="736358" cy="1039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BA857C1-F385-4685-94CD-E22591525500}"/>
              </a:ext>
            </a:extLst>
          </p:cNvPr>
          <p:cNvSpPr txBox="1"/>
          <p:nvPr/>
        </p:nvSpPr>
        <p:spPr>
          <a:xfrm>
            <a:off x="8625385" y="2016780"/>
            <a:ext cx="285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https://localhost:5000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525C53-B5FF-49D0-A40D-F524E654FE58}"/>
              </a:ext>
            </a:extLst>
          </p:cNvPr>
          <p:cNvSpPr txBox="1"/>
          <p:nvPr/>
        </p:nvSpPr>
        <p:spPr>
          <a:xfrm>
            <a:off x="8625385" y="4096102"/>
            <a:ext cx="285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https://localhost:3000</a:t>
            </a:r>
          </a:p>
        </p:txBody>
      </p:sp>
    </p:spTree>
    <p:extLst>
      <p:ext uri="{BB962C8B-B14F-4D97-AF65-F5344CB8AC3E}">
        <p14:creationId xmlns:p14="http://schemas.microsoft.com/office/powerpoint/2010/main" val="77965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59B1-CE8A-4AC6-AE47-85EAEE54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a SPA (Prod)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F7EA2-C5A1-46A1-94B3-8BB84F0B968B}"/>
              </a:ext>
            </a:extLst>
          </p:cNvPr>
          <p:cNvSpPr/>
          <p:nvPr/>
        </p:nvSpPr>
        <p:spPr>
          <a:xfrm>
            <a:off x="6580642" y="2201446"/>
            <a:ext cx="5156246" cy="249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 Application (Back-end)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49A574-C8AF-46A0-9D3E-F37FE34454DD}"/>
              </a:ext>
            </a:extLst>
          </p:cNvPr>
          <p:cNvSpPr/>
          <p:nvPr/>
        </p:nvSpPr>
        <p:spPr>
          <a:xfrm>
            <a:off x="9393585" y="3760938"/>
            <a:ext cx="2230569" cy="8782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Compiled Vue.JS Application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E5991F-4A24-4D0B-8C41-5AA4B195B4E7}"/>
              </a:ext>
            </a:extLst>
          </p:cNvPr>
          <p:cNvSpPr/>
          <p:nvPr/>
        </p:nvSpPr>
        <p:spPr>
          <a:xfrm>
            <a:off x="838199" y="2721277"/>
            <a:ext cx="1941535" cy="10396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517B5187-BB3C-4E6F-9380-D6C0A5767991}"/>
              </a:ext>
            </a:extLst>
          </p:cNvPr>
          <p:cNvSpPr/>
          <p:nvPr/>
        </p:nvSpPr>
        <p:spPr>
          <a:xfrm>
            <a:off x="3514346" y="2642991"/>
            <a:ext cx="2097014" cy="1196236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D2C280-054B-400B-AC20-517423881A62}"/>
              </a:ext>
            </a:extLst>
          </p:cNvPr>
          <p:cNvCxnSpPr>
            <a:stCxn id="6" idx="3"/>
            <a:endCxn id="7" idx="2"/>
          </p:cNvCxnSpPr>
          <p:nvPr/>
        </p:nvCxnSpPr>
        <p:spPr>
          <a:xfrm>
            <a:off x="2779734" y="3241108"/>
            <a:ext cx="74111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3A7FEB-BB8A-42A2-9EC8-5145EFB58C26}"/>
              </a:ext>
            </a:extLst>
          </p:cNvPr>
          <p:cNvCxnSpPr>
            <a:cxnSpLocks/>
            <a:stCxn id="7" idx="0"/>
            <a:endCxn id="4" idx="1"/>
          </p:cNvCxnSpPr>
          <p:nvPr/>
        </p:nvCxnSpPr>
        <p:spPr>
          <a:xfrm>
            <a:off x="5609612" y="3241109"/>
            <a:ext cx="971030" cy="208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90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59B1-CE8A-4AC6-AE47-85EAEE54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a SPA (Prod)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F7EA2-C5A1-46A1-94B3-8BB84F0B968B}"/>
              </a:ext>
            </a:extLst>
          </p:cNvPr>
          <p:cNvSpPr/>
          <p:nvPr/>
        </p:nvSpPr>
        <p:spPr>
          <a:xfrm>
            <a:off x="6345971" y="1681616"/>
            <a:ext cx="1941535" cy="1039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 Application </a:t>
            </a:r>
            <a:br>
              <a:rPr lang="en-US" dirty="0"/>
            </a:br>
            <a:r>
              <a:rPr lang="en-US" dirty="0"/>
              <a:t>(Back-end)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49A574-C8AF-46A0-9D3E-F37FE34454DD}"/>
              </a:ext>
            </a:extLst>
          </p:cNvPr>
          <p:cNvSpPr/>
          <p:nvPr/>
        </p:nvSpPr>
        <p:spPr>
          <a:xfrm>
            <a:off x="6345970" y="3760938"/>
            <a:ext cx="1941535" cy="10396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Vue.JS Application (Front-end)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E5991F-4A24-4D0B-8C41-5AA4B195B4E7}"/>
              </a:ext>
            </a:extLst>
          </p:cNvPr>
          <p:cNvSpPr/>
          <p:nvPr/>
        </p:nvSpPr>
        <p:spPr>
          <a:xfrm>
            <a:off x="838199" y="2721277"/>
            <a:ext cx="1941535" cy="10396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517B5187-BB3C-4E6F-9380-D6C0A5767991}"/>
              </a:ext>
            </a:extLst>
          </p:cNvPr>
          <p:cNvSpPr/>
          <p:nvPr/>
        </p:nvSpPr>
        <p:spPr>
          <a:xfrm>
            <a:off x="3514346" y="2642991"/>
            <a:ext cx="2097014" cy="1196236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D2C280-054B-400B-AC20-517423881A62}"/>
              </a:ext>
            </a:extLst>
          </p:cNvPr>
          <p:cNvCxnSpPr>
            <a:stCxn id="6" idx="3"/>
            <a:endCxn id="7" idx="2"/>
          </p:cNvCxnSpPr>
          <p:nvPr/>
        </p:nvCxnSpPr>
        <p:spPr>
          <a:xfrm>
            <a:off x="2779734" y="3241108"/>
            <a:ext cx="74111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3A7FEB-BB8A-42A2-9EC8-5145EFB58C26}"/>
              </a:ext>
            </a:extLst>
          </p:cNvPr>
          <p:cNvCxnSpPr>
            <a:cxnSpLocks/>
          </p:cNvCxnSpPr>
          <p:nvPr/>
        </p:nvCxnSpPr>
        <p:spPr>
          <a:xfrm flipV="1">
            <a:off x="5623330" y="2123160"/>
            <a:ext cx="736359" cy="1039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30E18C-E9FC-45C1-873B-0C08C4A3803E}"/>
              </a:ext>
            </a:extLst>
          </p:cNvPr>
          <p:cNvCxnSpPr>
            <a:cxnSpLocks/>
            <a:stCxn id="7" idx="0"/>
            <a:endCxn id="5" idx="1"/>
          </p:cNvCxnSpPr>
          <p:nvPr/>
        </p:nvCxnSpPr>
        <p:spPr>
          <a:xfrm>
            <a:off x="5609612" y="3241109"/>
            <a:ext cx="736358" cy="1039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BA857C1-F385-4685-94CD-E22591525500}"/>
              </a:ext>
            </a:extLst>
          </p:cNvPr>
          <p:cNvSpPr txBox="1"/>
          <p:nvPr/>
        </p:nvSpPr>
        <p:spPr>
          <a:xfrm>
            <a:off x="8625385" y="2016780"/>
            <a:ext cx="285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https://myApp.com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525C53-B5FF-49D0-A40D-F524E654FE58}"/>
              </a:ext>
            </a:extLst>
          </p:cNvPr>
          <p:cNvSpPr txBox="1"/>
          <p:nvPr/>
        </p:nvSpPr>
        <p:spPr>
          <a:xfrm>
            <a:off x="8625385" y="4096102"/>
            <a:ext cx="285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https://api.myApp.com</a:t>
            </a:r>
          </a:p>
        </p:txBody>
      </p:sp>
    </p:spTree>
    <p:extLst>
      <p:ext uri="{BB962C8B-B14F-4D97-AF65-F5344CB8AC3E}">
        <p14:creationId xmlns:p14="http://schemas.microsoft.com/office/powerpoint/2010/main" val="99822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59B1-CE8A-4AC6-AE47-85EAEE54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a SPA (Dev Proxy)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F7EA2-C5A1-46A1-94B3-8BB84F0B968B}"/>
              </a:ext>
            </a:extLst>
          </p:cNvPr>
          <p:cNvSpPr/>
          <p:nvPr/>
        </p:nvSpPr>
        <p:spPr>
          <a:xfrm>
            <a:off x="6345971" y="1681616"/>
            <a:ext cx="1941535" cy="1039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 Application </a:t>
            </a:r>
            <a:br>
              <a:rPr lang="en-US" dirty="0"/>
            </a:br>
            <a:r>
              <a:rPr lang="en-US" dirty="0"/>
              <a:t>(Back-end)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49A574-C8AF-46A0-9D3E-F37FE34454DD}"/>
              </a:ext>
            </a:extLst>
          </p:cNvPr>
          <p:cNvSpPr/>
          <p:nvPr/>
        </p:nvSpPr>
        <p:spPr>
          <a:xfrm>
            <a:off x="6345970" y="3760938"/>
            <a:ext cx="1941535" cy="10396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Vue.JS Application (Front-end)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E5991F-4A24-4D0B-8C41-5AA4B195B4E7}"/>
              </a:ext>
            </a:extLst>
          </p:cNvPr>
          <p:cNvSpPr/>
          <p:nvPr/>
        </p:nvSpPr>
        <p:spPr>
          <a:xfrm>
            <a:off x="838199" y="2721277"/>
            <a:ext cx="1941535" cy="10396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517B5187-BB3C-4E6F-9380-D6C0A5767991}"/>
              </a:ext>
            </a:extLst>
          </p:cNvPr>
          <p:cNvSpPr/>
          <p:nvPr/>
        </p:nvSpPr>
        <p:spPr>
          <a:xfrm>
            <a:off x="3514346" y="2642991"/>
            <a:ext cx="2097014" cy="1196236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D2C280-054B-400B-AC20-517423881A62}"/>
              </a:ext>
            </a:extLst>
          </p:cNvPr>
          <p:cNvCxnSpPr>
            <a:stCxn id="6" idx="3"/>
            <a:endCxn id="7" idx="2"/>
          </p:cNvCxnSpPr>
          <p:nvPr/>
        </p:nvCxnSpPr>
        <p:spPr>
          <a:xfrm>
            <a:off x="2779734" y="3241108"/>
            <a:ext cx="74111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30E18C-E9FC-45C1-873B-0C08C4A3803E}"/>
              </a:ext>
            </a:extLst>
          </p:cNvPr>
          <p:cNvCxnSpPr>
            <a:cxnSpLocks/>
            <a:stCxn id="7" idx="0"/>
            <a:endCxn id="5" idx="1"/>
          </p:cNvCxnSpPr>
          <p:nvPr/>
        </p:nvCxnSpPr>
        <p:spPr>
          <a:xfrm>
            <a:off x="5609612" y="3241109"/>
            <a:ext cx="736358" cy="1039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BA857C1-F385-4685-94CD-E22591525500}"/>
              </a:ext>
            </a:extLst>
          </p:cNvPr>
          <p:cNvSpPr txBox="1"/>
          <p:nvPr/>
        </p:nvSpPr>
        <p:spPr>
          <a:xfrm>
            <a:off x="8625385" y="2016780"/>
            <a:ext cx="285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https://localhost:5000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525C53-B5FF-49D0-A40D-F524E654FE58}"/>
              </a:ext>
            </a:extLst>
          </p:cNvPr>
          <p:cNvSpPr txBox="1"/>
          <p:nvPr/>
        </p:nvSpPr>
        <p:spPr>
          <a:xfrm>
            <a:off x="8625385" y="4096102"/>
            <a:ext cx="285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https://localhost:3000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B8805E-3D84-4583-9066-277D0F1C8F01}"/>
              </a:ext>
            </a:extLst>
          </p:cNvPr>
          <p:cNvCxnSpPr>
            <a:cxnSpLocks/>
          </p:cNvCxnSpPr>
          <p:nvPr/>
        </p:nvCxnSpPr>
        <p:spPr>
          <a:xfrm flipV="1">
            <a:off x="8865871" y="2721276"/>
            <a:ext cx="0" cy="11179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3C191F7-1EA5-423F-BBAE-8CEB36565865}"/>
              </a:ext>
            </a:extLst>
          </p:cNvPr>
          <p:cNvSpPr txBox="1"/>
          <p:nvPr/>
        </p:nvSpPr>
        <p:spPr>
          <a:xfrm>
            <a:off x="8625385" y="3756559"/>
            <a:ext cx="285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https://localhost:3000/api</a:t>
            </a:r>
          </a:p>
        </p:txBody>
      </p:sp>
    </p:spTree>
    <p:extLst>
      <p:ext uri="{BB962C8B-B14F-4D97-AF65-F5344CB8AC3E}">
        <p14:creationId xmlns:p14="http://schemas.microsoft.com/office/powerpoint/2010/main" val="71819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4" grpId="0"/>
      <p:bldP spid="2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03E4-E81B-4A62-B363-E23C7226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Proxy with </a:t>
            </a:r>
            <a:r>
              <a:rPr lang="en-US" dirty="0" err="1"/>
              <a:t>Vite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CC0A24-F67D-40C8-8D72-5E00552D1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0476" y="1825625"/>
            <a:ext cx="6551047" cy="4351338"/>
          </a:xfrm>
        </p:spPr>
      </p:pic>
    </p:spTree>
    <p:extLst>
      <p:ext uri="{BB962C8B-B14F-4D97-AF65-F5344CB8AC3E}">
        <p14:creationId xmlns:p14="http://schemas.microsoft.com/office/powerpoint/2010/main" val="2551394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4980-30FF-4D1E-8DC5-7BF3156E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F18C3-1B4B-4E95-BB60-D108E9D266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7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8D6E-C0AB-44A7-A98D-844F72EB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Lab: Putting it Together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27E44-DADC-41F8-84F2-546245FDF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haven’t already, pull the latest GitHub repo for this workshop</a:t>
            </a:r>
          </a:p>
          <a:p>
            <a:endParaRPr lang="en-US" dirty="0"/>
          </a:p>
          <a:p>
            <a:r>
              <a:rPr lang="en-US" dirty="0"/>
              <a:t>Go to the “/exercises/6_Putting </a:t>
            </a:r>
            <a:r>
              <a:rPr lang="en-US"/>
              <a:t>It Together” </a:t>
            </a:r>
            <a:r>
              <a:rPr lang="en-US" dirty="0"/>
              <a:t>folder and open the README.md.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Length: 20 minutes</a:t>
            </a:r>
          </a:p>
        </p:txBody>
      </p:sp>
    </p:spTree>
    <p:extLst>
      <p:ext uri="{BB962C8B-B14F-4D97-AF65-F5344CB8AC3E}">
        <p14:creationId xmlns:p14="http://schemas.microsoft.com/office/powerpoint/2010/main" val="3380115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20519</TotalTime>
  <Words>292</Words>
  <Application>Microsoft Office PowerPoint</Application>
  <PresentationFormat>Widescreen</PresentationFormat>
  <Paragraphs>57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Putting It Together</vt:lpstr>
      <vt:lpstr>Development and Production Environments</vt:lpstr>
      <vt:lpstr>Architecture of a SPA (Dev)</vt:lpstr>
      <vt:lpstr>Architecture of a SPA (Prod)</vt:lpstr>
      <vt:lpstr>Architecture of a SPA (Prod)</vt:lpstr>
      <vt:lpstr>Architecture of a SPA (Dev Proxy)</vt:lpstr>
      <vt:lpstr>Setting up a Proxy with Vite</vt:lpstr>
      <vt:lpstr>Axios</vt:lpstr>
      <vt:lpstr>Hands On Lab: Putting it Together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VueJS Fundamentals</dc:title>
  <dc:creator>Kevin Griffin</dc:creator>
  <cp:lastModifiedBy>Kevin Griffin</cp:lastModifiedBy>
  <cp:revision>18</cp:revision>
  <dcterms:created xsi:type="dcterms:W3CDTF">2021-07-19T21:06:45Z</dcterms:created>
  <dcterms:modified xsi:type="dcterms:W3CDTF">2021-08-15T00:04:30Z</dcterms:modified>
</cp:coreProperties>
</file>