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8" r:id="rId9"/>
    <p:sldId id="310" r:id="rId10"/>
    <p:sldId id="311" r:id="rId11"/>
    <p:sldId id="307" r:id="rId12"/>
    <p:sldId id="313" r:id="rId13"/>
    <p:sldId id="312" r:id="rId14"/>
    <p:sldId id="315" r:id="rId15"/>
    <p:sldId id="316" r:id="rId16"/>
    <p:sldId id="314" r:id="rId17"/>
    <p:sldId id="317" r:id="rId18"/>
    <p:sldId id="318" r:id="rId19"/>
    <p:sldId id="319" r:id="rId20"/>
    <p:sldId id="320" r:id="rId21"/>
    <p:sldId id="321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F4BDC0-FD46-4B51-B53E-51AA39D6F9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9238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1374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F19EDD-7557-46E7-A1F2-21844D42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3FF0E7-106D-4955-A34B-B90F92E9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Explained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4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461-98A6-49EB-9B76-CAD2782F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“List” Component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D58213-32DA-4BE9-BAD1-715649F6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219" y="1825625"/>
            <a:ext cx="6809561" cy="4351338"/>
          </a:xfrm>
        </p:spPr>
      </p:pic>
    </p:spTree>
    <p:extLst>
      <p:ext uri="{BB962C8B-B14F-4D97-AF65-F5344CB8AC3E}">
        <p14:creationId xmlns:p14="http://schemas.microsoft.com/office/powerpoint/2010/main" val="295708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AC740D-D205-4338-A14C-A1208E75F0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48417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1B67A2-BC38-4C12-BBBA-D923767238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A6A228-F196-491B-A726-80DB9BC2DDE4}"/>
              </a:ext>
            </a:extLst>
          </p:cNvPr>
          <p:cNvCxnSpPr/>
          <p:nvPr/>
        </p:nvCxnSpPr>
        <p:spPr>
          <a:xfrm>
            <a:off x="2954215" y="4059534"/>
            <a:ext cx="3537020" cy="281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3AB92-351C-4CB7-96C3-D0530615F118}"/>
              </a:ext>
            </a:extLst>
          </p:cNvPr>
          <p:cNvCxnSpPr/>
          <p:nvPr/>
        </p:nvCxnSpPr>
        <p:spPr>
          <a:xfrm flipV="1">
            <a:off x="3175279" y="3326004"/>
            <a:ext cx="3667648" cy="924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6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29D3-0A7F-455F-A187-981E07A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E95-5420-4093-A6AC-04B0626AC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a basis for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89A337-560C-4F30-B0C0-B7095C5F1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29027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 to a for-each loop</a:t>
            </a:r>
          </a:p>
          <a:p>
            <a:endParaRPr lang="en-US" dirty="0"/>
          </a:p>
          <a:p>
            <a:r>
              <a:rPr lang="en-US" dirty="0"/>
              <a:t>Iterates over an array of objects, returning the object and also it’s position in the array (index).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393583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“:key” binding is used by Vue for change tracking.</a:t>
            </a:r>
          </a:p>
          <a:p>
            <a:endParaRPr lang="en-US" dirty="0"/>
          </a:p>
          <a:p>
            <a:r>
              <a:rPr lang="en-US" dirty="0"/>
              <a:t>You could also say “</a:t>
            </a:r>
            <a:r>
              <a:rPr lang="en-US" dirty="0" err="1"/>
              <a:t>v-bind:key</a:t>
            </a:r>
            <a:r>
              <a:rPr lang="en-US" dirty="0"/>
              <a:t>” to mean the same thing!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277578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template syntax }}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Handlebars {{ }} are used to dynamically insert content from the component model into the template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16571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F660-3071-4BC2-8D9C-B97908EDF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Methods allow you to create event handlers that can be called directly from your templates.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</p:spTree>
    <p:extLst>
      <p:ext uri="{BB962C8B-B14F-4D97-AF65-F5344CB8AC3E}">
        <p14:creationId xmlns:p14="http://schemas.microsoft.com/office/powerpoint/2010/main" val="112611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51D-1C86-4282-8478-C29BD72F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VueJS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3C99-05C7-4B5C-ADF3-3FE3C09F9B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VueJS</a:t>
            </a:r>
            <a:r>
              <a:rPr lang="en-US" dirty="0"/>
              <a:t> is a client-side framework for building web applications.</a:t>
            </a:r>
          </a:p>
          <a:p>
            <a:endParaRPr lang="en-US" dirty="0"/>
          </a:p>
          <a:p>
            <a:r>
              <a:rPr lang="en-US" dirty="0"/>
              <a:t>It is component-based.</a:t>
            </a:r>
          </a:p>
          <a:p>
            <a:endParaRPr lang="en-US" dirty="0"/>
          </a:p>
          <a:p>
            <a:r>
              <a:rPr lang="en-US" dirty="0"/>
              <a:t>Each component can maintain its own: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endParaRPr lang="en-US" dirty="0"/>
          </a:p>
          <a:p>
            <a:r>
              <a:rPr lang="en-US" dirty="0"/>
              <a:t>Limited opinion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CA777-8D3D-48B6-8192-A19A7808125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359525" y="1703834"/>
            <a:ext cx="4994275" cy="41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3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20647-64A1-4DB9-BF14-2FEA6E50A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49410-BB44-4C41-B69D-A202F2FEBF1E}"/>
              </a:ext>
            </a:extLst>
          </p:cNvPr>
          <p:cNvCxnSpPr>
            <a:cxnSpLocks/>
          </p:cNvCxnSpPr>
          <p:nvPr/>
        </p:nvCxnSpPr>
        <p:spPr>
          <a:xfrm>
            <a:off x="2803490" y="3989196"/>
            <a:ext cx="3808325" cy="351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5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Components</a:t>
            </a:r>
          </a:p>
        </p:txBody>
      </p:sp>
    </p:spTree>
    <p:extLst>
      <p:ext uri="{BB962C8B-B14F-4D97-AF65-F5344CB8AC3E}">
        <p14:creationId xmlns:p14="http://schemas.microsoft.com/office/powerpoint/2010/main" val="163252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Custom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“/exercises/2_Custom Components”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15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in Vue.JS CDN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E8C49-A926-47E7-878E-F318AC30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6" y="2680761"/>
            <a:ext cx="6815667" cy="3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Command Line Interface (</a:t>
            </a:r>
            <a:r>
              <a:rPr lang="en-US" dirty="0">
                <a:hlinkClick r:id="rId2"/>
              </a:rPr>
              <a:t>https://cli.vuejs.org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65E3F-35EA-4551-9D16-5E373B3F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05" y="3233762"/>
            <a:ext cx="54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https://vitejs.dev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BDC15-3760-43F0-BF88-814B012C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43" y="3167095"/>
            <a:ext cx="5285714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Application with </a:t>
            </a:r>
            <a:r>
              <a:rPr lang="en-US" dirty="0" err="1"/>
              <a:t>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Setting up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/exercises/1_SettingUpVite folder and open the README.md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4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v2 vs Vue v3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11630</TotalTime>
  <Words>289</Words>
  <Application>Microsoft Office PowerPoint</Application>
  <PresentationFormat>Widescreen</PresentationFormat>
  <Paragraphs>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VueJS Fundamentals</vt:lpstr>
      <vt:lpstr>What is VueJS?</vt:lpstr>
      <vt:lpstr>Creating a New VueJS Application</vt:lpstr>
      <vt:lpstr>Creating a New VueJS Application</vt:lpstr>
      <vt:lpstr>Creating a New VueJS Application</vt:lpstr>
      <vt:lpstr>Creating a New VueJS Application</vt:lpstr>
      <vt:lpstr>Demo</vt:lpstr>
      <vt:lpstr>Hands On Lab: Setting up Vite</vt:lpstr>
      <vt:lpstr>Vue v2 vs Vue v3</vt:lpstr>
      <vt:lpstr>PowerPoint Presentation</vt:lpstr>
      <vt:lpstr>Components Explained</vt:lpstr>
      <vt:lpstr>Let’s Build a “List” Component</vt:lpstr>
      <vt:lpstr>Template</vt:lpstr>
      <vt:lpstr>Code</vt:lpstr>
      <vt:lpstr>v-model</vt:lpstr>
      <vt:lpstr>v-for</vt:lpstr>
      <vt:lpstr>v-for</vt:lpstr>
      <vt:lpstr>{{ template syntax }}</vt:lpstr>
      <vt:lpstr>Methods</vt:lpstr>
      <vt:lpstr>Methods</vt:lpstr>
      <vt:lpstr>Demo</vt:lpstr>
      <vt:lpstr>Hands On Lab: Custom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9</cp:revision>
  <dcterms:created xsi:type="dcterms:W3CDTF">2021-07-19T21:06:45Z</dcterms:created>
  <dcterms:modified xsi:type="dcterms:W3CDTF">2021-08-03T02:20:55Z</dcterms:modified>
</cp:coreProperties>
</file>