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1" r:id="rId3"/>
    <p:sldId id="307" r:id="rId4"/>
    <p:sldId id="308" r:id="rId5"/>
    <p:sldId id="309" r:id="rId6"/>
    <p:sldId id="310" r:id="rId7"/>
    <p:sldId id="313" r:id="rId8"/>
    <p:sldId id="312" r:id="rId9"/>
    <p:sldId id="323" r:id="rId10"/>
    <p:sldId id="324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3158" autoAdjust="0"/>
  </p:normalViewPr>
  <p:slideViewPr>
    <p:cSldViewPr snapToGrid="0">
      <p:cViewPr varScale="1">
        <p:scale>
          <a:sx n="77" d="100"/>
          <a:sy n="77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drawing</a:t>
            </a:r>
          </a:p>
          <a:p>
            <a:endParaRPr lang="en-US" dirty="0"/>
          </a:p>
          <a:p>
            <a:r>
              <a:rPr lang="en-US" dirty="0"/>
              <a:t>Front-end (Vue) -&gt; Back-end (ASP.NET Core) -&gt; Other services (Database,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9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drawing</a:t>
            </a:r>
          </a:p>
          <a:p>
            <a:endParaRPr lang="en-US" dirty="0"/>
          </a:p>
          <a:p>
            <a:r>
              <a:rPr lang="en-US" dirty="0"/>
              <a:t>Front-end (Vue) -&gt; Back-end (ASP.NET Core) -&gt; Other services (Database,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1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drawing</a:t>
            </a:r>
          </a:p>
          <a:p>
            <a:endParaRPr lang="en-US" dirty="0"/>
          </a:p>
          <a:p>
            <a:r>
              <a:rPr lang="en-US" dirty="0"/>
              <a:t>Front-end (Vue) -&gt; Back-end (ASP.NET Core) -&gt; Other services (Database,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0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drawing</a:t>
            </a:r>
          </a:p>
          <a:p>
            <a:endParaRPr lang="en-US" dirty="0"/>
          </a:p>
          <a:p>
            <a:r>
              <a:rPr lang="en-US" dirty="0"/>
              <a:t>Front-end (Vue) -&gt; Back-end (ASP.NET Core) -&gt; Other services (Database,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3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Sweet Client and </a:t>
            </a:r>
            <a:r>
              <a:rPr lang="en-US"/>
              <a:t>Server Harmony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4980-30FF-4D1E-8DC5-7BF3156E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F18C3-1B4B-4E95-BB60-D108E9D26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in Action</a:t>
            </a:r>
          </a:p>
        </p:txBody>
      </p:sp>
    </p:spTree>
    <p:extLst>
      <p:ext uri="{BB962C8B-B14F-4D97-AF65-F5344CB8AC3E}">
        <p14:creationId xmlns:p14="http://schemas.microsoft.com/office/powerpoint/2010/main" val="42739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Putting it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“/exercises/6_Putting </a:t>
            </a:r>
            <a:r>
              <a:rPr lang="en-US"/>
              <a:t>It Together” </a:t>
            </a:r>
            <a:r>
              <a:rPr lang="en-US" dirty="0"/>
              <a:t>folder and open the README.md.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Length: 20 minutes</a:t>
            </a:r>
          </a:p>
        </p:txBody>
      </p:sp>
    </p:spTree>
    <p:extLst>
      <p:ext uri="{BB962C8B-B14F-4D97-AF65-F5344CB8AC3E}">
        <p14:creationId xmlns:p14="http://schemas.microsoft.com/office/powerpoint/2010/main" val="33801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51C7-F239-41AC-A7C4-F5CAD6E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and Production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5B94A-B388-43D3-90B2-D1975AAFE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9B1-CE8A-4AC6-AE47-85EAEE54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SPA (Dev)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F7EA2-C5A1-46A1-94B3-8BB84F0B968B}"/>
              </a:ext>
            </a:extLst>
          </p:cNvPr>
          <p:cNvSpPr/>
          <p:nvPr/>
        </p:nvSpPr>
        <p:spPr>
          <a:xfrm>
            <a:off x="6345971" y="1681616"/>
            <a:ext cx="1941535" cy="10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Application </a:t>
            </a:r>
            <a:br>
              <a:rPr lang="en-US" dirty="0"/>
            </a:br>
            <a:r>
              <a:rPr lang="en-US" dirty="0"/>
              <a:t>(Back-end)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9A574-C8AF-46A0-9D3E-F37FE34454DD}"/>
              </a:ext>
            </a:extLst>
          </p:cNvPr>
          <p:cNvSpPr/>
          <p:nvPr/>
        </p:nvSpPr>
        <p:spPr>
          <a:xfrm>
            <a:off x="6345970" y="3760938"/>
            <a:ext cx="1941535" cy="1039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Vue.JS Application (Front-end)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5991F-4A24-4D0B-8C41-5AA4B195B4E7}"/>
              </a:ext>
            </a:extLst>
          </p:cNvPr>
          <p:cNvSpPr/>
          <p:nvPr/>
        </p:nvSpPr>
        <p:spPr>
          <a:xfrm>
            <a:off x="838199" y="2721277"/>
            <a:ext cx="1941535" cy="10396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17B5187-BB3C-4E6F-9380-D6C0A5767991}"/>
              </a:ext>
            </a:extLst>
          </p:cNvPr>
          <p:cNvSpPr/>
          <p:nvPr/>
        </p:nvSpPr>
        <p:spPr>
          <a:xfrm>
            <a:off x="3514346" y="2642991"/>
            <a:ext cx="2097014" cy="119623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2C280-054B-400B-AC20-517423881A62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779734" y="3241108"/>
            <a:ext cx="7411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A7FEB-BB8A-42A2-9EC8-5145EFB58C26}"/>
              </a:ext>
            </a:extLst>
          </p:cNvPr>
          <p:cNvCxnSpPr>
            <a:cxnSpLocks/>
          </p:cNvCxnSpPr>
          <p:nvPr/>
        </p:nvCxnSpPr>
        <p:spPr>
          <a:xfrm flipV="1">
            <a:off x="5623330" y="2123160"/>
            <a:ext cx="736359" cy="1039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0E18C-E9FC-45C1-873B-0C08C4A3803E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>
            <a:off x="5609612" y="3241109"/>
            <a:ext cx="736358" cy="1039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A857C1-F385-4685-94CD-E22591525500}"/>
              </a:ext>
            </a:extLst>
          </p:cNvPr>
          <p:cNvSpPr txBox="1"/>
          <p:nvPr/>
        </p:nvSpPr>
        <p:spPr>
          <a:xfrm>
            <a:off x="8625385" y="2016780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https://localhost:5000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25C53-B5FF-49D0-A40D-F524E654FE58}"/>
              </a:ext>
            </a:extLst>
          </p:cNvPr>
          <p:cNvSpPr txBox="1"/>
          <p:nvPr/>
        </p:nvSpPr>
        <p:spPr>
          <a:xfrm>
            <a:off x="8625385" y="4096102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https://localhost:3000</a:t>
            </a:r>
          </a:p>
        </p:txBody>
      </p:sp>
    </p:spTree>
    <p:extLst>
      <p:ext uri="{BB962C8B-B14F-4D97-AF65-F5344CB8AC3E}">
        <p14:creationId xmlns:p14="http://schemas.microsoft.com/office/powerpoint/2010/main" val="77965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9B1-CE8A-4AC6-AE47-85EAEE54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SPA (Prod)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F7EA2-C5A1-46A1-94B3-8BB84F0B968B}"/>
              </a:ext>
            </a:extLst>
          </p:cNvPr>
          <p:cNvSpPr/>
          <p:nvPr/>
        </p:nvSpPr>
        <p:spPr>
          <a:xfrm>
            <a:off x="6580642" y="2201446"/>
            <a:ext cx="5156246" cy="249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Application (Back-end)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9A574-C8AF-46A0-9D3E-F37FE34454DD}"/>
              </a:ext>
            </a:extLst>
          </p:cNvPr>
          <p:cNvSpPr/>
          <p:nvPr/>
        </p:nvSpPr>
        <p:spPr>
          <a:xfrm>
            <a:off x="9393585" y="3760938"/>
            <a:ext cx="2230569" cy="8782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Compiled Vue.JS Application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5991F-4A24-4D0B-8C41-5AA4B195B4E7}"/>
              </a:ext>
            </a:extLst>
          </p:cNvPr>
          <p:cNvSpPr/>
          <p:nvPr/>
        </p:nvSpPr>
        <p:spPr>
          <a:xfrm>
            <a:off x="838199" y="2721277"/>
            <a:ext cx="1941535" cy="10396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17B5187-BB3C-4E6F-9380-D6C0A5767991}"/>
              </a:ext>
            </a:extLst>
          </p:cNvPr>
          <p:cNvSpPr/>
          <p:nvPr/>
        </p:nvSpPr>
        <p:spPr>
          <a:xfrm>
            <a:off x="3514346" y="2642991"/>
            <a:ext cx="2097014" cy="119623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2C280-054B-400B-AC20-517423881A62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779734" y="3241108"/>
            <a:ext cx="7411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A7FEB-BB8A-42A2-9EC8-5145EFB58C26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>
            <a:off x="5609612" y="3241109"/>
            <a:ext cx="971030" cy="208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0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9B1-CE8A-4AC6-AE47-85EAEE54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SPA (Prod)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F7EA2-C5A1-46A1-94B3-8BB84F0B968B}"/>
              </a:ext>
            </a:extLst>
          </p:cNvPr>
          <p:cNvSpPr/>
          <p:nvPr/>
        </p:nvSpPr>
        <p:spPr>
          <a:xfrm>
            <a:off x="6345971" y="1681616"/>
            <a:ext cx="1941535" cy="10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Application </a:t>
            </a:r>
            <a:br>
              <a:rPr lang="en-US" dirty="0"/>
            </a:br>
            <a:r>
              <a:rPr lang="en-US" dirty="0"/>
              <a:t>(Back-end)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9A574-C8AF-46A0-9D3E-F37FE34454DD}"/>
              </a:ext>
            </a:extLst>
          </p:cNvPr>
          <p:cNvSpPr/>
          <p:nvPr/>
        </p:nvSpPr>
        <p:spPr>
          <a:xfrm>
            <a:off x="6345970" y="3760938"/>
            <a:ext cx="1941535" cy="1039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Vue.JS Application (Front-end)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5991F-4A24-4D0B-8C41-5AA4B195B4E7}"/>
              </a:ext>
            </a:extLst>
          </p:cNvPr>
          <p:cNvSpPr/>
          <p:nvPr/>
        </p:nvSpPr>
        <p:spPr>
          <a:xfrm>
            <a:off x="838199" y="2721277"/>
            <a:ext cx="1941535" cy="10396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17B5187-BB3C-4E6F-9380-D6C0A5767991}"/>
              </a:ext>
            </a:extLst>
          </p:cNvPr>
          <p:cNvSpPr/>
          <p:nvPr/>
        </p:nvSpPr>
        <p:spPr>
          <a:xfrm>
            <a:off x="3514346" y="2642991"/>
            <a:ext cx="2097014" cy="119623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2C280-054B-400B-AC20-517423881A62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779734" y="3241108"/>
            <a:ext cx="7411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A7FEB-BB8A-42A2-9EC8-5145EFB58C26}"/>
              </a:ext>
            </a:extLst>
          </p:cNvPr>
          <p:cNvCxnSpPr>
            <a:cxnSpLocks/>
          </p:cNvCxnSpPr>
          <p:nvPr/>
        </p:nvCxnSpPr>
        <p:spPr>
          <a:xfrm flipV="1">
            <a:off x="5623330" y="2123160"/>
            <a:ext cx="736359" cy="1039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0E18C-E9FC-45C1-873B-0C08C4A3803E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>
            <a:off x="5609612" y="3241109"/>
            <a:ext cx="736358" cy="1039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A857C1-F385-4685-94CD-E22591525500}"/>
              </a:ext>
            </a:extLst>
          </p:cNvPr>
          <p:cNvSpPr txBox="1"/>
          <p:nvPr/>
        </p:nvSpPr>
        <p:spPr>
          <a:xfrm>
            <a:off x="8625385" y="2016780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https://myApp.com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25C53-B5FF-49D0-A40D-F524E654FE58}"/>
              </a:ext>
            </a:extLst>
          </p:cNvPr>
          <p:cNvSpPr txBox="1"/>
          <p:nvPr/>
        </p:nvSpPr>
        <p:spPr>
          <a:xfrm>
            <a:off x="8625385" y="4096102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https://api.myApp.com</a:t>
            </a:r>
          </a:p>
        </p:txBody>
      </p:sp>
    </p:spTree>
    <p:extLst>
      <p:ext uri="{BB962C8B-B14F-4D97-AF65-F5344CB8AC3E}">
        <p14:creationId xmlns:p14="http://schemas.microsoft.com/office/powerpoint/2010/main" val="9982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9B1-CE8A-4AC6-AE47-85EAEE54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SPA (Dev Proxy)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F7EA2-C5A1-46A1-94B3-8BB84F0B968B}"/>
              </a:ext>
            </a:extLst>
          </p:cNvPr>
          <p:cNvSpPr/>
          <p:nvPr/>
        </p:nvSpPr>
        <p:spPr>
          <a:xfrm>
            <a:off x="6345971" y="1681616"/>
            <a:ext cx="1941535" cy="10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Application </a:t>
            </a:r>
            <a:br>
              <a:rPr lang="en-US" dirty="0"/>
            </a:br>
            <a:r>
              <a:rPr lang="en-US" dirty="0"/>
              <a:t>(Back-end)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9A574-C8AF-46A0-9D3E-F37FE34454DD}"/>
              </a:ext>
            </a:extLst>
          </p:cNvPr>
          <p:cNvSpPr/>
          <p:nvPr/>
        </p:nvSpPr>
        <p:spPr>
          <a:xfrm>
            <a:off x="6345970" y="3760938"/>
            <a:ext cx="1941535" cy="1039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Vue.JS Application (Front-end)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5991F-4A24-4D0B-8C41-5AA4B195B4E7}"/>
              </a:ext>
            </a:extLst>
          </p:cNvPr>
          <p:cNvSpPr/>
          <p:nvPr/>
        </p:nvSpPr>
        <p:spPr>
          <a:xfrm>
            <a:off x="838199" y="2721277"/>
            <a:ext cx="1941535" cy="10396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17B5187-BB3C-4E6F-9380-D6C0A5767991}"/>
              </a:ext>
            </a:extLst>
          </p:cNvPr>
          <p:cNvSpPr/>
          <p:nvPr/>
        </p:nvSpPr>
        <p:spPr>
          <a:xfrm>
            <a:off x="3514346" y="2642991"/>
            <a:ext cx="2097014" cy="119623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2C280-054B-400B-AC20-517423881A62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779734" y="3241108"/>
            <a:ext cx="7411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0E18C-E9FC-45C1-873B-0C08C4A3803E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>
            <a:off x="5609612" y="3241109"/>
            <a:ext cx="736358" cy="1039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A857C1-F385-4685-94CD-E22591525500}"/>
              </a:ext>
            </a:extLst>
          </p:cNvPr>
          <p:cNvSpPr txBox="1"/>
          <p:nvPr/>
        </p:nvSpPr>
        <p:spPr>
          <a:xfrm>
            <a:off x="8625385" y="2016780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https://localhost:5000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25C53-B5FF-49D0-A40D-F524E654FE58}"/>
              </a:ext>
            </a:extLst>
          </p:cNvPr>
          <p:cNvSpPr txBox="1"/>
          <p:nvPr/>
        </p:nvSpPr>
        <p:spPr>
          <a:xfrm>
            <a:off x="8625385" y="4096102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https://localhost:3000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B8805E-3D84-4583-9066-277D0F1C8F01}"/>
              </a:ext>
            </a:extLst>
          </p:cNvPr>
          <p:cNvCxnSpPr>
            <a:cxnSpLocks/>
          </p:cNvCxnSpPr>
          <p:nvPr/>
        </p:nvCxnSpPr>
        <p:spPr>
          <a:xfrm flipV="1">
            <a:off x="8865871" y="2721276"/>
            <a:ext cx="0" cy="1117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C191F7-1EA5-423F-BBAE-8CEB36565865}"/>
              </a:ext>
            </a:extLst>
          </p:cNvPr>
          <p:cNvSpPr txBox="1"/>
          <p:nvPr/>
        </p:nvSpPr>
        <p:spPr>
          <a:xfrm>
            <a:off x="8625385" y="3756559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https://localhost:3000/api</a:t>
            </a:r>
          </a:p>
        </p:txBody>
      </p:sp>
    </p:spTree>
    <p:extLst>
      <p:ext uri="{BB962C8B-B14F-4D97-AF65-F5344CB8AC3E}">
        <p14:creationId xmlns:p14="http://schemas.microsoft.com/office/powerpoint/2010/main" val="71819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4" grpId="0"/>
      <p:bldP spid="2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03E4-E81B-4A62-B363-E23C7226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Proxy with </a:t>
            </a:r>
            <a:r>
              <a:rPr lang="en-US" dirty="0" err="1"/>
              <a:t>Vite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C0A24-F67D-40C8-8D72-5E00552D1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476" y="1825625"/>
            <a:ext cx="6551047" cy="4351338"/>
          </a:xfrm>
        </p:spPr>
      </p:pic>
    </p:spTree>
    <p:extLst>
      <p:ext uri="{BB962C8B-B14F-4D97-AF65-F5344CB8AC3E}">
        <p14:creationId xmlns:p14="http://schemas.microsoft.com/office/powerpoint/2010/main" val="255139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4980-30FF-4D1E-8DC5-7BF3156E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F18C3-1B4B-4E95-BB60-D108E9D26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2384C-014A-44E1-892C-69BA2112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FB3787-FE18-4277-B300-418B0C3E2D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fantastic little library for making HTTP requests to APIs or other services.</a:t>
            </a:r>
          </a:p>
          <a:p>
            <a:r>
              <a:rPr lang="en-US" dirty="0"/>
              <a:t>Cross-browser support</a:t>
            </a:r>
          </a:p>
          <a:p>
            <a:r>
              <a:rPr lang="en-US" dirty="0"/>
              <a:t>Easy to use API</a:t>
            </a:r>
          </a:p>
          <a:p>
            <a:r>
              <a:rPr lang="en-US" dirty="0"/>
              <a:t>Async/Await Support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https://axios-http.com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21B19F-55B1-4B9D-A872-9E28FFC5D5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197286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CB9F6-95E0-46DD-BC28-148E20D35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303" y="4113602"/>
            <a:ext cx="6444497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0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20522</TotalTime>
  <Words>327</Words>
  <Application>Microsoft Office PowerPoint</Application>
  <PresentationFormat>Widescreen</PresentationFormat>
  <Paragraphs>67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Putting It Together</vt:lpstr>
      <vt:lpstr>Development and Production Environments</vt:lpstr>
      <vt:lpstr>Architecture of a SPA (Dev)</vt:lpstr>
      <vt:lpstr>Architecture of a SPA (Prod)</vt:lpstr>
      <vt:lpstr>Architecture of a SPA (Prod)</vt:lpstr>
      <vt:lpstr>Architecture of a SPA (Dev Proxy)</vt:lpstr>
      <vt:lpstr>Setting up a Proxy with Vite</vt:lpstr>
      <vt:lpstr>Axios</vt:lpstr>
      <vt:lpstr>Axios</vt:lpstr>
      <vt:lpstr>Demo </vt:lpstr>
      <vt:lpstr>Hands On Lab: Putting it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20</cp:revision>
  <dcterms:created xsi:type="dcterms:W3CDTF">2021-07-19T21:06:45Z</dcterms:created>
  <dcterms:modified xsi:type="dcterms:W3CDTF">2021-08-17T19:12:07Z</dcterms:modified>
</cp:coreProperties>
</file>