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5" autoAdjust="0"/>
    <p:restoredTop sz="83158" autoAdjust="0"/>
  </p:normalViewPr>
  <p:slideViewPr>
    <p:cSldViewPr snapToGrid="0">
      <p:cViewPr varScale="1">
        <p:scale>
          <a:sx n="95" d="100"/>
          <a:sy n="95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698A4-8696-4B25-BC16-7D62971AF3F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D6E66-10FD-47A2-AEEA-EC66FB89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13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B5EF-9A7B-41FF-9FDA-7B68C298A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B67D7-B9D6-4D9D-9188-9AFBD844C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AFFB4-7899-40CE-8356-0471DE62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9214C-32D0-4092-829E-D065F46F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9A1D7-9D03-49E3-8F95-AACC6342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5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08DC-CB8A-4FA8-9FF1-8CF6CC00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1B0FF-8539-4982-ADD1-FA5CDFE45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70DF0-F3D0-475E-BC52-81A0B12C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6E185-5216-46DD-9DD6-F9C0288C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1C3DF-FF91-4EC0-BF0D-59A55BB5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B43F9-3AA6-48DF-9316-8912E86A6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6C7D7-9B7D-48E9-84A2-045265276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3F5FF-2EA9-4520-9DAA-33D021A8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3827C-27B2-47AC-830A-1205CE3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5AD3D-C426-42CE-AAA5-B9733956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5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CDEC-7292-4A86-ADB3-D160256A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D375-FA04-492E-B5DC-BD90EABA3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12148-B65B-4A07-90CB-902077AE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A6516-9A9D-40E0-9DEB-95ECF230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4A14-BA80-4308-AD26-70FED5FB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0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F339-80EB-4B37-86E6-C07E242B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A42C-A384-47A0-B5A4-D6913FAD7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E16C7-E041-4B17-B2FC-159B263E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A5015-FBFF-4B89-8494-5B504E9D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5C24B-1E57-4200-9791-3EDCA438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6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B54D-C967-4A1C-A9E7-75A97ECB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EA0F-1124-47CE-BE7D-ACF656F88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E6769-C3E2-4B3B-B538-0A2CB8081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97B96-C451-4581-B1CF-8D2F20A1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EA8D2-7F6B-4E07-92E6-53A44734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FB794-93DE-4AC3-A61C-055FE4E7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9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CE96-B1CA-4AE1-9E9E-B94338F2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036B9-CC44-4D51-829A-7A9B0E5FA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C43E5-F368-4DB8-A18E-D1F11B97C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A92A3-4CFD-415F-9042-B7DE43620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9C44A-1C40-42F0-8E91-561162452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DF87A-0529-4EDA-800A-7D3CA3EC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35DAA-4482-402E-ACF3-7F89D173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DC5EA-EC6B-446C-AD64-4245F1EB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9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D457-010C-4999-B869-9A7F5EC1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74251-3793-46FA-A03A-9411E721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125AE-5635-4196-BC5A-1C002052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6C2F4-8382-458E-A251-48EC09D8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6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3B391-9FBD-486A-9815-0712B53E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2765E-6F40-44D5-A40E-990F05FA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37011-3EF1-44E1-A646-17718521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8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1933-61EE-4B33-BAC0-08C13DC8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45B2-32AC-4C67-B1D8-58FF5B58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84449-D887-401A-B930-1442F4868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131A-25AC-42F0-A15F-A0E5D364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7E969-ACE0-4A2A-8C24-FADACD9B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6C6D4-304E-461D-87C0-4BA9F8C1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8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C73A-7040-4280-9AEC-F34E9159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4C8A9-0FE0-47E4-8818-2D7506C76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20DD2-C286-41EB-B077-E8C5E1D7C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A2023-9861-4914-8EA7-EB61E966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1D059-BF02-4448-924F-AAC80F5F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1885A-7DEE-49DE-8B6D-6557296D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B1DD5-86CA-46B4-8F24-EE96219D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C9AFB-0752-4250-9453-D63996C50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7EC29-879A-4BE2-9EC9-644F37999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491D6-D58D-44B5-AD9D-0243D7ABB41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B657-1DD6-406A-B8B1-AD1BCE0DA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08EFA-0F36-4A2E-AE99-F4D202B52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7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3292-ED95-46AD-87BC-A9217D3EC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0BF72-FE3D-47DA-9BBB-5D256CFD0C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Totally not an a </a:t>
            </a:r>
            <a:r>
              <a:rPr lang="en-US"/>
              <a:t>conclusive guide…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28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20498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ASP.NET 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 Fundamentals</dc:title>
  <dc:creator>Kevin Griffin</dc:creator>
  <cp:lastModifiedBy>Kevin Griffin</cp:lastModifiedBy>
  <cp:revision>13</cp:revision>
  <dcterms:created xsi:type="dcterms:W3CDTF">2021-07-19T21:06:45Z</dcterms:created>
  <dcterms:modified xsi:type="dcterms:W3CDTF">2021-08-10T03:17:21Z</dcterms:modified>
</cp:coreProperties>
</file>