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Sweet Client and </a:t>
            </a:r>
            <a:r>
              <a:rPr lang="en-US"/>
              <a:t>Server Harmony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20499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Putting It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14</cp:revision>
  <dcterms:created xsi:type="dcterms:W3CDTF">2021-07-19T21:06:45Z</dcterms:created>
  <dcterms:modified xsi:type="dcterms:W3CDTF">2021-08-10T03:18:46Z</dcterms:modified>
</cp:coreProperties>
</file>