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301" r:id="rId4"/>
    <p:sldId id="257" r:id="rId5"/>
    <p:sldId id="296" r:id="rId6"/>
    <p:sldId id="297" r:id="rId7"/>
    <p:sldId id="323" r:id="rId8"/>
    <p:sldId id="324" r:id="rId9"/>
    <p:sldId id="298" r:id="rId10"/>
    <p:sldId id="299" r:id="rId11"/>
    <p:sldId id="325" r:id="rId12"/>
    <p:sldId id="326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8"/>
            <a:ext cx="10515600" cy="4683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12879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Vue Router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613F-4E76-4444-B02E-A911ACEA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 vs Lazy Loading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7DCE86-8B5F-4900-B74F-45A16AF3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452410"/>
          </a:xfrm>
        </p:spPr>
      </p:pic>
    </p:spTree>
    <p:extLst>
      <p:ext uri="{BB962C8B-B14F-4D97-AF65-F5344CB8AC3E}">
        <p14:creationId xmlns:p14="http://schemas.microsoft.com/office/powerpoint/2010/main" val="11707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7693-C10E-4B17-8378-CCF802FB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Route </a:t>
            </a:r>
            <a:r>
              <a:rPr lang="en-US" dirty="0" err="1"/>
              <a:t>Programmically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87C5DF-36E8-4D1E-A7E4-8B2F4D8CB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2558"/>
            <a:ext cx="10515600" cy="3737472"/>
          </a:xfrm>
        </p:spPr>
      </p:pic>
    </p:spTree>
    <p:extLst>
      <p:ext uri="{BB962C8B-B14F-4D97-AF65-F5344CB8AC3E}">
        <p14:creationId xmlns:p14="http://schemas.microsoft.com/office/powerpoint/2010/main" val="397724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7693-C10E-4B17-8378-CCF802FB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Route </a:t>
            </a:r>
            <a:r>
              <a:rPr lang="en-US" dirty="0" err="1"/>
              <a:t>Programmically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26F9B2-E8DA-4A73-8D75-90660822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2558"/>
            <a:ext cx="10515600" cy="3737472"/>
          </a:xfrm>
        </p:spPr>
      </p:pic>
    </p:spTree>
    <p:extLst>
      <p:ext uri="{BB962C8B-B14F-4D97-AF65-F5344CB8AC3E}">
        <p14:creationId xmlns:p14="http://schemas.microsoft.com/office/powerpoint/2010/main" val="193496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Vue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“/exercises/3_Vue Router”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 25 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Single Page Applications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50FCC-E41B-42EC-AA70-7A9BD7E97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Prevent repeated calls to the server for HTML</a:t>
            </a:r>
          </a:p>
          <a:p>
            <a:r>
              <a:rPr lang="en-US" dirty="0"/>
              <a:t>Load all the components you need</a:t>
            </a:r>
          </a:p>
          <a:p>
            <a:r>
              <a:rPr lang="en-US" dirty="0"/>
              <a:t>Change components out based off browser state (URLs)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6CC0-B3F1-4805-ABCB-70B2ED383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5915939" y="2768399"/>
            <a:ext cx="5694121" cy="246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</p:spTree>
    <p:extLst>
      <p:ext uri="{BB962C8B-B14F-4D97-AF65-F5344CB8AC3E}">
        <p14:creationId xmlns:p14="http://schemas.microsoft.com/office/powerpoint/2010/main" val="16572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VueJS</a:t>
            </a:r>
            <a:r>
              <a:rPr lang="en-US" dirty="0"/>
              <a:t> SPA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1471914" y="1875099"/>
            <a:ext cx="9248172" cy="400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8FF2B-DADD-4707-A0E3-6394588D3006}"/>
              </a:ext>
            </a:extLst>
          </p:cNvPr>
          <p:cNvSpPr/>
          <p:nvPr/>
        </p:nvSpPr>
        <p:spPr>
          <a:xfrm>
            <a:off x="1979272" y="2592729"/>
            <a:ext cx="8233456" cy="2708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5F569-314E-419B-A7CD-FEDBAEA0F42C}"/>
              </a:ext>
            </a:extLst>
          </p:cNvPr>
          <p:cNvSpPr/>
          <p:nvPr/>
        </p:nvSpPr>
        <p:spPr>
          <a:xfrm>
            <a:off x="12724149" y="2592729"/>
            <a:ext cx="8233456" cy="2708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&lt;Slot /&gt;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https://myDomain/routeB</a:t>
            </a:r>
          </a:p>
        </p:txBody>
      </p:sp>
    </p:spTree>
    <p:extLst>
      <p:ext uri="{BB962C8B-B14F-4D97-AF65-F5344CB8AC3E}">
        <p14:creationId xmlns:p14="http://schemas.microsoft.com/office/powerpoint/2010/main" val="11286462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91055 0.02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34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88125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A8C5-1F11-47A4-80B6-34E185B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could build this yourself…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F914C-F852-41BB-B174-0D32ECA8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2267744"/>
            <a:ext cx="8629650" cy="3467100"/>
          </a:xfrm>
        </p:spPr>
      </p:pic>
    </p:spTree>
    <p:extLst>
      <p:ext uri="{BB962C8B-B14F-4D97-AF65-F5344CB8AC3E}">
        <p14:creationId xmlns:p14="http://schemas.microsoft.com/office/powerpoint/2010/main" val="16543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D8AC-4520-4B84-80AC-3B43B2B2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use Vue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9B418-9F80-4A24-A776-504BEE45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924844"/>
            <a:ext cx="8629650" cy="4152900"/>
          </a:xfrm>
        </p:spPr>
      </p:pic>
    </p:spTree>
    <p:extLst>
      <p:ext uri="{BB962C8B-B14F-4D97-AF65-F5344CB8AC3E}">
        <p14:creationId xmlns:p14="http://schemas.microsoft.com/office/powerpoint/2010/main" val="16821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145D-F145-4D13-911D-2534C1A7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21D2-50DC-43CF-A47E-4D9EE295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 has 3 primary properties:</a:t>
            </a:r>
          </a:p>
          <a:p>
            <a:pPr lvl="1"/>
            <a:r>
              <a:rPr lang="en-US" dirty="0"/>
              <a:t>Name: a friendly name for any route</a:t>
            </a:r>
          </a:p>
          <a:p>
            <a:pPr lvl="1"/>
            <a:r>
              <a:rPr lang="en-US" dirty="0"/>
              <a:t>Path: the URL path (what you see in the address bar)</a:t>
            </a:r>
          </a:p>
          <a:p>
            <a:pPr lvl="1"/>
            <a:r>
              <a:rPr lang="en-US" dirty="0"/>
              <a:t>Component: which Vue component should be loaded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C2C7C-3831-4762-B4D4-0BDD1F66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87" y="3747738"/>
            <a:ext cx="9113855" cy="274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C1C9-7478-44AD-9DD8-45D18E08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&lt;router-view&gt;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C16E1-447D-4435-9601-597153D86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2267744"/>
            <a:ext cx="10382250" cy="3467100"/>
          </a:xfrm>
        </p:spPr>
      </p:pic>
    </p:spTree>
    <p:extLst>
      <p:ext uri="{BB962C8B-B14F-4D97-AF65-F5344CB8AC3E}">
        <p14:creationId xmlns:p14="http://schemas.microsoft.com/office/powerpoint/2010/main" val="267369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7343-8ED9-4133-9ECA-D3D0FD7B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&lt;router-link&gt;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6A721-887B-4BB7-8380-B6A89B2BA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97" y="1825625"/>
            <a:ext cx="9380806" cy="4351338"/>
          </a:xfrm>
        </p:spPr>
      </p:pic>
    </p:spTree>
    <p:extLst>
      <p:ext uri="{BB962C8B-B14F-4D97-AF65-F5344CB8AC3E}">
        <p14:creationId xmlns:p14="http://schemas.microsoft.com/office/powerpoint/2010/main" val="292347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ADD-3B18-4A9E-9EC4-D555D0D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9730-B437-4E5B-ABAD-52B5B65F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a Vue Router</a:t>
            </a:r>
          </a:p>
        </p:txBody>
      </p:sp>
    </p:spTree>
    <p:extLst>
      <p:ext uri="{BB962C8B-B14F-4D97-AF65-F5344CB8AC3E}">
        <p14:creationId xmlns:p14="http://schemas.microsoft.com/office/powerpoint/2010/main" val="25360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22130</TotalTime>
  <Words>182</Words>
  <Application>Microsoft Office PowerPoint</Application>
  <PresentationFormat>Widescreen</PresentationFormat>
  <Paragraphs>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Vue Router</vt:lpstr>
      <vt:lpstr>Basis for Single Page Applications</vt:lpstr>
      <vt:lpstr>How does a VueJS SPA work?</vt:lpstr>
      <vt:lpstr>You could build this yourself…</vt:lpstr>
      <vt:lpstr>… or use Vue Router</vt:lpstr>
      <vt:lpstr>Routes</vt:lpstr>
      <vt:lpstr>&lt;router-view&gt;</vt:lpstr>
      <vt:lpstr>&lt;router-link&gt;</vt:lpstr>
      <vt:lpstr>Demo</vt:lpstr>
      <vt:lpstr>Eager Loading vs Lazy Loading</vt:lpstr>
      <vt:lpstr>Change Route Programmically</vt:lpstr>
      <vt:lpstr>Change Route Programmically</vt:lpstr>
      <vt:lpstr>Hands On Lab: Vue 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16</cp:revision>
  <dcterms:created xsi:type="dcterms:W3CDTF">2021-07-19T21:06:45Z</dcterms:created>
  <dcterms:modified xsi:type="dcterms:W3CDTF">2021-09-14T20:33:34Z</dcterms:modified>
</cp:coreProperties>
</file>