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E45571-0F02-4BE9-BE68-2CCC71E0435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ED33194-9BDC-4F9F-AF3A-BFF10ED02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6B3F7AE-170D-453B-864A-6EB810075692}"/>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5" name="Нижний колонтитул 4">
            <a:extLst>
              <a:ext uri="{FF2B5EF4-FFF2-40B4-BE49-F238E27FC236}">
                <a16:creationId xmlns:a16="http://schemas.microsoft.com/office/drawing/2014/main" id="{48C13D03-F850-4D6F-97C6-C1A99713612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2A22418-DF4A-47A5-92BC-87201156AC1C}"/>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277425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22A74B-FD86-4ED5-AB8C-FE9F110216E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453CD18-AEE8-4078-8EA1-DD125BA2452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F24E55-ACF7-4BBE-90E2-56CD1EFFFA50}"/>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5" name="Нижний колонтитул 4">
            <a:extLst>
              <a:ext uri="{FF2B5EF4-FFF2-40B4-BE49-F238E27FC236}">
                <a16:creationId xmlns:a16="http://schemas.microsoft.com/office/drawing/2014/main" id="{DFDBFE22-4AA2-4DBD-9ADF-646B52162A7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0EE965E-F2AF-4397-A6C2-BA8659F7E432}"/>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17687184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1744F93-B09E-4E3F-8B03-60F02624545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3419070-A0C4-43AE-9054-A4A8381ED2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63F322-817D-4DBF-ACB8-2796A18D0687}"/>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5" name="Нижний колонтитул 4">
            <a:extLst>
              <a:ext uri="{FF2B5EF4-FFF2-40B4-BE49-F238E27FC236}">
                <a16:creationId xmlns:a16="http://schemas.microsoft.com/office/drawing/2014/main" id="{9824C6FF-64E1-4E21-BA35-68CCB4CE171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CB1F39-095D-4C2F-9AA3-2791C7780BD2}"/>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15622259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8021FB-C71D-46D3-B7EC-D64C5A60B4F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673BD70-AF4D-44CE-A851-3F913C21237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2A502DE-683E-4D99-9C72-D91492444C64}"/>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5" name="Нижний колонтитул 4">
            <a:extLst>
              <a:ext uri="{FF2B5EF4-FFF2-40B4-BE49-F238E27FC236}">
                <a16:creationId xmlns:a16="http://schemas.microsoft.com/office/drawing/2014/main" id="{250A7E9D-52EE-4644-82F9-D3F1CD144D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9B6990-0639-4425-8670-F38040F39101}"/>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2462190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DE594-FD5C-40D7-9CA2-9D3B2E20FE5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49928A7-F636-4C05-9115-831FAAC9E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A593E7C-C248-4D37-A524-BAD93273F1A1}"/>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5" name="Нижний колонтитул 4">
            <a:extLst>
              <a:ext uri="{FF2B5EF4-FFF2-40B4-BE49-F238E27FC236}">
                <a16:creationId xmlns:a16="http://schemas.microsoft.com/office/drawing/2014/main" id="{4388FAFF-4643-46D5-B1B2-58DB1E6079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B42122-FB33-4F39-B230-484CA9C67D56}"/>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35910761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EEE2D-5655-497D-9DB8-9B9D42EA6C8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84F21D1-9AA4-4C50-BB95-214D9C0F1E4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D8D23FE-A5A0-4C53-8DC5-BF9B518C57C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78E537B-8EAA-407A-87C2-EBC6998AA710}"/>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6" name="Нижний колонтитул 5">
            <a:extLst>
              <a:ext uri="{FF2B5EF4-FFF2-40B4-BE49-F238E27FC236}">
                <a16:creationId xmlns:a16="http://schemas.microsoft.com/office/drawing/2014/main" id="{14EECDB3-0F2B-4A97-A2D2-A59F9D75692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52ED30F-AE88-4327-99FE-1EA85A483CBE}"/>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3032402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6D9775-9299-4546-B55E-0FD0FD04A22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342AE66-EE0F-425E-833B-274D19EB5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6578F0E-DEF5-4D91-9638-C82D97B89B3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91544A8-C470-4AF3-A8D7-699D86D0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A1C999A-3099-46DA-B0F2-CFA765161AC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FF1BC10-EF25-437B-B26B-7E34089C29B7}"/>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8" name="Нижний колонтитул 7">
            <a:extLst>
              <a:ext uri="{FF2B5EF4-FFF2-40B4-BE49-F238E27FC236}">
                <a16:creationId xmlns:a16="http://schemas.microsoft.com/office/drawing/2014/main" id="{594BF664-A405-45F5-9FF1-731E75ED327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F3085CB-0A60-49E1-913B-6127C321725B}"/>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1253143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D5F67F-7A82-44F3-BE24-DA3F69CD799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6CA82C3-E09F-47D6-94D8-1DBFFBDCACB6}"/>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4" name="Нижний колонтитул 3">
            <a:extLst>
              <a:ext uri="{FF2B5EF4-FFF2-40B4-BE49-F238E27FC236}">
                <a16:creationId xmlns:a16="http://schemas.microsoft.com/office/drawing/2014/main" id="{1273E9C0-6863-411F-BDFB-A9BA5D1A58F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AB88764-298B-4C3B-90C3-4E1FAC263498}"/>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3494617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0DB08BE-44C1-40E4-A6B5-F1BF5CD1902B}"/>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3" name="Нижний колонтитул 2">
            <a:extLst>
              <a:ext uri="{FF2B5EF4-FFF2-40B4-BE49-F238E27FC236}">
                <a16:creationId xmlns:a16="http://schemas.microsoft.com/office/drawing/2014/main" id="{913F762D-89B9-4FF2-BBC7-91C3BA48A48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FAE631A-B6C0-4E8A-AB08-55DCD0DEA401}"/>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2102538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2F4AD1-0973-44E0-9BFE-4DA9B73C526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05383F8-D67E-4C89-9696-A48EC0B92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0183145-879E-431D-B17C-75B178544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791185-5D3B-4253-8447-41BB08152751}"/>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6" name="Нижний колонтитул 5">
            <a:extLst>
              <a:ext uri="{FF2B5EF4-FFF2-40B4-BE49-F238E27FC236}">
                <a16:creationId xmlns:a16="http://schemas.microsoft.com/office/drawing/2014/main" id="{D6FF66B7-FD87-479A-A1D7-44AB4E4B225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6054D81-730A-43B7-BCC9-D65F76AB8245}"/>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24514167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E8D709-06D0-4A91-8077-5DB65AEE9B4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3B0C2FF-6FDA-41E1-AC76-EBABDEA65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BEA6AC3-F8A9-456A-BBBC-25D80603F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CFD594A-1537-45D9-A7C8-9F9254155452}"/>
              </a:ext>
            </a:extLst>
          </p:cNvPr>
          <p:cNvSpPr>
            <a:spLocks noGrp="1"/>
          </p:cNvSpPr>
          <p:nvPr>
            <p:ph type="dt" sz="half" idx="10"/>
          </p:nvPr>
        </p:nvSpPr>
        <p:spPr/>
        <p:txBody>
          <a:bodyPr/>
          <a:lstStyle/>
          <a:p>
            <a:fld id="{D99E9582-6BEC-40B6-993A-994F52B1548C}" type="datetimeFigureOut">
              <a:rPr lang="ru-RU" smtClean="0"/>
              <a:t>08.11.2024</a:t>
            </a:fld>
            <a:endParaRPr lang="ru-RU"/>
          </a:p>
        </p:txBody>
      </p:sp>
      <p:sp>
        <p:nvSpPr>
          <p:cNvPr id="6" name="Нижний колонтитул 5">
            <a:extLst>
              <a:ext uri="{FF2B5EF4-FFF2-40B4-BE49-F238E27FC236}">
                <a16:creationId xmlns:a16="http://schemas.microsoft.com/office/drawing/2014/main" id="{7A2EECE2-A048-43C8-B27D-380355B9EB4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AD94D7B-BFC5-4DEE-8FD6-5388C77F1A3D}"/>
              </a:ext>
            </a:extLst>
          </p:cNvPr>
          <p:cNvSpPr>
            <a:spLocks noGrp="1"/>
          </p:cNvSpPr>
          <p:nvPr>
            <p:ph type="sldNum" sz="quarter" idx="12"/>
          </p:nvPr>
        </p:nvSpPr>
        <p:spPr/>
        <p:txBody>
          <a:bodyPr/>
          <a:lstStyle/>
          <a:p>
            <a:fld id="{D011FF68-D2B3-4E3C-84D2-B5423D43BF8C}" type="slidenum">
              <a:rPr lang="ru-RU" smtClean="0"/>
              <a:t>‹#›</a:t>
            </a:fld>
            <a:endParaRPr lang="ru-RU"/>
          </a:p>
        </p:txBody>
      </p:sp>
    </p:spTree>
    <p:extLst>
      <p:ext uri="{BB962C8B-B14F-4D97-AF65-F5344CB8AC3E}">
        <p14:creationId xmlns:p14="http://schemas.microsoft.com/office/powerpoint/2010/main" val="228803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274EE5-A20A-4795-8CAF-5156FB14F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B4EEE23-FA41-4EDB-9368-06F9C639E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6216A3F-3CE6-40F2-85CC-2147620F3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E9582-6BEC-40B6-993A-994F52B1548C}" type="datetimeFigureOut">
              <a:rPr lang="ru-RU" smtClean="0"/>
              <a:t>08.11.2024</a:t>
            </a:fld>
            <a:endParaRPr lang="ru-RU"/>
          </a:p>
        </p:txBody>
      </p:sp>
      <p:sp>
        <p:nvSpPr>
          <p:cNvPr id="5" name="Нижний колонтитул 4">
            <a:extLst>
              <a:ext uri="{FF2B5EF4-FFF2-40B4-BE49-F238E27FC236}">
                <a16:creationId xmlns:a16="http://schemas.microsoft.com/office/drawing/2014/main" id="{10E98991-08EA-4658-960E-3B3AC1474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69D6AC8-0293-43FE-B137-97ACF8463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1FF68-D2B3-4E3C-84D2-B5423D43BF8C}" type="slidenum">
              <a:rPr lang="ru-RU" smtClean="0"/>
              <a:t>‹#›</a:t>
            </a:fld>
            <a:endParaRPr lang="ru-RU"/>
          </a:p>
        </p:txBody>
      </p:sp>
    </p:spTree>
    <p:extLst>
      <p:ext uri="{BB962C8B-B14F-4D97-AF65-F5344CB8AC3E}">
        <p14:creationId xmlns:p14="http://schemas.microsoft.com/office/powerpoint/2010/main" val="1645755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8DD2F2-77B7-4753-9A85-22AF36EE59D7}"/>
              </a:ext>
            </a:extLst>
          </p:cNvPr>
          <p:cNvSpPr>
            <a:spLocks noGrp="1"/>
          </p:cNvSpPr>
          <p:nvPr>
            <p:ph type="ctrTitle"/>
          </p:nvPr>
        </p:nvSpPr>
        <p:spPr/>
        <p:txBody>
          <a:bodyPr/>
          <a:lstStyle/>
          <a:p>
            <a:r>
              <a:rPr lang="en-US" dirty="0"/>
              <a:t>Success</a:t>
            </a:r>
            <a:endParaRPr lang="ru-RU" dirty="0"/>
          </a:p>
        </p:txBody>
      </p:sp>
      <p:sp>
        <p:nvSpPr>
          <p:cNvPr id="3" name="Подзаголовок 2">
            <a:extLst>
              <a:ext uri="{FF2B5EF4-FFF2-40B4-BE49-F238E27FC236}">
                <a16:creationId xmlns:a16="http://schemas.microsoft.com/office/drawing/2014/main" id="{410F62C5-61FD-49A0-BBE3-591A173D0B08}"/>
              </a:ext>
            </a:extLst>
          </p:cNvPr>
          <p:cNvSpPr>
            <a:spLocks noGrp="1"/>
          </p:cNvSpPr>
          <p:nvPr>
            <p:ph type="subTitle" idx="1"/>
          </p:nvPr>
        </p:nvSpPr>
        <p:spPr/>
        <p:txBody>
          <a:bodyPr/>
          <a:lstStyle/>
          <a:p>
            <a:r>
              <a:rPr lang="en-US" dirty="0"/>
              <a:t>Success meaning and the concepts</a:t>
            </a:r>
            <a:endParaRPr lang="ru-RU" dirty="0"/>
          </a:p>
        </p:txBody>
      </p:sp>
    </p:spTree>
    <p:extLst>
      <p:ext uri="{BB962C8B-B14F-4D97-AF65-F5344CB8AC3E}">
        <p14:creationId xmlns:p14="http://schemas.microsoft.com/office/powerpoint/2010/main" val="1131683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EF0AD0C-B3A9-4F89-9B5A-33F608AB6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 y="139700"/>
            <a:ext cx="6434137" cy="655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DAF03A-3EBC-4329-BD3B-893FB8764C45}"/>
              </a:ext>
            </a:extLst>
          </p:cNvPr>
          <p:cNvSpPr txBox="1"/>
          <p:nvPr/>
        </p:nvSpPr>
        <p:spPr>
          <a:xfrm>
            <a:off x="7514089" y="1474784"/>
            <a:ext cx="3454400" cy="3139321"/>
          </a:xfrm>
          <a:prstGeom prst="rect">
            <a:avLst/>
          </a:prstGeom>
          <a:noFill/>
        </p:spPr>
        <p:txBody>
          <a:bodyPr wrap="square">
            <a:spAutoFit/>
          </a:bodyPr>
          <a:lstStyle/>
          <a:p>
            <a:r>
              <a:rPr lang="en-US" b="0" i="0" dirty="0">
                <a:solidFill>
                  <a:srgbClr val="333333"/>
                </a:solidFill>
                <a:effectLst/>
                <a:latin typeface="YS Text"/>
              </a:rPr>
              <a:t>It is the favorable outcome of an action. It is growth, development, improvement, and getting better. This word means the achievement of what you have set out to do. It means getting good grades at school. Success means passing your driving test and getting a driver’s license. Success means getting the job you wanted. The result of promotion at work.</a:t>
            </a:r>
            <a:endParaRPr lang="ru-RU" dirty="0"/>
          </a:p>
        </p:txBody>
      </p:sp>
    </p:spTree>
    <p:extLst>
      <p:ext uri="{BB962C8B-B14F-4D97-AF65-F5344CB8AC3E}">
        <p14:creationId xmlns:p14="http://schemas.microsoft.com/office/powerpoint/2010/main" val="1957103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D54B81B-C615-412B-BE5D-825B77272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3" y="355600"/>
            <a:ext cx="10644187" cy="613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10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1009C6B-006A-4DD5-B8FC-2726E46D2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203200"/>
            <a:ext cx="6642100" cy="641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2FC1BF-8323-488A-ADC6-AFD7E46674AB}"/>
              </a:ext>
            </a:extLst>
          </p:cNvPr>
          <p:cNvSpPr txBox="1"/>
          <p:nvPr/>
        </p:nvSpPr>
        <p:spPr>
          <a:xfrm>
            <a:off x="7150100" y="395238"/>
            <a:ext cx="4483100" cy="2862322"/>
          </a:xfrm>
          <a:prstGeom prst="rect">
            <a:avLst/>
          </a:prstGeom>
          <a:noFill/>
        </p:spPr>
        <p:txBody>
          <a:bodyPr wrap="square">
            <a:spAutoFit/>
          </a:bodyPr>
          <a:lstStyle/>
          <a:p>
            <a:pPr algn="l"/>
            <a:r>
              <a:rPr lang="en-US" b="0" i="0" dirty="0">
                <a:solidFill>
                  <a:srgbClr val="242424"/>
                </a:solidFill>
                <a:effectLst/>
                <a:latin typeface="source-serif-pro"/>
              </a:rPr>
              <a:t>Every successful person starts their journey with a clear and concise aim. Without aim, a person does not know where his journey will lead to. It’s like working hard without knowing what you want or get.</a:t>
            </a:r>
          </a:p>
          <a:p>
            <a:pPr algn="l"/>
            <a:r>
              <a:rPr lang="en-US" b="0" i="0" dirty="0">
                <a:solidFill>
                  <a:srgbClr val="242424"/>
                </a:solidFill>
                <a:effectLst/>
                <a:latin typeface="source-serif-pro"/>
              </a:rPr>
              <a:t>History is filled with examples of successful people who had a definite chief aim before anything in their life. For example, Lincoln dreamt of freeing the slaves and he became one of the greatest American presidents.</a:t>
            </a:r>
          </a:p>
        </p:txBody>
      </p:sp>
      <p:sp>
        <p:nvSpPr>
          <p:cNvPr id="3" name="Rectangle 3">
            <a:extLst>
              <a:ext uri="{FF2B5EF4-FFF2-40B4-BE49-F238E27FC236}">
                <a16:creationId xmlns:a16="http://schemas.microsoft.com/office/drawing/2014/main" id="{14C39C55-B505-40E2-9E69-76D91A26103E}"/>
              </a:ext>
            </a:extLst>
          </p:cNvPr>
          <p:cNvSpPr>
            <a:spLocks noChangeArrowheads="1"/>
          </p:cNvSpPr>
          <p:nvPr/>
        </p:nvSpPr>
        <p:spPr bwMode="auto">
          <a:xfrm flipH="1">
            <a:off x="7150099" y="3451825"/>
            <a:ext cx="4686300" cy="2703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a:ln>
                  <a:noFill/>
                </a:ln>
                <a:solidFill>
                  <a:srgbClr val="242424"/>
                </a:solidFill>
                <a:effectLst/>
                <a:latin typeface="source-serif-pro"/>
              </a:rPr>
              <a:t>As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know</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encounter</a:t>
            </a:r>
            <a:r>
              <a:rPr kumimoji="0" lang="ru-RU" altLang="ru-RU" sz="1500" b="0" i="0" u="none" strike="noStrike" cap="none" normalizeH="0" baseline="0" dirty="0">
                <a:ln>
                  <a:noFill/>
                </a:ln>
                <a:solidFill>
                  <a:srgbClr val="242424"/>
                </a:solidFill>
                <a:effectLst/>
                <a:latin typeface="source-serif-pro"/>
              </a:rPr>
              <a:t> a </a:t>
            </a:r>
            <a:r>
              <a:rPr kumimoji="0" lang="ru-RU" altLang="ru-RU" sz="1500" b="0" i="0" u="none" strike="noStrike" cap="none" normalizeH="0" baseline="0" dirty="0" err="1">
                <a:ln>
                  <a:noFill/>
                </a:ln>
                <a:solidFill>
                  <a:srgbClr val="242424"/>
                </a:solidFill>
                <a:effectLst/>
                <a:latin typeface="source-serif-pro"/>
              </a:rPr>
              <a:t>myriad</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of</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thoughts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throughout</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day</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which</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determines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actions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If</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have</a:t>
            </a:r>
            <a:r>
              <a:rPr kumimoji="0" lang="ru-RU" altLang="ru-RU" sz="1500" b="0" i="0" u="none" strike="noStrike" cap="none" normalizeH="0" baseline="0" dirty="0">
                <a:ln>
                  <a:noFill/>
                </a:ln>
                <a:solidFill>
                  <a:srgbClr val="242424"/>
                </a:solidFill>
                <a:effectLst/>
                <a:latin typeface="source-serif-pro"/>
              </a:rPr>
              <a:t> a </a:t>
            </a:r>
            <a:r>
              <a:rPr kumimoji="0" lang="ru-RU" altLang="ru-RU" sz="1500" b="0" i="0" u="none" strike="noStrike" cap="none" normalizeH="0" baseline="0" dirty="0" err="1">
                <a:ln>
                  <a:noFill/>
                </a:ln>
                <a:solidFill>
                  <a:srgbClr val="242424"/>
                </a:solidFill>
                <a:effectLst/>
                <a:latin typeface="source-serif-pro"/>
              </a:rPr>
              <a:t>definite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aim</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in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life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thoughts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are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focused</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to</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achieve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that</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aim</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These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thoughts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help</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us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in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taking</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action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to</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realize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aim</a:t>
            </a:r>
            <a:r>
              <a:rPr kumimoji="0" lang="ru-RU" altLang="ru-RU" sz="1500" b="0" i="0" u="none" strike="noStrike" cap="none" normalizeH="0" baseline="0" dirty="0">
                <a:ln>
                  <a:noFill/>
                </a:ln>
                <a:solidFill>
                  <a:srgbClr val="242424"/>
                </a:solidFill>
                <a:effectLst/>
                <a:latin typeface="source-serif-pro"/>
              </a:rPr>
              <a:t>.</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1" u="none" strike="noStrike" cap="none" normalizeH="0" baseline="0" dirty="0">
                <a:ln>
                  <a:noFill/>
                </a:ln>
                <a:solidFill>
                  <a:srgbClr val="242424"/>
                </a:solidFill>
                <a:effectLst/>
                <a:latin typeface="source-serif-pro"/>
              </a:rPr>
              <a:t>“A </a:t>
            </a:r>
            <a:r>
              <a:rPr kumimoji="0" lang="ru-RU" altLang="ru-RU" sz="1500" b="0" i="1" u="none" strike="noStrike" cap="none" normalizeH="0" baseline="0" dirty="0" err="1">
                <a:ln>
                  <a:noFill/>
                </a:ln>
                <a:solidFill>
                  <a:srgbClr val="242424"/>
                </a:solidFill>
                <a:effectLst/>
                <a:latin typeface="source-serif-pro"/>
              </a:rPr>
              <a:t>fixed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definite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aim</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held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in</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mind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with</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determination</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saturates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subconscious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mind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which</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automatically</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allows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body</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to</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take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actions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toward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attainment</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of</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aim</a:t>
            </a:r>
            <a:r>
              <a:rPr kumimoji="0" lang="ru-RU" altLang="ru-RU" sz="1500" b="0" i="1" u="none" strike="noStrike" cap="none" normalizeH="0" baseline="0" dirty="0">
                <a:ln>
                  <a:noFill/>
                </a:ln>
                <a:solidFill>
                  <a:srgbClr val="242424"/>
                </a:solidFill>
                <a:effectLst/>
                <a:latin typeface="source-serif-pro"/>
              </a:rPr>
              <a:t>.”</a:t>
            </a:r>
            <a:endParaRPr kumimoji="0" lang="ru-RU" altLang="ru-RU" sz="1500" b="1" i="0" u="none" strike="noStrike" cap="none" normalizeH="0" baseline="0" dirty="0">
              <a:ln>
                <a:noFill/>
              </a:ln>
              <a:solidFill>
                <a:srgbClr val="242424"/>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a:ln>
                  <a:noFill/>
                </a:ln>
                <a:solidFill>
                  <a:srgbClr val="242424"/>
                </a:solidFill>
                <a:effectLst/>
                <a:latin typeface="sohne"/>
              </a:rPr>
              <a:t>2. </a:t>
            </a:r>
            <a:r>
              <a:rPr kumimoji="0" lang="ru-RU" altLang="ru-RU" sz="1500" b="1" i="0" u="none" strike="noStrike" cap="none" normalizeH="0" baseline="0" dirty="0" err="1">
                <a:ln>
                  <a:noFill/>
                </a:ln>
                <a:solidFill>
                  <a:srgbClr val="242424"/>
                </a:solidFill>
                <a:effectLst/>
                <a:latin typeface="sohne"/>
              </a:rPr>
              <a:t>It</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helps</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in</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concentrating</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on</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important</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tasks</a:t>
            </a:r>
            <a:endParaRPr kumimoji="0" lang="ru-RU" altLang="ru-RU" sz="1500" b="1" i="0" u="none" strike="noStrike" cap="none" normalizeH="0" baseline="0" dirty="0">
              <a:ln>
                <a:noFill/>
              </a:ln>
              <a:solidFill>
                <a:srgbClr val="242424"/>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800" b="0" i="0" u="none" strike="noStrike" cap="none" normalizeH="0" baseline="0" dirty="0">
                <a:ln>
                  <a:noFill/>
                </a:ln>
                <a:solidFill>
                  <a:schemeClr val="tx1"/>
                </a:solidFill>
                <a:effectLst/>
                <a:latin typeface="medium-content-sans-serif-font"/>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9920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692DB92-19FA-4AEC-A24C-23C3201DF10A}"/>
              </a:ext>
            </a:extLst>
          </p:cNvPr>
          <p:cNvSpPr>
            <a:spLocks noChangeArrowheads="1"/>
          </p:cNvSpPr>
          <p:nvPr/>
        </p:nvSpPr>
        <p:spPr bwMode="auto">
          <a:xfrm>
            <a:off x="6743700" y="0"/>
            <a:ext cx="4900053" cy="2472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a:ln>
                  <a:noFill/>
                </a:ln>
                <a:solidFill>
                  <a:srgbClr val="242424"/>
                </a:solidFill>
                <a:effectLst/>
                <a:latin typeface="source-serif-pro"/>
              </a:rPr>
              <a:t>As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know</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encounter</a:t>
            </a:r>
            <a:r>
              <a:rPr kumimoji="0" lang="ru-RU" altLang="ru-RU" sz="1500" b="0" i="0" u="none" strike="noStrike" cap="none" normalizeH="0" baseline="0" dirty="0">
                <a:ln>
                  <a:noFill/>
                </a:ln>
                <a:solidFill>
                  <a:srgbClr val="242424"/>
                </a:solidFill>
                <a:effectLst/>
                <a:latin typeface="source-serif-pro"/>
              </a:rPr>
              <a:t> a </a:t>
            </a:r>
            <a:r>
              <a:rPr kumimoji="0" lang="ru-RU" altLang="ru-RU" sz="1500" b="0" i="0" u="none" strike="noStrike" cap="none" normalizeH="0" baseline="0" dirty="0" err="1">
                <a:ln>
                  <a:noFill/>
                </a:ln>
                <a:solidFill>
                  <a:srgbClr val="242424"/>
                </a:solidFill>
                <a:effectLst/>
                <a:latin typeface="source-serif-pro"/>
              </a:rPr>
              <a:t>myriad</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of</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thoughts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throughout</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day</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which</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determines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actions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If</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we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have</a:t>
            </a:r>
            <a:r>
              <a:rPr kumimoji="0" lang="ru-RU" altLang="ru-RU" sz="1500" b="0" i="0" u="none" strike="noStrike" cap="none" normalizeH="0" baseline="0" dirty="0">
                <a:ln>
                  <a:noFill/>
                </a:ln>
                <a:solidFill>
                  <a:srgbClr val="242424"/>
                </a:solidFill>
                <a:effectLst/>
                <a:latin typeface="source-serif-pro"/>
              </a:rPr>
              <a:t> a </a:t>
            </a:r>
            <a:r>
              <a:rPr kumimoji="0" lang="ru-RU" altLang="ru-RU" sz="1500" b="0" i="0" u="none" strike="noStrike" cap="none" normalizeH="0" baseline="0" dirty="0" err="1">
                <a:ln>
                  <a:noFill/>
                </a:ln>
                <a:solidFill>
                  <a:srgbClr val="242424"/>
                </a:solidFill>
                <a:effectLst/>
                <a:latin typeface="source-serif-pro"/>
              </a:rPr>
              <a:t>definite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aim</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in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life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thoughts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are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focused</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to</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achieve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that</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aim</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These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thoughts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then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help</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us</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in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taking</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action</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to</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realize</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our</a:t>
            </a:r>
            <a:r>
              <a:rPr kumimoji="0" lang="ru-RU" altLang="ru-RU" sz="1500" b="0" i="0" u="none" strike="noStrike" cap="none" normalizeH="0" baseline="0" dirty="0">
                <a:ln>
                  <a:noFill/>
                </a:ln>
                <a:solidFill>
                  <a:srgbClr val="242424"/>
                </a:solidFill>
                <a:effectLst/>
                <a:latin typeface="source-serif-pro"/>
              </a:rPr>
              <a:t> </a:t>
            </a:r>
            <a:r>
              <a:rPr kumimoji="0" lang="ru-RU" altLang="ru-RU" sz="1500" b="0" i="0" u="none" strike="noStrike" cap="none" normalizeH="0" baseline="0" dirty="0" err="1">
                <a:ln>
                  <a:noFill/>
                </a:ln>
                <a:solidFill>
                  <a:srgbClr val="242424"/>
                </a:solidFill>
                <a:effectLst/>
                <a:latin typeface="source-serif-pro"/>
              </a:rPr>
              <a:t>aim</a:t>
            </a:r>
            <a:r>
              <a:rPr kumimoji="0" lang="ru-RU" altLang="ru-RU" sz="1500" b="0" i="0" u="none" strike="noStrike" cap="none" normalizeH="0" baseline="0" dirty="0">
                <a:ln>
                  <a:noFill/>
                </a:ln>
                <a:solidFill>
                  <a:srgbClr val="242424"/>
                </a:solidFill>
                <a:effectLst/>
                <a:latin typeface="source-serif-pro"/>
              </a:rPr>
              <a:t>.</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1" u="none" strike="noStrike" cap="none" normalizeH="0" baseline="0" dirty="0">
                <a:ln>
                  <a:noFill/>
                </a:ln>
                <a:solidFill>
                  <a:srgbClr val="242424"/>
                </a:solidFill>
                <a:effectLst/>
                <a:latin typeface="source-serif-pro"/>
              </a:rPr>
              <a:t>“A </a:t>
            </a:r>
            <a:r>
              <a:rPr kumimoji="0" lang="ru-RU" altLang="ru-RU" sz="1500" b="0" i="1" u="none" strike="noStrike" cap="none" normalizeH="0" baseline="0" dirty="0" err="1">
                <a:ln>
                  <a:noFill/>
                </a:ln>
                <a:solidFill>
                  <a:srgbClr val="242424"/>
                </a:solidFill>
                <a:effectLst/>
                <a:latin typeface="source-serif-pro"/>
              </a:rPr>
              <a:t>fixed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definite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aim</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held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in</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mind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with</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determination</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saturates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subconscious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mind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which</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automatically</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allows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body</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to</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take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actions</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toward</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attainment</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of</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the</a:t>
            </a:r>
            <a:r>
              <a:rPr kumimoji="0" lang="ru-RU" altLang="ru-RU" sz="1500" b="0" i="1" u="none" strike="noStrike" cap="none" normalizeH="0" baseline="0" dirty="0">
                <a:ln>
                  <a:noFill/>
                </a:ln>
                <a:solidFill>
                  <a:srgbClr val="242424"/>
                </a:solidFill>
                <a:effectLst/>
                <a:latin typeface="source-serif-pro"/>
              </a:rPr>
              <a:t> </a:t>
            </a:r>
            <a:r>
              <a:rPr kumimoji="0" lang="ru-RU" altLang="ru-RU" sz="1500" b="0" i="1" u="none" strike="noStrike" cap="none" normalizeH="0" baseline="0" dirty="0" err="1">
                <a:ln>
                  <a:noFill/>
                </a:ln>
                <a:solidFill>
                  <a:srgbClr val="242424"/>
                </a:solidFill>
                <a:effectLst/>
                <a:latin typeface="source-serif-pro"/>
              </a:rPr>
              <a:t>aim</a:t>
            </a:r>
            <a:r>
              <a:rPr kumimoji="0" lang="ru-RU" altLang="ru-RU" sz="1500" b="0" i="1" u="none" strike="noStrike" cap="none" normalizeH="0" baseline="0" dirty="0">
                <a:ln>
                  <a:noFill/>
                </a:ln>
                <a:solidFill>
                  <a:srgbClr val="242424"/>
                </a:solidFill>
                <a:effectLst/>
                <a:latin typeface="source-serif-pro"/>
              </a:rPr>
              <a:t>.”</a:t>
            </a:r>
            <a:endParaRPr kumimoji="0" lang="ru-RU" altLang="ru-RU" sz="1500" b="1" i="0" u="none" strike="noStrike" cap="none" normalizeH="0" baseline="0" dirty="0">
              <a:ln>
                <a:noFill/>
              </a:ln>
              <a:solidFill>
                <a:srgbClr val="242424"/>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a:ln>
                  <a:noFill/>
                </a:ln>
                <a:solidFill>
                  <a:srgbClr val="242424"/>
                </a:solidFill>
                <a:effectLst/>
                <a:latin typeface="sohne"/>
              </a:rPr>
              <a:t>2. </a:t>
            </a:r>
            <a:r>
              <a:rPr kumimoji="0" lang="ru-RU" altLang="ru-RU" sz="1500" b="1" i="0" u="none" strike="noStrike" cap="none" normalizeH="0" baseline="0" dirty="0" err="1">
                <a:ln>
                  <a:noFill/>
                </a:ln>
                <a:solidFill>
                  <a:srgbClr val="242424"/>
                </a:solidFill>
                <a:effectLst/>
                <a:latin typeface="sohne"/>
              </a:rPr>
              <a:t>It</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helps</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in</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concentrating</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on</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important</a:t>
            </a:r>
            <a:r>
              <a:rPr kumimoji="0" lang="ru-RU" altLang="ru-RU" sz="1500" b="1" i="0" u="none" strike="noStrike" cap="none" normalizeH="0" baseline="0" dirty="0">
                <a:ln>
                  <a:noFill/>
                </a:ln>
                <a:solidFill>
                  <a:srgbClr val="242424"/>
                </a:solidFill>
                <a:effectLst/>
                <a:latin typeface="sohne"/>
              </a:rPr>
              <a:t> </a:t>
            </a:r>
            <a:r>
              <a:rPr kumimoji="0" lang="ru-RU" altLang="ru-RU" sz="1500" b="1" i="0" u="none" strike="noStrike" cap="none" normalizeH="0" baseline="0" dirty="0" err="1">
                <a:ln>
                  <a:noFill/>
                </a:ln>
                <a:solidFill>
                  <a:srgbClr val="242424"/>
                </a:solidFill>
                <a:effectLst/>
                <a:latin typeface="sohne"/>
              </a:rPr>
              <a:t>tasks</a:t>
            </a:r>
            <a:endParaRPr kumimoji="0" lang="ru-RU" altLang="ru-RU" sz="1500" b="1" i="0" u="none" strike="noStrike" cap="none" normalizeH="0" baseline="0" dirty="0">
              <a:ln>
                <a:noFill/>
              </a:ln>
              <a:solidFill>
                <a:srgbClr val="242424"/>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800" b="0" i="0" u="none" strike="noStrike" cap="none" normalizeH="0" baseline="0" dirty="0">
                <a:ln>
                  <a:noFill/>
                </a:ln>
                <a:solidFill>
                  <a:schemeClr val="tx1"/>
                </a:solidFill>
                <a:effectLst/>
                <a:latin typeface="medium-content-sans-serif-font"/>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49EBE2E-A72B-436C-AC1A-A9A423F3514F}"/>
              </a:ext>
            </a:extLst>
          </p:cNvPr>
          <p:cNvSpPr txBox="1"/>
          <p:nvPr/>
        </p:nvSpPr>
        <p:spPr>
          <a:xfrm>
            <a:off x="1102512" y="4102243"/>
            <a:ext cx="4572000" cy="2031325"/>
          </a:xfrm>
          <a:prstGeom prst="rect">
            <a:avLst/>
          </a:prstGeom>
          <a:noFill/>
        </p:spPr>
        <p:txBody>
          <a:bodyPr wrap="square">
            <a:spAutoFit/>
          </a:bodyPr>
          <a:lstStyle/>
          <a:p>
            <a:r>
              <a:rPr lang="en-US" b="0" i="0" dirty="0">
                <a:solidFill>
                  <a:srgbClr val="000000"/>
                </a:solidFill>
                <a:effectLst/>
                <a:latin typeface="Roboto"/>
              </a:rPr>
              <a:t>Hence, don’t just think and daydream about your goals and the success you want. Make this year your best year ever by using these 10 ways to achieve your goals. If you need a little reminder, you can always print out or save the summarized tips for achieving your goals below:</a:t>
            </a:r>
            <a:endParaRPr lang="ru-RU" dirty="0"/>
          </a:p>
        </p:txBody>
      </p:sp>
      <p:pic>
        <p:nvPicPr>
          <p:cNvPr id="4101" name="Picture 5">
            <a:extLst>
              <a:ext uri="{FF2B5EF4-FFF2-40B4-BE49-F238E27FC236}">
                <a16:creationId xmlns:a16="http://schemas.microsoft.com/office/drawing/2014/main" id="{A2787F0A-CE25-48E2-9823-12961FC8D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365" y="381000"/>
            <a:ext cx="4572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3C36C5E8-C95E-4353-BCAF-165A6DD17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2861280"/>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81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CE00164-990C-4042-AB6C-9183F7781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127000"/>
            <a:ext cx="11963400" cy="673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791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391</Words>
  <Application>Microsoft Office PowerPoint</Application>
  <PresentationFormat>Широкоэкранный</PresentationFormat>
  <Paragraphs>14</Paragraphs>
  <Slides>6</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6</vt:i4>
      </vt:variant>
    </vt:vector>
  </HeadingPairs>
  <TitlesOfParts>
    <vt:vector size="15" baseType="lpstr">
      <vt:lpstr>Arial</vt:lpstr>
      <vt:lpstr>Calibri</vt:lpstr>
      <vt:lpstr>Calibri Light</vt:lpstr>
      <vt:lpstr>medium-content-sans-serif-font</vt:lpstr>
      <vt:lpstr>Roboto</vt:lpstr>
      <vt:lpstr>sohne</vt:lpstr>
      <vt:lpstr>source-serif-pro</vt:lpstr>
      <vt:lpstr>YS Text</vt:lpstr>
      <vt:lpstr>Тема Office</vt:lpstr>
      <vt:lpstr>Success</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dc:title>
  <dc:creator>Пользователь</dc:creator>
  <cp:lastModifiedBy>Пользователь</cp:lastModifiedBy>
  <cp:revision>1</cp:revision>
  <dcterms:created xsi:type="dcterms:W3CDTF">2024-11-08T05:39:51Z</dcterms:created>
  <dcterms:modified xsi:type="dcterms:W3CDTF">2024-11-08T06:53:14Z</dcterms:modified>
</cp:coreProperties>
</file>