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4482CC-66AE-4F40-84D7-CB21AB2F8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7" y="335559"/>
            <a:ext cx="10133901" cy="6241409"/>
          </a:xfrm>
        </p:spPr>
        <p:txBody>
          <a:bodyPr/>
          <a:lstStyle/>
          <a:p>
            <a:r>
              <a:rPr lang="en-US" dirty="0"/>
              <a:t>                        </a:t>
            </a:r>
            <a:r>
              <a:rPr lang="en-US" sz="2800" dirty="0"/>
              <a:t>Toshkent </a:t>
            </a:r>
            <a:r>
              <a:rPr lang="en-US" sz="2800" dirty="0" err="1"/>
              <a:t>ijtimoiy</a:t>
            </a:r>
            <a:r>
              <a:rPr lang="en-US" sz="2800" dirty="0"/>
              <a:t> </a:t>
            </a:r>
            <a:r>
              <a:rPr lang="en-US" sz="2800" dirty="0" err="1"/>
              <a:t>innovatsiya</a:t>
            </a:r>
            <a:r>
              <a:rPr lang="en-US" sz="2800" dirty="0"/>
              <a:t> </a:t>
            </a:r>
            <a:r>
              <a:rPr lang="en-US" sz="2800" dirty="0" err="1"/>
              <a:t>universiteti</a:t>
            </a:r>
            <a:endParaRPr lang="en-US" sz="2800" dirty="0"/>
          </a:p>
          <a:p>
            <a:r>
              <a:rPr lang="en-US" sz="2800" dirty="0"/>
              <a:t>                </a:t>
            </a:r>
          </a:p>
          <a:p>
            <a:endParaRPr lang="en-US" dirty="0"/>
          </a:p>
          <a:p>
            <a:r>
              <a:rPr lang="en-US" dirty="0"/>
              <a:t>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Yo’nalish</a:t>
            </a:r>
            <a:r>
              <a:rPr lang="en-US" dirty="0"/>
              <a:t>: </a:t>
            </a:r>
            <a:r>
              <a:rPr lang="en-US" dirty="0" err="1"/>
              <a:t>kompyuter</a:t>
            </a:r>
            <a:r>
              <a:rPr lang="en-US" dirty="0"/>
              <a:t> </a:t>
            </a:r>
            <a:r>
              <a:rPr lang="en-US" dirty="0" err="1"/>
              <a:t>Ilmlari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Dasturlash </a:t>
            </a:r>
            <a:r>
              <a:rPr lang="en-US" dirty="0" err="1"/>
              <a:t>asoslari</a:t>
            </a:r>
            <a:r>
              <a:rPr lang="en-US" dirty="0"/>
              <a:t> 2-kurs </a:t>
            </a:r>
            <a:r>
              <a:rPr lang="en-US" dirty="0" err="1"/>
              <a:t>sirtqi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Fan:           Dasturlash </a:t>
            </a:r>
            <a:r>
              <a:rPr lang="en-US" dirty="0" err="1"/>
              <a:t>tehnologiyalari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Mavzu</a:t>
            </a:r>
            <a:r>
              <a:rPr lang="en-US" dirty="0"/>
              <a:t>:      </a:t>
            </a:r>
            <a:r>
              <a:rPr lang="en-US" dirty="0" err="1"/>
              <a:t>Paython</a:t>
            </a:r>
            <a:r>
              <a:rPr lang="en-US" dirty="0"/>
              <a:t>-form </a:t>
            </a:r>
            <a:r>
              <a:rPr lang="en-US" dirty="0" err="1"/>
              <a:t>kutubxonasi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Bajardi</a:t>
            </a:r>
            <a:r>
              <a:rPr lang="en-US" dirty="0"/>
              <a:t>:      </a:t>
            </a:r>
            <a:r>
              <a:rPr lang="en-US" dirty="0" err="1"/>
              <a:t>Turopov</a:t>
            </a:r>
            <a:r>
              <a:rPr lang="en-US" dirty="0"/>
              <a:t> </a:t>
            </a:r>
            <a:r>
              <a:rPr lang="en-US" dirty="0" err="1"/>
              <a:t>Rixsitilla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qildi</a:t>
            </a:r>
            <a:r>
              <a:rPr lang="en-US" dirty="0"/>
              <a:t>: </a:t>
            </a:r>
            <a:r>
              <a:rPr lang="en-US" dirty="0" err="1"/>
              <a:t>Ramazonov</a:t>
            </a:r>
            <a:r>
              <a:rPr lang="en-US" dirty="0"/>
              <a:t>. </a:t>
            </a:r>
            <a:r>
              <a:rPr lang="en-US"/>
              <a:t>X.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365B0D-680B-449F-891A-8AB39A99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828" y="1224794"/>
            <a:ext cx="2894203" cy="259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6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7EEC78B-0AD0-4C80-9A35-C4B26869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631" y="402672"/>
            <a:ext cx="10125512" cy="6149130"/>
          </a:xfrm>
        </p:spPr>
        <p:txBody>
          <a:bodyPr/>
          <a:lstStyle/>
          <a:p>
            <a:r>
              <a:rPr lang="en-US" dirty="0"/>
              <a:t>SONLARNI YAXLITLASH</a:t>
            </a:r>
          </a:p>
          <a:p>
            <a:r>
              <a:rPr lang="en-US" dirty="0" err="1"/>
              <a:t>Sonlarni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yaxlitlash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Pythonda</a:t>
            </a:r>
            <a:r>
              <a:rPr lang="en-US" dirty="0"/>
              <a:t> </a:t>
            </a:r>
            <a:r>
              <a:rPr lang="en-US" dirty="0" err="1"/>
              <a:t>maxsus</a:t>
            </a:r>
            <a:r>
              <a:rPr lang="en-US" dirty="0"/>
              <a:t> round() </a:t>
            </a:r>
            <a:r>
              <a:rPr lang="en-US" dirty="0" err="1"/>
              <a:t>funksiyasi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. Bunga </a:t>
            </a:r>
            <a:r>
              <a:rPr lang="en-US" dirty="0" err="1"/>
              <a:t>qo'shimcha</a:t>
            </a:r>
            <a:r>
              <a:rPr lang="en-US" dirty="0"/>
              <a:t> </a:t>
            </a:r>
            <a:r>
              <a:rPr lang="en-US" dirty="0" err="1"/>
              <a:t>ravishda</a:t>
            </a:r>
            <a:r>
              <a:rPr lang="en-US" dirty="0"/>
              <a:t>, math moduli </a:t>
            </a:r>
            <a:r>
              <a:rPr lang="en-US" dirty="0" err="1"/>
              <a:t>ichidagi</a:t>
            </a:r>
            <a:r>
              <a:rPr lang="en-US" dirty="0"/>
              <a:t> ceil() </a:t>
            </a:r>
            <a:r>
              <a:rPr lang="en-US" dirty="0" err="1"/>
              <a:t>funksiyasi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berilgan</a:t>
            </a:r>
            <a:r>
              <a:rPr lang="en-US" dirty="0"/>
              <a:t> </a:t>
            </a:r>
            <a:r>
              <a:rPr lang="en-US" dirty="0" err="1"/>
              <a:t>o'nlik</a:t>
            </a:r>
            <a:r>
              <a:rPr lang="en-US" dirty="0"/>
              <a:t> </a:t>
            </a:r>
            <a:r>
              <a:rPr lang="en-US" dirty="0" err="1"/>
              <a:t>sonni</a:t>
            </a:r>
            <a:r>
              <a:rPr lang="en-US" dirty="0"/>
              <a:t> </a:t>
            </a:r>
            <a:r>
              <a:rPr lang="en-US" dirty="0" err="1"/>
              <a:t>keyingi</a:t>
            </a:r>
            <a:r>
              <a:rPr lang="en-US" dirty="0"/>
              <a:t> </a:t>
            </a:r>
            <a:r>
              <a:rPr lang="en-US" dirty="0" err="1"/>
              <a:t>butun</a:t>
            </a:r>
            <a:r>
              <a:rPr lang="en-US" dirty="0"/>
              <a:t> </a:t>
            </a:r>
            <a:r>
              <a:rPr lang="en-US" dirty="0" err="1"/>
              <a:t>songa</a:t>
            </a:r>
            <a:r>
              <a:rPr lang="en-US" dirty="0"/>
              <a:t>, floor()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quyi</a:t>
            </a:r>
            <a:r>
              <a:rPr lang="en-US" dirty="0"/>
              <a:t> </a:t>
            </a:r>
            <a:r>
              <a:rPr lang="en-US" dirty="0" err="1"/>
              <a:t>butun</a:t>
            </a:r>
            <a:r>
              <a:rPr lang="en-US" dirty="0"/>
              <a:t> </a:t>
            </a:r>
            <a:r>
              <a:rPr lang="en-US" dirty="0" err="1"/>
              <a:t>songa</a:t>
            </a:r>
            <a:r>
              <a:rPr lang="en-US" dirty="0"/>
              <a:t> </a:t>
            </a:r>
            <a:r>
              <a:rPr lang="en-US" dirty="0" err="1"/>
              <a:t>yaqinlashtirish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/>
              <a:t>x = 4.6</a:t>
            </a:r>
          </a:p>
          <a:p>
            <a:r>
              <a:rPr lang="en-US" dirty="0"/>
              <a:t>print(</a:t>
            </a:r>
            <a:r>
              <a:rPr lang="en-US" dirty="0" err="1"/>
              <a:t>math.ceil</a:t>
            </a:r>
            <a:r>
              <a:rPr lang="en-US" dirty="0"/>
              <a:t>(x))</a:t>
            </a:r>
          </a:p>
          <a:p>
            <a:r>
              <a:rPr lang="en-US" dirty="0"/>
              <a:t>print(</a:t>
            </a:r>
            <a:r>
              <a:rPr lang="en-US" dirty="0" err="1"/>
              <a:t>math.floor</a:t>
            </a:r>
            <a:r>
              <a:rPr lang="en-US" dirty="0"/>
              <a:t>(x))</a:t>
            </a:r>
          </a:p>
          <a:p>
            <a:r>
              <a:rPr lang="en-US" dirty="0" err="1"/>
              <a:t>Natija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8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0BE55F2-223B-4DAD-A3A5-86D9EBED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686" y="377505"/>
            <a:ext cx="10108734" cy="61071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ILDIZ VA DARAJA</a:t>
            </a:r>
          </a:p>
          <a:p>
            <a:r>
              <a:rPr lang="en-US" dirty="0" err="1"/>
              <a:t>Berilgan</a:t>
            </a:r>
            <a:r>
              <a:rPr lang="en-US" dirty="0"/>
              <a:t> </a:t>
            </a:r>
            <a:r>
              <a:rPr lang="en-US" dirty="0" err="1"/>
              <a:t>sonning</a:t>
            </a:r>
            <a:r>
              <a:rPr lang="en-US" dirty="0"/>
              <a:t> </a:t>
            </a:r>
            <a:r>
              <a:rPr lang="en-US" dirty="0" err="1"/>
              <a:t>kvadrat</a:t>
            </a:r>
            <a:r>
              <a:rPr lang="en-US" dirty="0"/>
              <a:t> </a:t>
            </a:r>
            <a:r>
              <a:rPr lang="en-US" dirty="0" err="1"/>
              <a:t>ildizini</a:t>
            </a:r>
            <a:r>
              <a:rPr lang="en-US" dirty="0"/>
              <a:t> </a:t>
            </a:r>
            <a:r>
              <a:rPr lang="en-US" dirty="0" err="1"/>
              <a:t>hisoblash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sqrt(), </a:t>
            </a:r>
            <a:r>
              <a:rPr lang="en-US" dirty="0" err="1"/>
              <a:t>sonni</a:t>
            </a:r>
            <a:r>
              <a:rPr lang="en-US" dirty="0"/>
              <a:t> </a:t>
            </a:r>
            <a:r>
              <a:rPr lang="en-US" dirty="0" err="1"/>
              <a:t>darajaga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pow() </a:t>
            </a:r>
            <a:r>
              <a:rPr lang="en-US" dirty="0" err="1"/>
              <a:t>funksiyalariga</a:t>
            </a:r>
            <a:r>
              <a:rPr lang="en-US" dirty="0"/>
              <a:t> </a:t>
            </a:r>
            <a:r>
              <a:rPr lang="en-US" dirty="0" err="1"/>
              <a:t>murojat</a:t>
            </a:r>
            <a:r>
              <a:rPr lang="en-US" dirty="0"/>
              <a:t> </a:t>
            </a:r>
            <a:r>
              <a:rPr lang="en-US" dirty="0" err="1"/>
              <a:t>qilamiz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/>
              <a:t>x = 81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Kvadrat</a:t>
            </a:r>
            <a:r>
              <a:rPr lang="en-US" dirty="0"/>
              <a:t> </a:t>
            </a:r>
            <a:r>
              <a:rPr lang="en-US" dirty="0" err="1"/>
              <a:t>ildiz</a:t>
            </a:r>
            <a:endParaRPr lang="en-US" dirty="0"/>
          </a:p>
          <a:p>
            <a:r>
              <a:rPr lang="en-US" dirty="0" err="1"/>
              <a:t>math.sqrt</a:t>
            </a:r>
            <a:r>
              <a:rPr lang="en-US" dirty="0"/>
              <a:t>(x)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Darajaga</a:t>
            </a:r>
            <a:r>
              <a:rPr lang="en-US" dirty="0"/>
              <a:t> </a:t>
            </a:r>
            <a:r>
              <a:rPr lang="en-US" dirty="0" err="1"/>
              <a:t>oshirish</a:t>
            </a:r>
            <a:endParaRPr lang="en-US" dirty="0"/>
          </a:p>
          <a:p>
            <a:r>
              <a:rPr lang="en-US" dirty="0" err="1"/>
              <a:t>math.pow</a:t>
            </a:r>
            <a:r>
              <a:rPr lang="en-US" dirty="0"/>
              <a:t>(x,3) # x </a:t>
            </a:r>
            <a:r>
              <a:rPr lang="en-US" dirty="0" err="1"/>
              <a:t>ning</a:t>
            </a:r>
            <a:r>
              <a:rPr lang="en-US" dirty="0"/>
              <a:t> </a:t>
            </a:r>
            <a:r>
              <a:rPr lang="en-US" dirty="0" err="1"/>
              <a:t>kubi</a:t>
            </a:r>
            <a:endParaRPr lang="en-US" dirty="0"/>
          </a:p>
          <a:p>
            <a:r>
              <a:rPr lang="en-US" dirty="0" err="1"/>
              <a:t>math.pow</a:t>
            </a:r>
            <a:r>
              <a:rPr lang="en-US" dirty="0"/>
              <a:t>(x,5) # x </a:t>
            </a:r>
            <a:r>
              <a:rPr lang="en-US" dirty="0" err="1"/>
              <a:t>ning</a:t>
            </a:r>
            <a:r>
              <a:rPr lang="en-US" dirty="0"/>
              <a:t> 5-darajasi</a:t>
            </a:r>
          </a:p>
          <a:p>
            <a:r>
              <a:rPr lang="en-US" dirty="0" err="1"/>
              <a:t>math.pow</a:t>
            </a:r>
            <a:r>
              <a:rPr lang="en-US" dirty="0"/>
              <a:t>(x,1/3) # x dan </a:t>
            </a:r>
            <a:r>
              <a:rPr lang="en-US" dirty="0" err="1"/>
              <a:t>kub</a:t>
            </a:r>
            <a:r>
              <a:rPr lang="en-US" dirty="0"/>
              <a:t> </a:t>
            </a:r>
            <a:r>
              <a:rPr lang="en-US" dirty="0" err="1"/>
              <a:t>ildiz</a:t>
            </a:r>
            <a:endParaRPr lang="en-US" dirty="0"/>
          </a:p>
          <a:p>
            <a:r>
              <a:rPr lang="en-US" dirty="0"/>
              <a:t>math moduli </a:t>
            </a:r>
            <a:r>
              <a:rPr lang="en-US" dirty="0" err="1"/>
              <a:t>tarkibida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funksiyalar</a:t>
            </a:r>
            <a:r>
              <a:rPr lang="en-US" dirty="0"/>
              <a:t> ham </a:t>
            </a:r>
            <a:r>
              <a:rPr lang="en-US" dirty="0" err="1"/>
              <a:t>mavjud</a:t>
            </a:r>
            <a:r>
              <a:rPr lang="en-US" dirty="0"/>
              <a:t>. </a:t>
            </a:r>
            <a:r>
              <a:rPr lang="en-US" dirty="0" err="1"/>
              <a:t>Yuqorida</a:t>
            </a:r>
            <a:r>
              <a:rPr lang="en-US" dirty="0"/>
              <a:t> biz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ba'zilari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tanishdik</a:t>
            </a:r>
            <a:r>
              <a:rPr lang="en-US" dirty="0"/>
              <a:t>. Bu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asosan</a:t>
            </a:r>
            <a:r>
              <a:rPr lang="en-US" dirty="0"/>
              <a:t> </a:t>
            </a:r>
            <a:r>
              <a:rPr lang="en-US" dirty="0" err="1"/>
              <a:t>butun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oʻnlik</a:t>
            </a:r>
            <a:r>
              <a:rPr lang="en-US" dirty="0"/>
              <a:t> </a:t>
            </a:r>
            <a:r>
              <a:rPr lang="en-US" dirty="0" err="1"/>
              <a:t>sonlar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ishlashga</a:t>
            </a:r>
            <a:r>
              <a:rPr lang="en-US" dirty="0"/>
              <a:t> </a:t>
            </a:r>
            <a:r>
              <a:rPr lang="en-US" dirty="0" err="1"/>
              <a:t>moʻljallangan</a:t>
            </a:r>
            <a:r>
              <a:rPr lang="en-US" dirty="0"/>
              <a:t>.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sonlar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cmath</a:t>
            </a:r>
            <a:r>
              <a:rPr lang="en-US" dirty="0"/>
              <a:t> </a:t>
            </a:r>
            <a:r>
              <a:rPr lang="en-US" dirty="0" err="1"/>
              <a:t>moduliga</a:t>
            </a:r>
            <a:r>
              <a:rPr lang="en-US" dirty="0"/>
              <a:t> </a:t>
            </a:r>
            <a:r>
              <a:rPr lang="en-US" dirty="0" err="1"/>
              <a:t>murojat</a:t>
            </a:r>
            <a:r>
              <a:rPr lang="en-US" dirty="0"/>
              <a:t> </a:t>
            </a:r>
            <a:r>
              <a:rPr lang="en-US" dirty="0" err="1"/>
              <a:t>qilishingiz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2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175E85-B68C-4E89-98E6-D162013D6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465" y="427839"/>
            <a:ext cx="10133900" cy="6132352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pprint</a:t>
            </a:r>
            <a:r>
              <a:rPr lang="en-US" dirty="0"/>
              <a:t> - CHIROYLI PRINT</a:t>
            </a:r>
          </a:p>
          <a:p>
            <a:r>
              <a:rPr lang="en-US" dirty="0" err="1"/>
              <a:t>pprint</a:t>
            </a:r>
            <a:r>
              <a:rPr lang="en-US" dirty="0"/>
              <a:t> moduli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o'zgaruvchilarni</a:t>
            </a:r>
            <a:r>
              <a:rPr lang="en-US" dirty="0"/>
              <a:t> </a:t>
            </a:r>
            <a:r>
              <a:rPr lang="en-US" dirty="0" err="1"/>
              <a:t>chiroyli</a:t>
            </a:r>
            <a:r>
              <a:rPr lang="en-US" dirty="0"/>
              <a:t> </a:t>
            </a:r>
            <a:r>
              <a:rPr lang="en-US" dirty="0" err="1"/>
              <a:t>ko'rinishda</a:t>
            </a:r>
            <a:r>
              <a:rPr lang="en-US" dirty="0"/>
              <a:t> </a:t>
            </a:r>
            <a:r>
              <a:rPr lang="en-US" dirty="0" err="1"/>
              <a:t>konsolga</a:t>
            </a:r>
            <a:r>
              <a:rPr lang="en-US" dirty="0"/>
              <a:t> </a:t>
            </a:r>
            <a:r>
              <a:rPr lang="en-US" dirty="0" err="1"/>
              <a:t>chiqarishimiz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Bu </a:t>
            </a:r>
            <a:r>
              <a:rPr lang="en-US" dirty="0" err="1"/>
              <a:t>bizga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lug'atlar</a:t>
            </a:r>
            <a:r>
              <a:rPr lang="en-US" dirty="0"/>
              <a:t>, JSON </a:t>
            </a:r>
            <a:r>
              <a:rPr lang="en-US" dirty="0" err="1"/>
              <a:t>fayllar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matnlar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ishlashda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asqotadi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Misol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, </a:t>
            </a:r>
            <a:r>
              <a:rPr lang="en-US" dirty="0" err="1"/>
              <a:t>avvalgi</a:t>
            </a:r>
            <a:r>
              <a:rPr lang="en-US" dirty="0"/>
              <a:t> </a:t>
            </a:r>
            <a:r>
              <a:rPr lang="en-US" dirty="0" err="1"/>
              <a:t>darslarimizning</a:t>
            </a:r>
            <a:r>
              <a:rPr lang="en-US" dirty="0"/>
              <a:t> </a:t>
            </a:r>
            <a:r>
              <a:rPr lang="en-US" dirty="0" err="1"/>
              <a:t>birida</a:t>
            </a:r>
            <a:r>
              <a:rPr lang="en-US" dirty="0"/>
              <a:t> </a:t>
            </a:r>
            <a:r>
              <a:rPr lang="en-US" dirty="0" err="1"/>
              <a:t>yaratgan</a:t>
            </a:r>
            <a:r>
              <a:rPr lang="en-US" dirty="0"/>
              <a:t> </a:t>
            </a:r>
            <a:r>
              <a:rPr lang="en-US" dirty="0" err="1"/>
              <a:t>bemor.json</a:t>
            </a:r>
            <a:r>
              <a:rPr lang="en-US" dirty="0"/>
              <a:t> </a:t>
            </a:r>
            <a:r>
              <a:rPr lang="en-US" dirty="0" err="1"/>
              <a:t>faylini</a:t>
            </a:r>
            <a:r>
              <a:rPr lang="en-US" dirty="0"/>
              <a:t> </a:t>
            </a:r>
            <a:r>
              <a:rPr lang="en-US" dirty="0" err="1"/>
              <a:t>ochamiz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avval</a:t>
            </a:r>
            <a:r>
              <a:rPr lang="en-US" dirty="0"/>
              <a:t> print() </a:t>
            </a:r>
            <a:r>
              <a:rPr lang="en-US" dirty="0" err="1"/>
              <a:t>keyin</a:t>
            </a:r>
            <a:r>
              <a:rPr lang="en-US" dirty="0"/>
              <a:t> </a:t>
            </a:r>
            <a:r>
              <a:rPr lang="en-US" dirty="0" err="1"/>
              <a:t>pprint</a:t>
            </a:r>
            <a:r>
              <a:rPr lang="en-US" dirty="0"/>
              <a:t>()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konsolga</a:t>
            </a:r>
            <a:r>
              <a:rPr lang="en-US" dirty="0"/>
              <a:t> </a:t>
            </a:r>
            <a:r>
              <a:rPr lang="en-US" dirty="0" err="1"/>
              <a:t>chiqaramiz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190B</a:t>
            </a:r>
          </a:p>
          <a:p>
            <a:r>
              <a:rPr lang="en-US" dirty="0" err="1"/>
              <a:t>bemor.json</a:t>
            </a:r>
            <a:endParaRPr lang="en-US" dirty="0"/>
          </a:p>
          <a:p>
            <a:r>
              <a:rPr lang="en-US" dirty="0" err="1"/>
              <a:t>bemor.json</a:t>
            </a:r>
            <a:r>
              <a:rPr lang="en-US" dirty="0"/>
              <a:t> </a:t>
            </a:r>
            <a:r>
              <a:rPr lang="en-US" dirty="0" err="1"/>
              <a:t>fayli</a:t>
            </a:r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/>
              <a:t>from </a:t>
            </a:r>
            <a:r>
              <a:rPr lang="en-US" dirty="0" err="1"/>
              <a:t>pprint</a:t>
            </a:r>
            <a:r>
              <a:rPr lang="en-US" dirty="0"/>
              <a:t> import </a:t>
            </a:r>
            <a:r>
              <a:rPr lang="en-US" dirty="0" err="1"/>
              <a:t>pprint</a:t>
            </a:r>
            <a:endParaRPr lang="en-US" dirty="0"/>
          </a:p>
          <a:p>
            <a:r>
              <a:rPr lang="en-US" dirty="0"/>
              <a:t>import json</a:t>
            </a:r>
          </a:p>
          <a:p>
            <a:endParaRPr lang="en-US" dirty="0"/>
          </a:p>
          <a:p>
            <a:r>
              <a:rPr lang="en-US" dirty="0"/>
              <a:t>filename = '</a:t>
            </a:r>
            <a:r>
              <a:rPr lang="en-US" dirty="0" err="1"/>
              <a:t>bemor.json</a:t>
            </a:r>
            <a:r>
              <a:rPr lang="en-US" dirty="0"/>
              <a:t>'</a:t>
            </a:r>
          </a:p>
          <a:p>
            <a:r>
              <a:rPr lang="en-US" dirty="0"/>
              <a:t>with open(filename) as f:</a:t>
            </a:r>
          </a:p>
          <a:p>
            <a:r>
              <a:rPr lang="en-US" dirty="0"/>
              <a:t>    </a:t>
            </a:r>
            <a:r>
              <a:rPr lang="en-US" dirty="0" err="1"/>
              <a:t>bemor</a:t>
            </a:r>
            <a:r>
              <a:rPr lang="en-US" dirty="0"/>
              <a:t> = </a:t>
            </a:r>
            <a:r>
              <a:rPr lang="en-US" dirty="0" err="1"/>
              <a:t>json.load</a:t>
            </a:r>
            <a:r>
              <a:rPr lang="en-US" dirty="0"/>
              <a:t>(f)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bemor</a:t>
            </a:r>
            <a:r>
              <a:rPr lang="en-US" dirty="0"/>
              <a:t>)</a:t>
            </a:r>
          </a:p>
          <a:p>
            <a:r>
              <a:rPr lang="en-US" dirty="0" err="1"/>
              <a:t>Natija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/>
              <a:t>{'ism': '</a:t>
            </a:r>
            <a:r>
              <a:rPr lang="en-US" dirty="0" err="1"/>
              <a:t>Alijon</a:t>
            </a:r>
            <a:r>
              <a:rPr lang="en-US" dirty="0"/>
              <a:t> </a:t>
            </a:r>
            <a:r>
              <a:rPr lang="en-US" dirty="0" err="1"/>
              <a:t>Valiyev</a:t>
            </a:r>
            <a:r>
              <a:rPr lang="en-US" dirty="0"/>
              <a:t>', '</a:t>
            </a:r>
            <a:r>
              <a:rPr lang="en-US" dirty="0" err="1"/>
              <a:t>yosh</a:t>
            </a:r>
            <a:r>
              <a:rPr lang="en-US" dirty="0"/>
              <a:t>': 30, '</a:t>
            </a:r>
            <a:r>
              <a:rPr lang="en-US" dirty="0" err="1"/>
              <a:t>oila</a:t>
            </a:r>
            <a:r>
              <a:rPr lang="en-US" dirty="0"/>
              <a:t>': True, '</a:t>
            </a:r>
            <a:r>
              <a:rPr lang="en-US" dirty="0" err="1"/>
              <a:t>farzandlar</a:t>
            </a:r>
            <a:r>
              <a:rPr lang="en-US" dirty="0"/>
              <a:t>': ['Ahmad', '</a:t>
            </a:r>
            <a:r>
              <a:rPr lang="en-US" dirty="0" err="1"/>
              <a:t>Bonu</a:t>
            </a:r>
            <a:r>
              <a:rPr lang="en-US" dirty="0"/>
              <a:t>'], '</a:t>
            </a:r>
            <a:r>
              <a:rPr lang="en-US" dirty="0" err="1"/>
              <a:t>allergiya</a:t>
            </a:r>
            <a:r>
              <a:rPr lang="en-US" dirty="0"/>
              <a:t>': None, '</a:t>
            </a:r>
            <a:r>
              <a:rPr lang="en-US" dirty="0" err="1"/>
              <a:t>dorilar</a:t>
            </a:r>
            <a:r>
              <a:rPr lang="en-US" dirty="0"/>
              <a:t>': [{'</a:t>
            </a:r>
            <a:r>
              <a:rPr lang="en-US" dirty="0" err="1"/>
              <a:t>nomi</a:t>
            </a:r>
            <a:r>
              <a:rPr lang="en-US" dirty="0"/>
              <a:t>': '</a:t>
            </a:r>
            <a:r>
              <a:rPr lang="en-US" dirty="0" err="1"/>
              <a:t>Analgin</a:t>
            </a:r>
            <a:r>
              <a:rPr lang="en-US" dirty="0"/>
              <a:t>', '</a:t>
            </a:r>
            <a:r>
              <a:rPr lang="en-US" dirty="0" err="1"/>
              <a:t>miqdori</a:t>
            </a:r>
            <a:r>
              <a:rPr lang="en-US" dirty="0"/>
              <a:t>': 0.5}, {'</a:t>
            </a:r>
            <a:r>
              <a:rPr lang="en-US" dirty="0" err="1"/>
              <a:t>nomi</a:t>
            </a:r>
            <a:r>
              <a:rPr lang="en-US" dirty="0"/>
              <a:t>': 'Panadol', '</a:t>
            </a:r>
            <a:r>
              <a:rPr lang="en-US" dirty="0" err="1"/>
              <a:t>miqdori</a:t>
            </a:r>
            <a:r>
              <a:rPr lang="en-US" dirty="0"/>
              <a:t>': 1.2}]}</a:t>
            </a:r>
          </a:p>
          <a:p>
            <a:r>
              <a:rPr lang="en-US" dirty="0" err="1"/>
              <a:t>Navbat</a:t>
            </a:r>
            <a:r>
              <a:rPr lang="en-US" dirty="0"/>
              <a:t> </a:t>
            </a:r>
            <a:r>
              <a:rPr lang="en-US" dirty="0" err="1"/>
              <a:t>pprint</a:t>
            </a:r>
            <a:r>
              <a:rPr lang="en-US" dirty="0"/>
              <a:t>() </a:t>
            </a:r>
            <a:r>
              <a:rPr lang="en-US" dirty="0" err="1"/>
              <a:t>funksiyasiga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 err="1"/>
              <a:t>pprint</a:t>
            </a:r>
            <a:r>
              <a:rPr lang="en-US" dirty="0"/>
              <a:t>(</a:t>
            </a:r>
            <a:r>
              <a:rPr lang="en-US" dirty="0" err="1"/>
              <a:t>bemor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95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2B2B2A1-9489-46CD-BBAC-87196C5F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075" y="385893"/>
            <a:ext cx="10167457" cy="6090407"/>
          </a:xfrm>
        </p:spPr>
        <p:txBody>
          <a:bodyPr/>
          <a:lstStyle/>
          <a:p>
            <a:r>
              <a:rPr lang="en-US" dirty="0" err="1"/>
              <a:t>Natija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/>
              <a:t>{'</a:t>
            </a:r>
            <a:r>
              <a:rPr lang="en-US" dirty="0" err="1"/>
              <a:t>allergiya</a:t>
            </a:r>
            <a:r>
              <a:rPr lang="en-US" dirty="0"/>
              <a:t>': None,</a:t>
            </a:r>
          </a:p>
          <a:p>
            <a:r>
              <a:rPr lang="en-US" dirty="0"/>
              <a:t> '</a:t>
            </a:r>
            <a:r>
              <a:rPr lang="en-US" dirty="0" err="1"/>
              <a:t>dorilar</a:t>
            </a:r>
            <a:r>
              <a:rPr lang="en-US" dirty="0"/>
              <a:t>': [{'</a:t>
            </a:r>
            <a:r>
              <a:rPr lang="en-US" dirty="0" err="1"/>
              <a:t>miqdori</a:t>
            </a:r>
            <a:r>
              <a:rPr lang="en-US" dirty="0"/>
              <a:t>': 0.5, '</a:t>
            </a:r>
            <a:r>
              <a:rPr lang="en-US" dirty="0" err="1"/>
              <a:t>nomi</a:t>
            </a:r>
            <a:r>
              <a:rPr lang="en-US" dirty="0"/>
              <a:t>': '</a:t>
            </a:r>
            <a:r>
              <a:rPr lang="en-US" dirty="0" err="1"/>
              <a:t>Analgin</a:t>
            </a:r>
            <a:r>
              <a:rPr lang="en-US" dirty="0"/>
              <a:t>'},</a:t>
            </a:r>
          </a:p>
          <a:p>
            <a:r>
              <a:rPr lang="en-US" dirty="0"/>
              <a:t>             {'</a:t>
            </a:r>
            <a:r>
              <a:rPr lang="en-US" dirty="0" err="1"/>
              <a:t>miqdori</a:t>
            </a:r>
            <a:r>
              <a:rPr lang="en-US" dirty="0"/>
              <a:t>': 1.2, '</a:t>
            </a:r>
            <a:r>
              <a:rPr lang="en-US" dirty="0" err="1"/>
              <a:t>nomi</a:t>
            </a:r>
            <a:r>
              <a:rPr lang="en-US" dirty="0"/>
              <a:t>': 'Panadol'}],</a:t>
            </a:r>
          </a:p>
          <a:p>
            <a:r>
              <a:rPr lang="en-US" dirty="0"/>
              <a:t> '</a:t>
            </a:r>
            <a:r>
              <a:rPr lang="en-US" dirty="0" err="1"/>
              <a:t>farzandlar</a:t>
            </a:r>
            <a:r>
              <a:rPr lang="en-US" dirty="0"/>
              <a:t>': ['Ahmad', '</a:t>
            </a:r>
            <a:r>
              <a:rPr lang="en-US" dirty="0" err="1"/>
              <a:t>Bonu</a:t>
            </a:r>
            <a:r>
              <a:rPr lang="en-US" dirty="0"/>
              <a:t>'],</a:t>
            </a:r>
          </a:p>
          <a:p>
            <a:r>
              <a:rPr lang="en-US" dirty="0"/>
              <a:t> 'ism': '</a:t>
            </a:r>
            <a:r>
              <a:rPr lang="en-US" dirty="0" err="1"/>
              <a:t>Alijon</a:t>
            </a:r>
            <a:r>
              <a:rPr lang="en-US" dirty="0"/>
              <a:t> </a:t>
            </a:r>
            <a:r>
              <a:rPr lang="en-US" dirty="0" err="1"/>
              <a:t>Valiyev</a:t>
            </a:r>
            <a:r>
              <a:rPr lang="en-US" dirty="0"/>
              <a:t>',</a:t>
            </a:r>
          </a:p>
          <a:p>
            <a:r>
              <a:rPr lang="en-US" dirty="0"/>
              <a:t> '</a:t>
            </a:r>
            <a:r>
              <a:rPr lang="en-US" dirty="0" err="1"/>
              <a:t>oila</a:t>
            </a:r>
            <a:r>
              <a:rPr lang="en-US" dirty="0"/>
              <a:t>': True,</a:t>
            </a:r>
          </a:p>
          <a:p>
            <a:r>
              <a:rPr lang="en-US" dirty="0"/>
              <a:t> '</a:t>
            </a:r>
            <a:r>
              <a:rPr lang="en-US" dirty="0" err="1"/>
              <a:t>yosh</a:t>
            </a:r>
            <a:r>
              <a:rPr lang="en-US" dirty="0"/>
              <a:t>': 30}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86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81CD50-2CE1-4AB7-9DE0-BE9ED069E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521" y="461395"/>
            <a:ext cx="9882231" cy="59813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                                                       </a:t>
            </a:r>
            <a:r>
              <a:rPr lang="en-US" sz="3600" b="1" dirty="0"/>
              <a:t>KIRISH</a:t>
            </a:r>
          </a:p>
          <a:p>
            <a:r>
              <a:rPr lang="en-US" dirty="0"/>
              <a:t>Python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</a:t>
            </a:r>
            <a:r>
              <a:rPr lang="en-US" dirty="0"/>
              <a:t> </a:t>
            </a:r>
            <a:r>
              <a:rPr lang="en-US" dirty="0" err="1"/>
              <a:t>yildan-yilga</a:t>
            </a:r>
            <a:r>
              <a:rPr lang="en-US" dirty="0"/>
              <a:t> </a:t>
            </a:r>
            <a:r>
              <a:rPr lang="en-US" dirty="0" err="1"/>
              <a:t>ommalashib</a:t>
            </a:r>
            <a:r>
              <a:rPr lang="en-US" dirty="0"/>
              <a:t> </a:t>
            </a:r>
            <a:r>
              <a:rPr lang="en-US" dirty="0" err="1"/>
              <a:t>bormoqda</a:t>
            </a:r>
            <a:r>
              <a:rPr lang="en-US" dirty="0"/>
              <a:t>. Bunga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navbatda</a:t>
            </a:r>
            <a:r>
              <a:rPr lang="en-US" dirty="0"/>
              <a:t> </a:t>
            </a:r>
            <a:r>
              <a:rPr lang="en-US" dirty="0" err="1"/>
              <a:t>Pythonning</a:t>
            </a:r>
            <a:r>
              <a:rPr lang="en-US" dirty="0"/>
              <a:t> </a:t>
            </a:r>
            <a:r>
              <a:rPr lang="en-US" dirty="0" err="1"/>
              <a:t>sodda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tushunarli</a:t>
            </a:r>
            <a:r>
              <a:rPr lang="en-US" dirty="0"/>
              <a:t> </a:t>
            </a:r>
            <a:r>
              <a:rPr lang="en-US" dirty="0" err="1"/>
              <a:t>sintaksi</a:t>
            </a:r>
            <a:r>
              <a:rPr lang="en-US" dirty="0"/>
              <a:t> </a:t>
            </a:r>
            <a:r>
              <a:rPr lang="en-US" dirty="0" err="1"/>
              <a:t>sabab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</a:t>
            </a:r>
            <a:r>
              <a:rPr lang="en-US" dirty="0" err="1"/>
              <a:t>ikkinchi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ehtimol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ko'zga</a:t>
            </a:r>
            <a:r>
              <a:rPr lang="en-US" dirty="0"/>
              <a:t> </a:t>
            </a:r>
            <a:r>
              <a:rPr lang="en-US" dirty="0" err="1"/>
              <a:t>ko'ringan</a:t>
            </a:r>
            <a:r>
              <a:rPr lang="en-US" dirty="0"/>
              <a:t> </a:t>
            </a:r>
            <a:r>
              <a:rPr lang="en-US" dirty="0" err="1"/>
              <a:t>sabab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Pythonning</a:t>
            </a:r>
            <a:r>
              <a:rPr lang="en-US" dirty="0"/>
              <a:t> </a:t>
            </a:r>
            <a:r>
              <a:rPr lang="en-US" dirty="0" err="1"/>
              <a:t>keng</a:t>
            </a:r>
            <a:r>
              <a:rPr lang="en-US" dirty="0"/>
              <a:t> </a:t>
            </a:r>
            <a:r>
              <a:rPr lang="en-US" dirty="0" err="1"/>
              <a:t>qamrovli</a:t>
            </a:r>
            <a:r>
              <a:rPr lang="en-US" dirty="0"/>
              <a:t> </a:t>
            </a:r>
            <a:r>
              <a:rPr lang="en-US" dirty="0" err="1"/>
              <a:t>kutubxonalar</a:t>
            </a:r>
            <a:r>
              <a:rPr lang="en-US" dirty="0"/>
              <a:t> </a:t>
            </a:r>
            <a:r>
              <a:rPr lang="en-US" dirty="0" err="1"/>
              <a:t>to'plamidir</a:t>
            </a:r>
            <a:r>
              <a:rPr lang="en-US" dirty="0"/>
              <a:t>.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darsimizda</a:t>
            </a:r>
            <a:r>
              <a:rPr lang="en-US" dirty="0"/>
              <a:t> </a:t>
            </a:r>
            <a:r>
              <a:rPr lang="en-US" dirty="0" err="1"/>
              <a:t>Pytyon</a:t>
            </a:r>
            <a:r>
              <a:rPr lang="en-US" dirty="0"/>
              <a:t> </a:t>
            </a:r>
            <a:r>
              <a:rPr lang="en-US" dirty="0" err="1"/>
              <a:t>kutubxonasidagi</a:t>
            </a:r>
            <a:r>
              <a:rPr lang="en-US" dirty="0"/>
              <a:t> </a:t>
            </a:r>
            <a:r>
              <a:rPr lang="en-US" dirty="0" err="1"/>
              <a:t>ba'zi</a:t>
            </a:r>
            <a:r>
              <a:rPr lang="en-US" dirty="0"/>
              <a:t> </a:t>
            </a:r>
            <a:r>
              <a:rPr lang="en-US" dirty="0" err="1"/>
              <a:t>muhim</a:t>
            </a:r>
            <a:r>
              <a:rPr lang="en-US" dirty="0"/>
              <a:t> </a:t>
            </a:r>
            <a:r>
              <a:rPr lang="en-US" dirty="0" err="1"/>
              <a:t>modullar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tanishamiz</a:t>
            </a:r>
            <a:r>
              <a:rPr lang="en-US" dirty="0"/>
              <a:t>.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kutubxonanig</a:t>
            </a:r>
            <a:r>
              <a:rPr lang="en-US" dirty="0"/>
              <a:t> </a:t>
            </a:r>
            <a:r>
              <a:rPr lang="en-US" dirty="0" err="1"/>
              <a:t>to'liq</a:t>
            </a:r>
            <a:r>
              <a:rPr lang="en-US" dirty="0"/>
              <a:t> </a:t>
            </a:r>
            <a:r>
              <a:rPr lang="en-US" dirty="0" err="1"/>
              <a:t>tarkibi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Python </a:t>
            </a:r>
            <a:r>
              <a:rPr lang="en-US" dirty="0" err="1"/>
              <a:t>rasmiy</a:t>
            </a:r>
            <a:r>
              <a:rPr lang="en-US" dirty="0"/>
              <a:t> </a:t>
            </a:r>
            <a:r>
              <a:rPr lang="en-US" dirty="0" err="1"/>
              <a:t>sahifasida</a:t>
            </a:r>
            <a:r>
              <a:rPr lang="en-US" dirty="0"/>
              <a:t> </a:t>
            </a:r>
            <a:r>
              <a:rPr lang="en-US" dirty="0" err="1"/>
              <a:t>tanishishingiz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r>
              <a:rPr lang="en-US" dirty="0"/>
              <a:t>datetime — SANA VA VAQT</a:t>
            </a:r>
          </a:p>
          <a:p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Pythonda</a:t>
            </a:r>
            <a:r>
              <a:rPr lang="en-US" dirty="0"/>
              <a:t> </a:t>
            </a:r>
            <a:r>
              <a:rPr lang="en-US" dirty="0" err="1"/>
              <a:t>sanalar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ishlashimiz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Moduldan</a:t>
            </a:r>
            <a:r>
              <a:rPr lang="en-US" dirty="0"/>
              <a:t> </a:t>
            </a:r>
            <a:r>
              <a:rPr lang="en-US" dirty="0" err="1"/>
              <a:t>foydalanishdan</a:t>
            </a:r>
            <a:r>
              <a:rPr lang="en-US" dirty="0"/>
              <a:t> </a:t>
            </a:r>
            <a:r>
              <a:rPr lang="en-US" dirty="0" err="1"/>
              <a:t>avval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 import </a:t>
            </a:r>
            <a:r>
              <a:rPr lang="en-US" dirty="0" err="1"/>
              <a:t>qilamiz</a:t>
            </a:r>
            <a:r>
              <a:rPr lang="en-US" dirty="0"/>
              <a:t>. Har gal </a:t>
            </a:r>
            <a:r>
              <a:rPr lang="en-US" dirty="0" err="1"/>
              <a:t>moduldan</a:t>
            </a:r>
            <a:r>
              <a:rPr lang="en-US" dirty="0"/>
              <a:t> </a:t>
            </a:r>
            <a:r>
              <a:rPr lang="en-US" dirty="0" err="1"/>
              <a:t>foydalanishda</a:t>
            </a:r>
            <a:r>
              <a:rPr lang="en-US" dirty="0"/>
              <a:t> datetime deb </a:t>
            </a:r>
            <a:r>
              <a:rPr lang="en-US" dirty="0" err="1"/>
              <a:t>qayta</a:t>
            </a:r>
            <a:r>
              <a:rPr lang="en-US" dirty="0"/>
              <a:t> </a:t>
            </a:r>
            <a:r>
              <a:rPr lang="en-US" dirty="0" err="1"/>
              <a:t>yozmaslik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, import </a:t>
            </a:r>
            <a:r>
              <a:rPr lang="en-US" dirty="0" err="1"/>
              <a:t>qilishda</a:t>
            </a:r>
            <a:r>
              <a:rPr lang="en-US" dirty="0"/>
              <a:t> </a:t>
            </a:r>
            <a:r>
              <a:rPr lang="en-US" dirty="0" err="1"/>
              <a:t>modulga</a:t>
            </a:r>
            <a:r>
              <a:rPr lang="en-US" dirty="0"/>
              <a:t> dt </a:t>
            </a:r>
            <a:r>
              <a:rPr lang="en-US" dirty="0" err="1"/>
              <a:t>nomini</a:t>
            </a:r>
            <a:r>
              <a:rPr lang="en-US" dirty="0"/>
              <a:t> </a:t>
            </a:r>
            <a:r>
              <a:rPr lang="en-US" dirty="0" err="1"/>
              <a:t>beramiz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/>
              <a:t>import datetime as dt</a:t>
            </a:r>
          </a:p>
          <a:p>
            <a:r>
              <a:rPr lang="en-US" dirty="0" err="1"/>
              <a:t>Hozirgi</a:t>
            </a:r>
            <a:r>
              <a:rPr lang="en-US" dirty="0"/>
              <a:t> </a:t>
            </a:r>
            <a:r>
              <a:rPr lang="en-US" dirty="0" err="1"/>
              <a:t>vaqt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sanani</a:t>
            </a:r>
            <a:r>
              <a:rPr lang="en-US" dirty="0"/>
              <a:t> </a:t>
            </a:r>
            <a:r>
              <a:rPr lang="en-US" dirty="0" err="1"/>
              <a:t>koʻrish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datetime.now</a:t>
            </a:r>
            <a:r>
              <a:rPr lang="en-US" dirty="0"/>
              <a:t>() </a:t>
            </a:r>
            <a:r>
              <a:rPr lang="en-US" dirty="0" err="1"/>
              <a:t>moduliga</a:t>
            </a:r>
            <a:r>
              <a:rPr lang="en-US" dirty="0"/>
              <a:t> </a:t>
            </a:r>
            <a:r>
              <a:rPr lang="en-US" dirty="0" err="1"/>
              <a:t>murojat</a:t>
            </a:r>
            <a:r>
              <a:rPr lang="en-US" dirty="0"/>
              <a:t> </a:t>
            </a:r>
            <a:r>
              <a:rPr lang="en-US" dirty="0" err="1"/>
              <a:t>qilamiz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 err="1"/>
              <a:t>hozir</a:t>
            </a:r>
            <a:r>
              <a:rPr lang="en-US" dirty="0"/>
              <a:t> = </a:t>
            </a:r>
            <a:r>
              <a:rPr lang="en-US" dirty="0" err="1"/>
              <a:t>dt.datetime.now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hozir</a:t>
            </a:r>
            <a:r>
              <a:rPr lang="en-US" dirty="0"/>
              <a:t>)</a:t>
            </a:r>
          </a:p>
          <a:p>
            <a:r>
              <a:rPr lang="en-US" dirty="0" err="1"/>
              <a:t>Natija</a:t>
            </a:r>
            <a:r>
              <a:rPr lang="en-US" dirty="0"/>
              <a:t>: 2021-03-09 12:12:19.894899</a:t>
            </a:r>
          </a:p>
          <a:p>
            <a:endParaRPr lang="en-US" dirty="0"/>
          </a:p>
          <a:p>
            <a:r>
              <a:rPr lang="en-US" dirty="0" err="1"/>
              <a:t>Kurib</a:t>
            </a:r>
            <a:r>
              <a:rPr lang="en-US" dirty="0"/>
              <a:t> </a:t>
            </a:r>
            <a:r>
              <a:rPr lang="en-US" dirty="0" err="1"/>
              <a:t>turganingizdek</a:t>
            </a:r>
            <a:r>
              <a:rPr lang="en-US" dirty="0"/>
              <a:t>, </a:t>
            </a:r>
            <a:r>
              <a:rPr lang="en-US" dirty="0" err="1"/>
              <a:t>natija</a:t>
            </a:r>
            <a:r>
              <a:rPr lang="en-US" dirty="0"/>
              <a:t> </a:t>
            </a:r>
            <a:r>
              <a:rPr lang="en-US" dirty="0" err="1"/>
              <a:t>yil</a:t>
            </a:r>
            <a:r>
              <a:rPr lang="en-US" dirty="0"/>
              <a:t>, oy,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soat</a:t>
            </a:r>
            <a:r>
              <a:rPr lang="en-US" dirty="0"/>
              <a:t>, </a:t>
            </a:r>
            <a:r>
              <a:rPr lang="en-US" dirty="0" err="1"/>
              <a:t>minut</a:t>
            </a:r>
            <a:r>
              <a:rPr lang="en-US" dirty="0"/>
              <a:t>, </a:t>
            </a:r>
            <a:r>
              <a:rPr lang="en-US" dirty="0" err="1"/>
              <a:t>sekund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millisekund</a:t>
            </a:r>
            <a:r>
              <a:rPr lang="en-US" dirty="0"/>
              <a:t> </a:t>
            </a:r>
            <a:r>
              <a:rPr lang="en-US" dirty="0" err="1"/>
              <a:t>koʻrinishida</a:t>
            </a:r>
            <a:r>
              <a:rPr lang="en-US" dirty="0"/>
              <a:t> </a:t>
            </a:r>
            <a:r>
              <a:rPr lang="en-US" dirty="0" err="1"/>
              <a:t>chiqdi</a:t>
            </a:r>
            <a:r>
              <a:rPr lang="en-US" dirty="0"/>
              <a:t>. Biz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qiymatlardan</a:t>
            </a:r>
            <a:r>
              <a:rPr lang="en-US" dirty="0"/>
              <a:t> </a:t>
            </a:r>
            <a:r>
              <a:rPr lang="en-US" dirty="0" err="1"/>
              <a:t>istaganimzni</a:t>
            </a:r>
            <a:r>
              <a:rPr lang="en-US" dirty="0"/>
              <a:t> </a:t>
            </a:r>
            <a:r>
              <a:rPr lang="en-US" dirty="0" err="1"/>
              <a:t>maxsus</a:t>
            </a:r>
            <a:r>
              <a:rPr lang="en-US" dirty="0"/>
              <a:t> </a:t>
            </a:r>
            <a:r>
              <a:rPr lang="en-US" dirty="0" err="1"/>
              <a:t>metodlar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ajratib</a:t>
            </a:r>
            <a:r>
              <a:rPr lang="en-US" dirty="0"/>
              <a:t> </a:t>
            </a:r>
            <a:r>
              <a:rPr lang="en-US" dirty="0" err="1"/>
              <a:t>olishimiz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40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D8BAA4F-2E93-4C06-9CAC-8719EA0C0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299" y="360727"/>
            <a:ext cx="9940954" cy="60484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# </a:t>
            </a:r>
            <a:r>
              <a:rPr lang="en-US" dirty="0" err="1"/>
              <a:t>sanani</a:t>
            </a:r>
            <a:r>
              <a:rPr lang="en-US" dirty="0"/>
              <a:t> </a:t>
            </a:r>
            <a:r>
              <a:rPr lang="en-US" dirty="0" err="1"/>
              <a:t>ajratib</a:t>
            </a:r>
            <a:r>
              <a:rPr lang="en-US" dirty="0"/>
              <a:t> </a:t>
            </a:r>
            <a:r>
              <a:rPr lang="en-US" dirty="0" err="1"/>
              <a:t>olish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hozir.date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vaqtni</a:t>
            </a:r>
            <a:r>
              <a:rPr lang="en-US" dirty="0"/>
              <a:t> </a:t>
            </a:r>
            <a:r>
              <a:rPr lang="en-US" dirty="0" err="1"/>
              <a:t>ajratib</a:t>
            </a:r>
            <a:r>
              <a:rPr lang="en-US" dirty="0"/>
              <a:t> </a:t>
            </a:r>
            <a:r>
              <a:rPr lang="en-US" dirty="0" err="1"/>
              <a:t>olish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hozir.time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soatni</a:t>
            </a:r>
            <a:r>
              <a:rPr lang="en-US" dirty="0"/>
              <a:t> </a:t>
            </a:r>
            <a:r>
              <a:rPr lang="en-US" dirty="0" err="1"/>
              <a:t>ajratib</a:t>
            </a:r>
            <a:r>
              <a:rPr lang="en-US" dirty="0"/>
              <a:t> </a:t>
            </a:r>
            <a:r>
              <a:rPr lang="en-US" dirty="0" err="1"/>
              <a:t>olish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hozir.hour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minutni</a:t>
            </a:r>
            <a:r>
              <a:rPr lang="en-US" dirty="0"/>
              <a:t> </a:t>
            </a:r>
            <a:r>
              <a:rPr lang="en-US" dirty="0" err="1"/>
              <a:t>ajratib</a:t>
            </a:r>
            <a:r>
              <a:rPr lang="en-US" dirty="0"/>
              <a:t> </a:t>
            </a:r>
            <a:r>
              <a:rPr lang="en-US" dirty="0" err="1"/>
              <a:t>olish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hozir.minute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sekundni</a:t>
            </a:r>
            <a:r>
              <a:rPr lang="en-US" dirty="0"/>
              <a:t> </a:t>
            </a:r>
            <a:r>
              <a:rPr lang="en-US" dirty="0" err="1"/>
              <a:t>ajratib</a:t>
            </a:r>
            <a:r>
              <a:rPr lang="en-US" dirty="0"/>
              <a:t> </a:t>
            </a:r>
            <a:r>
              <a:rPr lang="en-US" dirty="0" err="1"/>
              <a:t>olish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hozir.second</a:t>
            </a:r>
            <a:r>
              <a:rPr lang="en-US" dirty="0"/>
              <a:t>)</a:t>
            </a:r>
          </a:p>
          <a:p>
            <a:r>
              <a:rPr lang="en-US" dirty="0" err="1"/>
              <a:t>Natija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/>
              <a:t>2021-03-09</a:t>
            </a:r>
          </a:p>
          <a:p>
            <a:r>
              <a:rPr lang="en-US" dirty="0"/>
              <a:t>12:15:35.367013</a:t>
            </a:r>
          </a:p>
          <a:p>
            <a:r>
              <a:rPr lang="en-US" dirty="0"/>
              <a:t>12 # </a:t>
            </a:r>
            <a:r>
              <a:rPr lang="en-US" dirty="0" err="1"/>
              <a:t>soat</a:t>
            </a:r>
            <a:endParaRPr lang="en-US" dirty="0"/>
          </a:p>
          <a:p>
            <a:r>
              <a:rPr lang="en-US" dirty="0"/>
              <a:t>15 # </a:t>
            </a:r>
            <a:r>
              <a:rPr lang="en-US" dirty="0" err="1"/>
              <a:t>minut</a:t>
            </a:r>
            <a:endParaRPr lang="en-US" dirty="0"/>
          </a:p>
          <a:p>
            <a:r>
              <a:rPr lang="en-US" dirty="0"/>
              <a:t>35 # </a:t>
            </a:r>
            <a:r>
              <a:rPr lang="en-US" dirty="0" err="1"/>
              <a:t>sekund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91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CED138E-FD4C-430A-9CB2-BC56BC0E9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465" y="360727"/>
            <a:ext cx="10117122" cy="61407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Agar </a:t>
            </a:r>
            <a:r>
              <a:rPr lang="en-US" dirty="0" err="1"/>
              <a:t>bugungi</a:t>
            </a:r>
            <a:r>
              <a:rPr lang="en-US" dirty="0"/>
              <a:t> </a:t>
            </a:r>
            <a:r>
              <a:rPr lang="en-US" dirty="0" err="1"/>
              <a:t>kunning</a:t>
            </a:r>
            <a:r>
              <a:rPr lang="en-US" dirty="0"/>
              <a:t> </a:t>
            </a:r>
            <a:r>
              <a:rPr lang="en-US" dirty="0" err="1"/>
              <a:t>sanasi</a:t>
            </a:r>
            <a:r>
              <a:rPr lang="en-US" dirty="0"/>
              <a:t> talab </a:t>
            </a:r>
            <a:r>
              <a:rPr lang="en-US" dirty="0" err="1"/>
              <a:t>qilinsa</a:t>
            </a:r>
            <a:r>
              <a:rPr lang="en-US" dirty="0"/>
              <a:t> datetime moduli </a:t>
            </a:r>
            <a:r>
              <a:rPr lang="en-US" dirty="0" err="1"/>
              <a:t>ichidagi</a:t>
            </a:r>
            <a:r>
              <a:rPr lang="en-US" dirty="0"/>
              <a:t> </a:t>
            </a:r>
            <a:r>
              <a:rPr lang="en-US" dirty="0" err="1"/>
              <a:t>date.today</a:t>
            </a:r>
            <a:r>
              <a:rPr lang="en-US" dirty="0"/>
              <a:t>() </a:t>
            </a:r>
            <a:r>
              <a:rPr lang="en-US" dirty="0" err="1"/>
              <a:t>moduliga</a:t>
            </a:r>
            <a:r>
              <a:rPr lang="en-US" dirty="0"/>
              <a:t> </a:t>
            </a:r>
            <a:r>
              <a:rPr lang="en-US" dirty="0" err="1"/>
              <a:t>murojat</a:t>
            </a:r>
            <a:r>
              <a:rPr lang="en-US" dirty="0"/>
              <a:t> </a:t>
            </a:r>
            <a:r>
              <a:rPr lang="en-US" dirty="0" err="1"/>
              <a:t>qilamiz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 err="1"/>
              <a:t>bugun</a:t>
            </a:r>
            <a:r>
              <a:rPr lang="en-US" dirty="0"/>
              <a:t> = </a:t>
            </a:r>
            <a:r>
              <a:rPr lang="en-US" dirty="0" err="1"/>
              <a:t>dt.date.today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f"Bugungi</a:t>
            </a:r>
            <a:r>
              <a:rPr lang="en-US" dirty="0"/>
              <a:t> </a:t>
            </a:r>
            <a:r>
              <a:rPr lang="en-US" dirty="0" err="1"/>
              <a:t>sana</a:t>
            </a:r>
            <a:r>
              <a:rPr lang="en-US" dirty="0"/>
              <a:t>: {</a:t>
            </a:r>
            <a:r>
              <a:rPr lang="en-US" dirty="0" err="1"/>
              <a:t>bugun</a:t>
            </a:r>
            <a:r>
              <a:rPr lang="en-US" dirty="0"/>
              <a:t>}")</a:t>
            </a:r>
          </a:p>
          <a:p>
            <a:r>
              <a:rPr lang="en-US" dirty="0" err="1"/>
              <a:t>Natija</a:t>
            </a:r>
            <a:r>
              <a:rPr lang="en-US" dirty="0"/>
              <a:t>: </a:t>
            </a:r>
            <a:r>
              <a:rPr lang="en-US" dirty="0" err="1"/>
              <a:t>Bugungi</a:t>
            </a:r>
            <a:r>
              <a:rPr lang="en-US" dirty="0"/>
              <a:t> </a:t>
            </a:r>
            <a:r>
              <a:rPr lang="en-US" dirty="0" err="1"/>
              <a:t>sana</a:t>
            </a:r>
            <a:r>
              <a:rPr lang="en-US" dirty="0"/>
              <a:t>: 2021-03-09</a:t>
            </a:r>
          </a:p>
          <a:p>
            <a:endParaRPr lang="en-US" dirty="0"/>
          </a:p>
          <a:p>
            <a:r>
              <a:rPr lang="en-US" dirty="0"/>
              <a:t>Agar </a:t>
            </a:r>
            <a:r>
              <a:rPr lang="en-US" dirty="0" err="1"/>
              <a:t>biror</a:t>
            </a:r>
            <a:r>
              <a:rPr lang="en-US" dirty="0"/>
              <a:t> </a:t>
            </a:r>
            <a:r>
              <a:rPr lang="en-US" dirty="0" err="1"/>
              <a:t>sanani</a:t>
            </a:r>
            <a:r>
              <a:rPr lang="en-US" dirty="0"/>
              <a:t> </a:t>
            </a:r>
            <a:r>
              <a:rPr lang="en-US" dirty="0" err="1"/>
              <a:t>qoʻlda</a:t>
            </a:r>
            <a:r>
              <a:rPr lang="en-US" dirty="0"/>
              <a:t> </a:t>
            </a:r>
            <a:r>
              <a:rPr lang="en-US" dirty="0" err="1"/>
              <a:t>kiritish</a:t>
            </a:r>
            <a:r>
              <a:rPr lang="en-US" dirty="0"/>
              <a:t> talab </a:t>
            </a:r>
            <a:r>
              <a:rPr lang="en-US" dirty="0" err="1"/>
              <a:t>qilinsa</a:t>
            </a:r>
            <a:r>
              <a:rPr lang="en-US" dirty="0"/>
              <a:t> .date() </a:t>
            </a:r>
            <a:r>
              <a:rPr lang="en-US" dirty="0" err="1"/>
              <a:t>metodiga</a:t>
            </a:r>
            <a:r>
              <a:rPr lang="en-US" dirty="0"/>
              <a:t> </a:t>
            </a:r>
            <a:r>
              <a:rPr lang="en-US" dirty="0" err="1"/>
              <a:t>kerakli</a:t>
            </a:r>
            <a:r>
              <a:rPr lang="en-US" dirty="0"/>
              <a:t> </a:t>
            </a:r>
            <a:r>
              <a:rPr lang="en-US" dirty="0" err="1"/>
              <a:t>sanani</a:t>
            </a:r>
            <a:r>
              <a:rPr lang="en-US" dirty="0"/>
              <a:t> (</a:t>
            </a:r>
            <a:r>
              <a:rPr lang="en-US" dirty="0" err="1"/>
              <a:t>yil</a:t>
            </a:r>
            <a:r>
              <a:rPr lang="en-US" dirty="0"/>
              <a:t>, oy, </a:t>
            </a:r>
            <a:r>
              <a:rPr lang="en-US" dirty="0" err="1"/>
              <a:t>kun</a:t>
            </a:r>
            <a:r>
              <a:rPr lang="en-US" dirty="0"/>
              <a:t>) </a:t>
            </a:r>
            <a:r>
              <a:rPr lang="en-US" dirty="0" err="1"/>
              <a:t>koʻrinishida</a:t>
            </a:r>
            <a:r>
              <a:rPr lang="en-US" dirty="0"/>
              <a:t> </a:t>
            </a:r>
            <a:r>
              <a:rPr lang="en-US" dirty="0" err="1"/>
              <a:t>kiritamiz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 err="1"/>
              <a:t>ertaga</a:t>
            </a:r>
            <a:r>
              <a:rPr lang="en-US" dirty="0"/>
              <a:t> = </a:t>
            </a:r>
            <a:r>
              <a:rPr lang="en-US" dirty="0" err="1"/>
              <a:t>dt.date</a:t>
            </a:r>
            <a:r>
              <a:rPr lang="en-US" dirty="0"/>
              <a:t>(2021, 3, 10)</a:t>
            </a:r>
          </a:p>
          <a:p>
            <a:r>
              <a:rPr lang="en-US" dirty="0"/>
              <a:t>print(</a:t>
            </a:r>
            <a:r>
              <a:rPr lang="en-US" dirty="0" err="1"/>
              <a:t>f"Ertangi</a:t>
            </a:r>
            <a:r>
              <a:rPr lang="en-US" dirty="0"/>
              <a:t> </a:t>
            </a:r>
            <a:r>
              <a:rPr lang="en-US" dirty="0" err="1"/>
              <a:t>sana</a:t>
            </a:r>
            <a:r>
              <a:rPr lang="en-US" dirty="0"/>
              <a:t>: {</a:t>
            </a:r>
            <a:r>
              <a:rPr lang="en-US" dirty="0" err="1"/>
              <a:t>ertaga</a:t>
            </a:r>
            <a:r>
              <a:rPr lang="en-US" dirty="0"/>
              <a:t>}")</a:t>
            </a:r>
          </a:p>
          <a:p>
            <a:r>
              <a:rPr lang="en-US" dirty="0" err="1"/>
              <a:t>Natija</a:t>
            </a:r>
            <a:r>
              <a:rPr lang="en-US" dirty="0"/>
              <a:t>: </a:t>
            </a:r>
            <a:r>
              <a:rPr lang="en-US" dirty="0" err="1"/>
              <a:t>Ertangi</a:t>
            </a:r>
            <a:r>
              <a:rPr lang="en-US" dirty="0"/>
              <a:t> </a:t>
            </a:r>
            <a:r>
              <a:rPr lang="en-US" dirty="0" err="1"/>
              <a:t>sana</a:t>
            </a:r>
            <a:r>
              <a:rPr lang="en-US" dirty="0"/>
              <a:t>: 2021-03-10</a:t>
            </a:r>
          </a:p>
          <a:p>
            <a:endParaRPr lang="en-US" dirty="0"/>
          </a:p>
          <a:p>
            <a:r>
              <a:rPr lang="en-US" dirty="0" err="1"/>
              <a:t>Faqatgina</a:t>
            </a:r>
            <a:r>
              <a:rPr lang="en-US" dirty="0"/>
              <a:t> </a:t>
            </a:r>
            <a:r>
              <a:rPr lang="en-US" dirty="0" err="1"/>
              <a:t>vaqt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.</a:t>
            </a:r>
            <a:r>
              <a:rPr lang="en-US" dirty="0" err="1"/>
              <a:t>datetime.now</a:t>
            </a:r>
            <a:r>
              <a:rPr lang="en-US" dirty="0"/>
              <a:t>().time() </a:t>
            </a:r>
            <a:r>
              <a:rPr lang="en-US" dirty="0" err="1"/>
              <a:t>metodiga</a:t>
            </a:r>
            <a:r>
              <a:rPr lang="en-US" dirty="0"/>
              <a:t> </a:t>
            </a:r>
            <a:r>
              <a:rPr lang="en-US" dirty="0" err="1"/>
              <a:t>murojat</a:t>
            </a:r>
            <a:r>
              <a:rPr lang="en-US" dirty="0"/>
              <a:t> </a:t>
            </a:r>
            <a:r>
              <a:rPr lang="en-US" dirty="0" err="1"/>
              <a:t>qilishimiz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81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E02C68E-B464-43E4-AF1F-B8E24C415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463" y="360727"/>
            <a:ext cx="10050011" cy="614074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hozir</a:t>
            </a:r>
            <a:r>
              <a:rPr lang="en-US" dirty="0"/>
              <a:t> = </a:t>
            </a:r>
            <a:r>
              <a:rPr lang="en-US" dirty="0" err="1"/>
              <a:t>dt.datetime.now</a:t>
            </a:r>
            <a:r>
              <a:rPr lang="en-US" dirty="0"/>
              <a:t>()</a:t>
            </a:r>
          </a:p>
          <a:p>
            <a:r>
              <a:rPr lang="en-US" dirty="0" err="1"/>
              <a:t>vaqtHozir</a:t>
            </a:r>
            <a:r>
              <a:rPr lang="en-US" dirty="0"/>
              <a:t> = </a:t>
            </a:r>
            <a:r>
              <a:rPr lang="en-US" dirty="0" err="1"/>
              <a:t>hozir.time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f"Hozir</a:t>
            </a:r>
            <a:r>
              <a:rPr lang="en-US" dirty="0"/>
              <a:t> </a:t>
            </a:r>
            <a:r>
              <a:rPr lang="en-US" dirty="0" err="1"/>
              <a:t>soat</a:t>
            </a:r>
            <a:r>
              <a:rPr lang="en-US" dirty="0"/>
              <a:t>: {</a:t>
            </a:r>
            <a:r>
              <a:rPr lang="en-US" dirty="0" err="1"/>
              <a:t>vaqtHozir</a:t>
            </a:r>
            <a:r>
              <a:rPr lang="en-US" dirty="0"/>
              <a:t>}")</a:t>
            </a:r>
          </a:p>
          <a:p>
            <a:r>
              <a:rPr lang="en-US" dirty="0" err="1"/>
              <a:t>Natija</a:t>
            </a:r>
            <a:r>
              <a:rPr lang="en-US" dirty="0"/>
              <a:t>: </a:t>
            </a:r>
            <a:r>
              <a:rPr lang="en-US" dirty="0" err="1"/>
              <a:t>Hozir</a:t>
            </a:r>
            <a:r>
              <a:rPr lang="en-US" dirty="0"/>
              <a:t> </a:t>
            </a:r>
            <a:r>
              <a:rPr lang="en-US" dirty="0" err="1"/>
              <a:t>soat</a:t>
            </a:r>
            <a:r>
              <a:rPr lang="en-US" dirty="0"/>
              <a:t>: 12:21:54.529788</a:t>
            </a:r>
          </a:p>
          <a:p>
            <a:endParaRPr lang="en-US" dirty="0"/>
          </a:p>
          <a:p>
            <a:r>
              <a:rPr lang="en-US" dirty="0" err="1"/>
              <a:t>Istalgan</a:t>
            </a:r>
            <a:r>
              <a:rPr lang="en-US" dirty="0"/>
              <a:t> </a:t>
            </a:r>
            <a:r>
              <a:rPr lang="en-US" dirty="0" err="1"/>
              <a:t>vaqtni</a:t>
            </a:r>
            <a:r>
              <a:rPr lang="en-US" dirty="0"/>
              <a:t> </a:t>
            </a:r>
            <a:r>
              <a:rPr lang="en-US" dirty="0" err="1"/>
              <a:t>qoʻlda</a:t>
            </a:r>
            <a:r>
              <a:rPr lang="en-US" dirty="0"/>
              <a:t> </a:t>
            </a:r>
            <a:r>
              <a:rPr lang="en-US" dirty="0" err="1"/>
              <a:t>kiritish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.time() </a:t>
            </a:r>
            <a:r>
              <a:rPr lang="en-US" dirty="0" err="1"/>
              <a:t>metodiga</a:t>
            </a:r>
            <a:r>
              <a:rPr lang="en-US" dirty="0"/>
              <a:t> </a:t>
            </a:r>
            <a:r>
              <a:rPr lang="en-US" dirty="0" err="1"/>
              <a:t>kerakli</a:t>
            </a:r>
            <a:r>
              <a:rPr lang="en-US" dirty="0"/>
              <a:t> </a:t>
            </a:r>
            <a:r>
              <a:rPr lang="en-US" dirty="0" err="1"/>
              <a:t>vaqtni</a:t>
            </a:r>
            <a:r>
              <a:rPr lang="en-US" dirty="0"/>
              <a:t> (</a:t>
            </a:r>
            <a:r>
              <a:rPr lang="en-US" dirty="0" err="1"/>
              <a:t>soat</a:t>
            </a:r>
            <a:r>
              <a:rPr lang="en-US" dirty="0"/>
              <a:t>, </a:t>
            </a:r>
            <a:r>
              <a:rPr lang="en-US" dirty="0" err="1"/>
              <a:t>minut</a:t>
            </a:r>
            <a:r>
              <a:rPr lang="en-US" dirty="0"/>
              <a:t>, </a:t>
            </a:r>
            <a:r>
              <a:rPr lang="en-US" dirty="0" err="1"/>
              <a:t>sekund</a:t>
            </a:r>
            <a:r>
              <a:rPr lang="en-US" dirty="0"/>
              <a:t>) </a:t>
            </a:r>
            <a:r>
              <a:rPr lang="en-US" dirty="0" err="1"/>
              <a:t>koʻrinishida</a:t>
            </a:r>
            <a:r>
              <a:rPr lang="en-US" dirty="0"/>
              <a:t> </a:t>
            </a:r>
            <a:r>
              <a:rPr lang="en-US" dirty="0" err="1"/>
              <a:t>beramiz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 err="1"/>
              <a:t>vaqtKeyin</a:t>
            </a:r>
            <a:r>
              <a:rPr lang="en-US" dirty="0"/>
              <a:t> = </a:t>
            </a:r>
            <a:r>
              <a:rPr lang="en-US" dirty="0" err="1"/>
              <a:t>dt.time</a:t>
            </a:r>
            <a:r>
              <a:rPr lang="en-US" dirty="0"/>
              <a:t>(23,45,00)</a:t>
            </a:r>
          </a:p>
          <a:p>
            <a:r>
              <a:rPr lang="en-US" dirty="0" err="1"/>
              <a:t>Ayirish</a:t>
            </a:r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sanalalar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vaqtlar</a:t>
            </a:r>
            <a:r>
              <a:rPr lang="en-US" dirty="0"/>
              <a:t> </a:t>
            </a:r>
            <a:r>
              <a:rPr lang="en-US" dirty="0" err="1"/>
              <a:t>orasidagi</a:t>
            </a:r>
            <a:r>
              <a:rPr lang="en-US" dirty="0"/>
              <a:t> </a:t>
            </a:r>
            <a:r>
              <a:rPr lang="en-US" dirty="0" err="1"/>
              <a:t>farqni</a:t>
            </a:r>
            <a:r>
              <a:rPr lang="en-US" dirty="0"/>
              <a:t> </a:t>
            </a:r>
            <a:r>
              <a:rPr lang="en-US" dirty="0" err="1"/>
              <a:t>hisoblashimiz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 err="1"/>
              <a:t>bugun</a:t>
            </a:r>
            <a:r>
              <a:rPr lang="en-US" dirty="0"/>
              <a:t> = </a:t>
            </a:r>
            <a:r>
              <a:rPr lang="en-US" dirty="0" err="1"/>
              <a:t>dt.date.today</a:t>
            </a:r>
            <a:r>
              <a:rPr lang="en-US" dirty="0"/>
              <a:t>()</a:t>
            </a:r>
          </a:p>
          <a:p>
            <a:r>
              <a:rPr lang="en-US" dirty="0" err="1"/>
              <a:t>ramazon</a:t>
            </a:r>
            <a:r>
              <a:rPr lang="en-US" dirty="0"/>
              <a:t> = </a:t>
            </a:r>
            <a:r>
              <a:rPr lang="en-US" dirty="0" err="1"/>
              <a:t>dt.date</a:t>
            </a:r>
            <a:r>
              <a:rPr lang="en-US" dirty="0"/>
              <a:t>(2021, 4, 13)</a:t>
            </a:r>
          </a:p>
          <a:p>
            <a:r>
              <a:rPr lang="en-US" dirty="0" err="1"/>
              <a:t>farq</a:t>
            </a:r>
            <a:r>
              <a:rPr lang="en-US" dirty="0"/>
              <a:t> = </a:t>
            </a:r>
            <a:r>
              <a:rPr lang="en-US" dirty="0" err="1"/>
              <a:t>ramazon-bugun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farq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f"Ramazonga</a:t>
            </a:r>
            <a:r>
              <a:rPr lang="en-US" dirty="0"/>
              <a:t> {</a:t>
            </a:r>
            <a:r>
              <a:rPr lang="en-US" dirty="0" err="1"/>
              <a:t>farq.days</a:t>
            </a:r>
            <a:r>
              <a:rPr lang="en-US" dirty="0"/>
              <a:t>}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qoldi</a:t>
            </a:r>
            <a:r>
              <a:rPr lang="en-US" dirty="0"/>
              <a:t>")</a:t>
            </a:r>
          </a:p>
          <a:p>
            <a:r>
              <a:rPr lang="en-US" dirty="0" err="1"/>
              <a:t>Natija</a:t>
            </a:r>
            <a:r>
              <a:rPr lang="en-US" dirty="0"/>
              <a:t>: </a:t>
            </a:r>
            <a:r>
              <a:rPr lang="en-US" dirty="0" err="1"/>
              <a:t>Ramazonga</a:t>
            </a:r>
            <a:r>
              <a:rPr lang="en-US" dirty="0"/>
              <a:t> 35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qoldi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Huddi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ikki</a:t>
            </a:r>
            <a:r>
              <a:rPr lang="en-US" dirty="0"/>
              <a:t> </a:t>
            </a:r>
            <a:r>
              <a:rPr lang="en-US" dirty="0" err="1"/>
              <a:t>vaqt</a:t>
            </a:r>
            <a:r>
              <a:rPr lang="en-US" dirty="0"/>
              <a:t> </a:t>
            </a:r>
            <a:r>
              <a:rPr lang="en-US" dirty="0" err="1"/>
              <a:t>oraligʻini</a:t>
            </a:r>
            <a:r>
              <a:rPr lang="en-US" dirty="0"/>
              <a:t> </a:t>
            </a:r>
            <a:r>
              <a:rPr lang="en-US" dirty="0" err="1"/>
              <a:t>sekundlarda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soatlarda</a:t>
            </a:r>
            <a:r>
              <a:rPr lang="en-US" dirty="0"/>
              <a:t> ham </a:t>
            </a:r>
            <a:r>
              <a:rPr lang="en-US" dirty="0" err="1"/>
              <a:t>koʻrishimiz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63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93ABA-788E-40D2-9521-AAB5D8556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075" y="377505"/>
            <a:ext cx="10142290" cy="6132352"/>
          </a:xfrm>
        </p:spPr>
        <p:txBody>
          <a:bodyPr/>
          <a:lstStyle/>
          <a:p>
            <a:r>
              <a:rPr lang="en-US" dirty="0" err="1"/>
              <a:t>hozir</a:t>
            </a:r>
            <a:r>
              <a:rPr lang="en-US" dirty="0"/>
              <a:t> = </a:t>
            </a:r>
            <a:r>
              <a:rPr lang="en-US" dirty="0" err="1"/>
              <a:t>dt.datetime.now</a:t>
            </a:r>
            <a:r>
              <a:rPr lang="en-US" dirty="0"/>
              <a:t>()</a:t>
            </a:r>
          </a:p>
          <a:p>
            <a:r>
              <a:rPr lang="en-US" dirty="0" err="1"/>
              <a:t>futbol</a:t>
            </a:r>
            <a:r>
              <a:rPr lang="en-US" dirty="0"/>
              <a:t> = </a:t>
            </a:r>
            <a:r>
              <a:rPr lang="en-US" dirty="0" err="1"/>
              <a:t>dt.datetime</a:t>
            </a:r>
            <a:r>
              <a:rPr lang="en-US" dirty="0"/>
              <a:t>(2021, 3, 10, 23, 45, 00)</a:t>
            </a:r>
          </a:p>
          <a:p>
            <a:r>
              <a:rPr lang="en-US" dirty="0" err="1"/>
              <a:t>farq</a:t>
            </a:r>
            <a:r>
              <a:rPr lang="en-US" dirty="0"/>
              <a:t>= </a:t>
            </a:r>
            <a:r>
              <a:rPr lang="en-US" dirty="0" err="1"/>
              <a:t>futbol-hozir</a:t>
            </a:r>
            <a:endParaRPr lang="en-US" dirty="0"/>
          </a:p>
          <a:p>
            <a:r>
              <a:rPr lang="en-US" dirty="0" err="1"/>
              <a:t>sekundlar</a:t>
            </a:r>
            <a:r>
              <a:rPr lang="en-US" dirty="0"/>
              <a:t> = </a:t>
            </a:r>
            <a:r>
              <a:rPr lang="en-US" dirty="0" err="1"/>
              <a:t>farq.seconds</a:t>
            </a:r>
            <a:endParaRPr lang="en-US" dirty="0"/>
          </a:p>
          <a:p>
            <a:r>
              <a:rPr lang="en-US" dirty="0" err="1"/>
              <a:t>minutlar</a:t>
            </a:r>
            <a:r>
              <a:rPr lang="en-US" dirty="0"/>
              <a:t> = int(</a:t>
            </a:r>
            <a:r>
              <a:rPr lang="en-US" dirty="0" err="1"/>
              <a:t>sekundlar</a:t>
            </a:r>
            <a:r>
              <a:rPr lang="en-US" dirty="0"/>
              <a:t>/60)</a:t>
            </a:r>
          </a:p>
          <a:p>
            <a:r>
              <a:rPr lang="en-US" dirty="0" err="1"/>
              <a:t>soatlar</a:t>
            </a:r>
            <a:r>
              <a:rPr lang="en-US" dirty="0"/>
              <a:t> = int(</a:t>
            </a:r>
            <a:r>
              <a:rPr lang="en-US" dirty="0" err="1"/>
              <a:t>minutlar</a:t>
            </a:r>
            <a:r>
              <a:rPr lang="en-US" dirty="0"/>
              <a:t>/60)</a:t>
            </a:r>
          </a:p>
          <a:p>
            <a:r>
              <a:rPr lang="en-US" dirty="0"/>
              <a:t>print(</a:t>
            </a:r>
            <a:r>
              <a:rPr lang="en-US" dirty="0" err="1"/>
              <a:t>f"Futbol</a:t>
            </a:r>
            <a:r>
              <a:rPr lang="en-US" dirty="0"/>
              <a:t> </a:t>
            </a:r>
            <a:r>
              <a:rPr lang="en-US" dirty="0" err="1"/>
              <a:t>boshlanishiga</a:t>
            </a:r>
            <a:r>
              <a:rPr lang="en-US" dirty="0"/>
              <a:t> {</a:t>
            </a:r>
            <a:r>
              <a:rPr lang="en-US" dirty="0" err="1"/>
              <a:t>sekundlar</a:t>
            </a:r>
            <a:r>
              <a:rPr lang="en-US" dirty="0"/>
              <a:t>} </a:t>
            </a:r>
            <a:r>
              <a:rPr lang="en-US" dirty="0" err="1"/>
              <a:t>sekund</a:t>
            </a:r>
            <a:r>
              <a:rPr lang="en-US" dirty="0"/>
              <a:t> </a:t>
            </a:r>
            <a:r>
              <a:rPr lang="en-US" dirty="0" err="1"/>
              <a:t>qoldi</a:t>
            </a:r>
            <a:r>
              <a:rPr lang="en-US" dirty="0"/>
              <a:t>")</a:t>
            </a:r>
          </a:p>
          <a:p>
            <a:r>
              <a:rPr lang="en-US" dirty="0"/>
              <a:t>print(</a:t>
            </a:r>
            <a:r>
              <a:rPr lang="en-US" dirty="0" err="1"/>
              <a:t>f"Futbol</a:t>
            </a:r>
            <a:r>
              <a:rPr lang="en-US" dirty="0"/>
              <a:t> </a:t>
            </a:r>
            <a:r>
              <a:rPr lang="en-US" dirty="0" err="1"/>
              <a:t>boshlanishiga</a:t>
            </a:r>
            <a:r>
              <a:rPr lang="en-US" dirty="0"/>
              <a:t> {</a:t>
            </a:r>
            <a:r>
              <a:rPr lang="en-US" dirty="0" err="1"/>
              <a:t>minutlar</a:t>
            </a:r>
            <a:r>
              <a:rPr lang="en-US" dirty="0"/>
              <a:t>} </a:t>
            </a:r>
            <a:r>
              <a:rPr lang="en-US" dirty="0" err="1"/>
              <a:t>minut</a:t>
            </a:r>
            <a:r>
              <a:rPr lang="en-US" dirty="0"/>
              <a:t> </a:t>
            </a:r>
            <a:r>
              <a:rPr lang="en-US" dirty="0" err="1"/>
              <a:t>qoldi</a:t>
            </a:r>
            <a:r>
              <a:rPr lang="en-US" dirty="0"/>
              <a:t>")</a:t>
            </a:r>
          </a:p>
          <a:p>
            <a:r>
              <a:rPr lang="en-US" dirty="0"/>
              <a:t>print(</a:t>
            </a:r>
            <a:r>
              <a:rPr lang="en-US" dirty="0" err="1"/>
              <a:t>f"Futbol</a:t>
            </a:r>
            <a:r>
              <a:rPr lang="en-US" dirty="0"/>
              <a:t> </a:t>
            </a:r>
            <a:r>
              <a:rPr lang="en-US" dirty="0" err="1"/>
              <a:t>boshlanishiga</a:t>
            </a:r>
            <a:r>
              <a:rPr lang="en-US" dirty="0"/>
              <a:t> {</a:t>
            </a:r>
            <a:r>
              <a:rPr lang="en-US" dirty="0" err="1"/>
              <a:t>soatlar</a:t>
            </a:r>
            <a:r>
              <a:rPr lang="en-US" dirty="0"/>
              <a:t>} </a:t>
            </a:r>
            <a:r>
              <a:rPr lang="en-US" dirty="0" err="1"/>
              <a:t>soat</a:t>
            </a:r>
            <a:r>
              <a:rPr lang="en-US" dirty="0"/>
              <a:t> </a:t>
            </a:r>
            <a:r>
              <a:rPr lang="en-US" dirty="0" err="1"/>
              <a:t>qoldi</a:t>
            </a:r>
            <a:r>
              <a:rPr lang="en-US" dirty="0"/>
              <a:t>")</a:t>
            </a:r>
          </a:p>
          <a:p>
            <a:r>
              <a:rPr lang="en-US" dirty="0" err="1"/>
              <a:t>Natija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 err="1"/>
              <a:t>Futbol</a:t>
            </a:r>
            <a:r>
              <a:rPr lang="en-US" dirty="0"/>
              <a:t> </a:t>
            </a:r>
            <a:r>
              <a:rPr lang="en-US" dirty="0" err="1"/>
              <a:t>boshlanishiga</a:t>
            </a:r>
            <a:r>
              <a:rPr lang="en-US" dirty="0"/>
              <a:t> 40797 </a:t>
            </a:r>
            <a:r>
              <a:rPr lang="en-US" dirty="0" err="1"/>
              <a:t>sekund</a:t>
            </a:r>
            <a:r>
              <a:rPr lang="en-US" dirty="0"/>
              <a:t> </a:t>
            </a:r>
            <a:r>
              <a:rPr lang="en-US" dirty="0" err="1"/>
              <a:t>qoldi</a:t>
            </a:r>
            <a:endParaRPr lang="en-US" dirty="0"/>
          </a:p>
          <a:p>
            <a:r>
              <a:rPr lang="en-US" dirty="0" err="1"/>
              <a:t>Futbol</a:t>
            </a:r>
            <a:r>
              <a:rPr lang="en-US" dirty="0"/>
              <a:t> </a:t>
            </a:r>
            <a:r>
              <a:rPr lang="en-US" dirty="0" err="1"/>
              <a:t>boshlanishiga</a:t>
            </a:r>
            <a:r>
              <a:rPr lang="en-US" dirty="0"/>
              <a:t> 679 </a:t>
            </a:r>
            <a:r>
              <a:rPr lang="en-US" dirty="0" err="1"/>
              <a:t>minut</a:t>
            </a:r>
            <a:r>
              <a:rPr lang="en-US" dirty="0"/>
              <a:t> </a:t>
            </a:r>
            <a:r>
              <a:rPr lang="en-US" dirty="0" err="1"/>
              <a:t>qoldi</a:t>
            </a:r>
            <a:endParaRPr lang="en-US" dirty="0"/>
          </a:p>
          <a:p>
            <a:r>
              <a:rPr lang="en-US" dirty="0" err="1"/>
              <a:t>Futbol</a:t>
            </a:r>
            <a:r>
              <a:rPr lang="en-US" dirty="0"/>
              <a:t> </a:t>
            </a:r>
            <a:r>
              <a:rPr lang="en-US" dirty="0" err="1"/>
              <a:t>boshlanishiga</a:t>
            </a:r>
            <a:r>
              <a:rPr lang="en-US" dirty="0"/>
              <a:t> 11 </a:t>
            </a:r>
            <a:r>
              <a:rPr lang="en-US" dirty="0" err="1"/>
              <a:t>soat</a:t>
            </a:r>
            <a:r>
              <a:rPr lang="en-US" dirty="0"/>
              <a:t> </a:t>
            </a:r>
            <a:r>
              <a:rPr lang="en-US" dirty="0" err="1"/>
              <a:t>qoldi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88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325570D-A81C-4327-8606-EF3E8060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853" y="419449"/>
            <a:ext cx="10083567" cy="609040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Yuqorida</a:t>
            </a:r>
            <a:r>
              <a:rPr lang="en-US" dirty="0"/>
              <a:t> </a:t>
            </a:r>
            <a:r>
              <a:rPr lang="en-US" dirty="0" err="1"/>
              <a:t>sanalar</a:t>
            </a:r>
            <a:r>
              <a:rPr lang="en-US" dirty="0"/>
              <a:t> </a:t>
            </a:r>
            <a:r>
              <a:rPr lang="en-US" dirty="0" err="1"/>
              <a:t>AQSh</a:t>
            </a:r>
            <a:r>
              <a:rPr lang="en-US" dirty="0"/>
              <a:t> </a:t>
            </a:r>
            <a:r>
              <a:rPr lang="en-US" dirty="0" err="1"/>
              <a:t>standartiga</a:t>
            </a:r>
            <a:r>
              <a:rPr lang="en-US" dirty="0"/>
              <a:t> </a:t>
            </a:r>
            <a:r>
              <a:rPr lang="en-US" dirty="0" err="1"/>
              <a:t>koʻra</a:t>
            </a:r>
            <a:r>
              <a:rPr lang="en-US" dirty="0"/>
              <a:t>, </a:t>
            </a:r>
            <a:r>
              <a:rPr lang="en-US" dirty="0" err="1"/>
              <a:t>yil</a:t>
            </a:r>
            <a:r>
              <a:rPr lang="en-US" dirty="0"/>
              <a:t>-oy-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koʻrinishida</a:t>
            </a:r>
            <a:r>
              <a:rPr lang="en-US" dirty="0"/>
              <a:t> </a:t>
            </a:r>
            <a:r>
              <a:rPr lang="en-US" dirty="0" err="1"/>
              <a:t>chiqayapti</a:t>
            </a:r>
            <a:r>
              <a:rPr lang="en-US" dirty="0"/>
              <a:t>. </a:t>
            </a:r>
            <a:r>
              <a:rPr lang="en-US" dirty="0" err="1"/>
              <a:t>Sanani</a:t>
            </a:r>
            <a:r>
              <a:rPr lang="en-US" dirty="0"/>
              <a:t> </a:t>
            </a:r>
            <a:r>
              <a:rPr lang="en-US" dirty="0" err="1"/>
              <a:t>oʻzimizga</a:t>
            </a:r>
            <a:r>
              <a:rPr lang="en-US" dirty="0"/>
              <a:t> </a:t>
            </a:r>
            <a:r>
              <a:rPr lang="en-US" dirty="0" err="1"/>
              <a:t>moslab</a:t>
            </a:r>
            <a:r>
              <a:rPr lang="en-US" dirty="0"/>
              <a:t> </a:t>
            </a:r>
            <a:r>
              <a:rPr lang="en-US" dirty="0" err="1"/>
              <a:t>chiqarish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.</a:t>
            </a:r>
            <a:r>
              <a:rPr lang="en-US" dirty="0" err="1"/>
              <a:t>strftime</a:t>
            </a:r>
            <a:r>
              <a:rPr lang="en-US" dirty="0"/>
              <a:t>() </a:t>
            </a:r>
            <a:r>
              <a:rPr lang="en-US" dirty="0" err="1"/>
              <a:t>metodini</a:t>
            </a:r>
            <a:r>
              <a:rPr lang="en-US" dirty="0"/>
              <a:t> </a:t>
            </a:r>
            <a:r>
              <a:rPr lang="en-US" dirty="0" err="1"/>
              <a:t>chaqiramiz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sanani</a:t>
            </a:r>
            <a:r>
              <a:rPr lang="en-US" dirty="0"/>
              <a:t> </a:t>
            </a:r>
            <a:r>
              <a:rPr lang="en-US" dirty="0" err="1"/>
              <a:t>oʻzimizga</a:t>
            </a:r>
            <a:r>
              <a:rPr lang="en-US" dirty="0"/>
              <a:t> </a:t>
            </a:r>
            <a:r>
              <a:rPr lang="en-US" dirty="0" err="1"/>
              <a:t>qulay</a:t>
            </a:r>
            <a:r>
              <a:rPr lang="en-US" dirty="0"/>
              <a:t> </a:t>
            </a:r>
            <a:r>
              <a:rPr lang="en-US" dirty="0" err="1"/>
              <a:t>formatda</a:t>
            </a:r>
            <a:r>
              <a:rPr lang="en-US" dirty="0"/>
              <a:t> </a:t>
            </a:r>
            <a:r>
              <a:rPr lang="en-US" dirty="0" err="1"/>
              <a:t>chiqaramiz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/>
              <a:t># </a:t>
            </a:r>
            <a:r>
              <a:rPr lang="en-US" dirty="0" err="1"/>
              <a:t>vaqtni</a:t>
            </a:r>
            <a:r>
              <a:rPr lang="en-US" dirty="0"/>
              <a:t> </a:t>
            </a:r>
            <a:r>
              <a:rPr lang="en-US" dirty="0" err="1"/>
              <a:t>millisekundsiz</a:t>
            </a:r>
            <a:r>
              <a:rPr lang="en-US" dirty="0"/>
              <a:t> </a:t>
            </a:r>
            <a:r>
              <a:rPr lang="en-US" dirty="0" err="1"/>
              <a:t>chiqaramiz</a:t>
            </a:r>
            <a:endParaRPr lang="en-US" dirty="0"/>
          </a:p>
          <a:p>
            <a:r>
              <a:rPr lang="en-US" dirty="0" err="1"/>
              <a:t>vaqt</a:t>
            </a:r>
            <a:r>
              <a:rPr lang="en-US" dirty="0"/>
              <a:t> = </a:t>
            </a:r>
            <a:r>
              <a:rPr lang="en-US" dirty="0" err="1"/>
              <a:t>hozir.strftime</a:t>
            </a:r>
            <a:r>
              <a:rPr lang="en-US" dirty="0"/>
              <a:t>("%H:%M:%S")</a:t>
            </a:r>
          </a:p>
          <a:p>
            <a:r>
              <a:rPr lang="en-US" dirty="0"/>
              <a:t>print(</a:t>
            </a:r>
            <a:r>
              <a:rPr lang="en-US" dirty="0" err="1"/>
              <a:t>f"Hozir</a:t>
            </a:r>
            <a:r>
              <a:rPr lang="en-US" dirty="0"/>
              <a:t> </a:t>
            </a:r>
            <a:r>
              <a:rPr lang="en-US" dirty="0" err="1"/>
              <a:t>soat</a:t>
            </a:r>
            <a:r>
              <a:rPr lang="en-US" dirty="0"/>
              <a:t>: {</a:t>
            </a:r>
            <a:r>
              <a:rPr lang="en-US" dirty="0" err="1"/>
              <a:t>vaqt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sanani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-oy-</a:t>
            </a:r>
            <a:r>
              <a:rPr lang="en-US" dirty="0" err="1"/>
              <a:t>yil</a:t>
            </a:r>
            <a:r>
              <a:rPr lang="en-US" dirty="0"/>
              <a:t> </a:t>
            </a:r>
            <a:r>
              <a:rPr lang="en-US" dirty="0" err="1"/>
              <a:t>koʻrinishida</a:t>
            </a:r>
            <a:r>
              <a:rPr lang="en-US" dirty="0"/>
              <a:t> </a:t>
            </a:r>
            <a:r>
              <a:rPr lang="en-US" dirty="0" err="1"/>
              <a:t>chiqaramiz</a:t>
            </a:r>
            <a:endParaRPr lang="en-US" dirty="0"/>
          </a:p>
          <a:p>
            <a:r>
              <a:rPr lang="en-US" dirty="0" err="1"/>
              <a:t>sana</a:t>
            </a:r>
            <a:r>
              <a:rPr lang="en-US" dirty="0"/>
              <a:t> = </a:t>
            </a:r>
            <a:r>
              <a:rPr lang="en-US" dirty="0" err="1"/>
              <a:t>hozir.strftime</a:t>
            </a:r>
            <a:r>
              <a:rPr lang="en-US" dirty="0"/>
              <a:t>("%d-%m-%Y")</a:t>
            </a:r>
          </a:p>
          <a:p>
            <a:r>
              <a:rPr lang="en-US" dirty="0"/>
              <a:t>print(</a:t>
            </a:r>
            <a:r>
              <a:rPr lang="en-US" dirty="0" err="1"/>
              <a:t>f"Bugun</a:t>
            </a:r>
            <a:r>
              <a:rPr lang="en-US" dirty="0"/>
              <a:t> </a:t>
            </a:r>
            <a:r>
              <a:rPr lang="en-US" dirty="0" err="1"/>
              <a:t>sana</a:t>
            </a:r>
            <a:r>
              <a:rPr lang="en-US" dirty="0"/>
              <a:t>: {</a:t>
            </a:r>
            <a:r>
              <a:rPr lang="en-US" dirty="0" err="1"/>
              <a:t>sana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sanani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/oy/</a:t>
            </a:r>
            <a:r>
              <a:rPr lang="en-US" dirty="0" err="1"/>
              <a:t>yil</a:t>
            </a:r>
            <a:r>
              <a:rPr lang="en-US" dirty="0"/>
              <a:t> </a:t>
            </a:r>
            <a:r>
              <a:rPr lang="en-US" dirty="0" err="1"/>
              <a:t>koʻrinishida</a:t>
            </a:r>
            <a:r>
              <a:rPr lang="en-US" dirty="0"/>
              <a:t> </a:t>
            </a:r>
            <a:r>
              <a:rPr lang="en-US" dirty="0" err="1"/>
              <a:t>chiqaramiz</a:t>
            </a:r>
            <a:endParaRPr lang="en-US" dirty="0"/>
          </a:p>
          <a:p>
            <a:r>
              <a:rPr lang="en-US" dirty="0" err="1"/>
              <a:t>sana_vaqt</a:t>
            </a:r>
            <a:r>
              <a:rPr lang="en-US" dirty="0"/>
              <a:t> = </a:t>
            </a:r>
            <a:r>
              <a:rPr lang="en-US" dirty="0" err="1"/>
              <a:t>hozir.strftime</a:t>
            </a:r>
            <a:r>
              <a:rPr lang="en-US" dirty="0"/>
              <a:t>("%d/%m/%Y, %H:%M")</a:t>
            </a:r>
          </a:p>
          <a:p>
            <a:r>
              <a:rPr lang="en-US" dirty="0"/>
              <a:t>print(</a:t>
            </a:r>
            <a:r>
              <a:rPr lang="en-US" dirty="0" err="1"/>
              <a:t>sana_vaqt</a:t>
            </a:r>
            <a:r>
              <a:rPr lang="en-US" dirty="0"/>
              <a:t>)</a:t>
            </a:r>
          </a:p>
          <a:p>
            <a:r>
              <a:rPr lang="en-US" dirty="0" err="1"/>
              <a:t>Natija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 err="1"/>
              <a:t>Hozir</a:t>
            </a:r>
            <a:r>
              <a:rPr lang="en-US" dirty="0"/>
              <a:t> </a:t>
            </a:r>
            <a:r>
              <a:rPr lang="en-US" dirty="0" err="1"/>
              <a:t>soat</a:t>
            </a:r>
            <a:r>
              <a:rPr lang="en-US" dirty="0"/>
              <a:t>: 12:28:21</a:t>
            </a:r>
          </a:p>
          <a:p>
            <a:r>
              <a:rPr lang="en-US" dirty="0" err="1"/>
              <a:t>Bugun</a:t>
            </a:r>
            <a:r>
              <a:rPr lang="en-US" dirty="0"/>
              <a:t> </a:t>
            </a:r>
            <a:r>
              <a:rPr lang="en-US" dirty="0" err="1"/>
              <a:t>sana</a:t>
            </a:r>
            <a:r>
              <a:rPr lang="en-US" dirty="0"/>
              <a:t>: 09-03-2021</a:t>
            </a:r>
          </a:p>
          <a:p>
            <a:r>
              <a:rPr lang="en-US" dirty="0"/>
              <a:t>09/03/2021, 12:28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77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624761B-0A2B-4C7E-84D7-B9E41AB07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464" y="436227"/>
            <a:ext cx="10142290" cy="6123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math —MATEMATIK FUNKSIYALAR</a:t>
            </a:r>
          </a:p>
          <a:p>
            <a:r>
              <a:rPr lang="en-US" dirty="0"/>
              <a:t>Bu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oʻz</a:t>
            </a:r>
            <a:r>
              <a:rPr lang="en-US" dirty="0"/>
              <a:t> </a:t>
            </a:r>
            <a:r>
              <a:rPr lang="en-US" dirty="0" err="1"/>
              <a:t>ichida</a:t>
            </a:r>
            <a:r>
              <a:rPr lang="en-US" dirty="0"/>
              <a:t> </a:t>
            </a:r>
            <a:r>
              <a:rPr lang="en-US" dirty="0" err="1"/>
              <a:t>matematikaga</a:t>
            </a:r>
            <a:r>
              <a:rPr lang="en-US" dirty="0"/>
              <a:t> </a:t>
            </a:r>
            <a:r>
              <a:rPr lang="en-US" dirty="0" err="1"/>
              <a:t>oid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funksilayar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oʻzgaruvchilarni</a:t>
            </a:r>
            <a:r>
              <a:rPr lang="en-US" dirty="0"/>
              <a:t> </a:t>
            </a:r>
            <a:r>
              <a:rPr lang="en-US" dirty="0" err="1"/>
              <a:t>saqlaydi</a:t>
            </a:r>
            <a:r>
              <a:rPr lang="en-US" dirty="0"/>
              <a:t>. </a:t>
            </a:r>
            <a:r>
              <a:rPr lang="en-US" dirty="0" err="1"/>
              <a:t>Keling</a:t>
            </a:r>
            <a:r>
              <a:rPr lang="en-US" dirty="0"/>
              <a:t>,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baʻzilari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tanishamiz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l-GR" dirty="0"/>
              <a:t>π</a:t>
            </a:r>
          </a:p>
          <a:p>
            <a:r>
              <a:rPr lang="el-GR" dirty="0"/>
              <a:t>π </a:t>
            </a:r>
            <a:r>
              <a:rPr lang="en-US" dirty="0" err="1"/>
              <a:t>ning</a:t>
            </a:r>
            <a:r>
              <a:rPr lang="en-US" dirty="0"/>
              <a:t> </a:t>
            </a:r>
            <a:r>
              <a:rPr lang="en-US" dirty="0" err="1"/>
              <a:t>qiymati</a:t>
            </a:r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/>
              <a:t>import math</a:t>
            </a:r>
          </a:p>
          <a:p>
            <a:r>
              <a:rPr lang="en-US" dirty="0"/>
              <a:t>PI = </a:t>
            </a:r>
            <a:r>
              <a:rPr lang="en-US" dirty="0" err="1"/>
              <a:t>math.pi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f"PI</a:t>
            </a:r>
            <a:r>
              <a:rPr lang="en-US" dirty="0"/>
              <a:t> </a:t>
            </a:r>
            <a:r>
              <a:rPr lang="en-US" dirty="0" err="1"/>
              <a:t>ning</a:t>
            </a:r>
            <a:r>
              <a:rPr lang="en-US" dirty="0"/>
              <a:t> </a:t>
            </a:r>
            <a:r>
              <a:rPr lang="en-US" dirty="0" err="1"/>
              <a:t>qiymati</a:t>
            </a:r>
            <a:r>
              <a:rPr lang="en-US" dirty="0"/>
              <a:t>: {PI}")</a:t>
            </a:r>
          </a:p>
          <a:p>
            <a:r>
              <a:rPr lang="en-US" dirty="0" err="1"/>
              <a:t>Natija</a:t>
            </a:r>
            <a:r>
              <a:rPr lang="en-US" dirty="0"/>
              <a:t>: PI </a:t>
            </a:r>
            <a:r>
              <a:rPr lang="en-US" dirty="0" err="1"/>
              <a:t>ning</a:t>
            </a:r>
            <a:r>
              <a:rPr lang="en-US" dirty="0"/>
              <a:t> </a:t>
            </a:r>
            <a:r>
              <a:rPr lang="en-US" dirty="0" err="1"/>
              <a:t>qiymati</a:t>
            </a:r>
            <a:r>
              <a:rPr lang="en-US" dirty="0"/>
              <a:t>: 3.141592653589793</a:t>
            </a:r>
          </a:p>
          <a:p>
            <a:endParaRPr lang="en-US" dirty="0"/>
          </a:p>
          <a:p>
            <a:r>
              <a:rPr lang="en-US" dirty="0"/>
              <a:t>e — natural </a:t>
            </a:r>
            <a:r>
              <a:rPr lang="en-US" dirty="0" err="1"/>
              <a:t>logarifm</a:t>
            </a:r>
            <a:r>
              <a:rPr lang="en-US" dirty="0"/>
              <a:t> </a:t>
            </a:r>
            <a:r>
              <a:rPr lang="en-US" dirty="0" err="1"/>
              <a:t>asosi</a:t>
            </a:r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/>
              <a:t>E = </a:t>
            </a:r>
            <a:r>
              <a:rPr lang="en-US" dirty="0" err="1"/>
              <a:t>math.e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f"e</a:t>
            </a:r>
            <a:r>
              <a:rPr lang="en-US" dirty="0"/>
              <a:t> </a:t>
            </a:r>
            <a:r>
              <a:rPr lang="en-US" dirty="0" err="1"/>
              <a:t>ning</a:t>
            </a:r>
            <a:r>
              <a:rPr lang="en-US" dirty="0"/>
              <a:t> </a:t>
            </a:r>
            <a:r>
              <a:rPr lang="en-US" dirty="0" err="1"/>
              <a:t>qiymati</a:t>
            </a:r>
            <a:r>
              <a:rPr lang="en-US" dirty="0"/>
              <a:t>: {E}")</a:t>
            </a:r>
          </a:p>
          <a:p>
            <a:r>
              <a:rPr lang="en-US" dirty="0" err="1"/>
              <a:t>Natija</a:t>
            </a:r>
            <a:r>
              <a:rPr lang="en-US" dirty="0"/>
              <a:t>: e </a:t>
            </a:r>
            <a:r>
              <a:rPr lang="en-US" dirty="0" err="1"/>
              <a:t>ning</a:t>
            </a:r>
            <a:r>
              <a:rPr lang="en-US" dirty="0"/>
              <a:t> </a:t>
            </a:r>
            <a:r>
              <a:rPr lang="en-US" dirty="0" err="1"/>
              <a:t>qiymati</a:t>
            </a:r>
            <a:r>
              <a:rPr lang="en-US" dirty="0"/>
              <a:t>: 2.718281828459045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30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7A4B3F3-37F0-47EC-A488-9CA144E5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464" y="385893"/>
            <a:ext cx="10125512" cy="614074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Trigonometriya</a:t>
            </a:r>
            <a:endParaRPr lang="en-US" dirty="0"/>
          </a:p>
          <a:p>
            <a:r>
              <a:rPr lang="en-US" dirty="0"/>
              <a:t>Modul </a:t>
            </a:r>
            <a:r>
              <a:rPr lang="en-US" dirty="0" err="1"/>
              <a:t>tarkibida</a:t>
            </a:r>
            <a:r>
              <a:rPr lang="en-US" dirty="0"/>
              <a:t> </a:t>
            </a:r>
            <a:r>
              <a:rPr lang="en-US" dirty="0" err="1"/>
              <a:t>deyarli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trigonometrik</a:t>
            </a:r>
            <a:r>
              <a:rPr lang="en-US" dirty="0"/>
              <a:t> </a:t>
            </a:r>
            <a:r>
              <a:rPr lang="en-US" dirty="0" err="1"/>
              <a:t>funksiyalar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 (cos, sin, </a:t>
            </a:r>
            <a:r>
              <a:rPr lang="en-US" dirty="0" err="1"/>
              <a:t>tangens</a:t>
            </a:r>
            <a:r>
              <a:rPr lang="en-US" dirty="0"/>
              <a:t>, </a:t>
            </a:r>
            <a:r>
              <a:rPr lang="en-US" dirty="0" err="1"/>
              <a:t>arccos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hokazo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 err="1"/>
              <a:t>math.sin</a:t>
            </a:r>
            <a:r>
              <a:rPr lang="en-US" dirty="0"/>
              <a:t>(</a:t>
            </a:r>
            <a:r>
              <a:rPr lang="en-US" dirty="0" err="1"/>
              <a:t>math.pi</a:t>
            </a:r>
            <a:r>
              <a:rPr lang="en-US" dirty="0"/>
              <a:t>/2)</a:t>
            </a:r>
          </a:p>
          <a:p>
            <a:r>
              <a:rPr lang="en-US" dirty="0" err="1"/>
              <a:t>math.cos</a:t>
            </a:r>
            <a:r>
              <a:rPr lang="en-US" dirty="0"/>
              <a:t>(0)</a:t>
            </a:r>
          </a:p>
          <a:p>
            <a:r>
              <a:rPr lang="en-US" dirty="0" err="1"/>
              <a:t>math.tan</a:t>
            </a:r>
            <a:r>
              <a:rPr lang="en-US" dirty="0"/>
              <a:t>(PI)</a:t>
            </a:r>
          </a:p>
          <a:p>
            <a:r>
              <a:rPr lang="en-US" dirty="0" err="1"/>
              <a:t>Shunigdek</a:t>
            </a:r>
            <a:r>
              <a:rPr lang="en-US" dirty="0"/>
              <a:t> degrees </a:t>
            </a:r>
            <a:r>
              <a:rPr lang="en-US" dirty="0" err="1"/>
              <a:t>va</a:t>
            </a:r>
            <a:r>
              <a:rPr lang="en-US" dirty="0"/>
              <a:t> radians </a:t>
            </a:r>
            <a:r>
              <a:rPr lang="en-US" dirty="0" err="1"/>
              <a:t>metodlari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burchakdan</a:t>
            </a:r>
            <a:r>
              <a:rPr lang="en-US" dirty="0"/>
              <a:t> </a:t>
            </a:r>
            <a:r>
              <a:rPr lang="en-US" dirty="0" err="1"/>
              <a:t>radianga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aksincha</a:t>
            </a:r>
            <a:r>
              <a:rPr lang="en-US" dirty="0"/>
              <a:t> </a:t>
            </a:r>
            <a:r>
              <a:rPr lang="en-US" dirty="0" err="1"/>
              <a:t>konvertasiya</a:t>
            </a:r>
            <a:r>
              <a:rPr lang="en-US" dirty="0"/>
              <a:t> </a:t>
            </a:r>
            <a:r>
              <a:rPr lang="en-US" dirty="0" err="1"/>
              <a:t>qilishimiz</a:t>
            </a:r>
            <a:r>
              <a:rPr lang="en-US" dirty="0"/>
              <a:t> ham </a:t>
            </a:r>
            <a:r>
              <a:rPr lang="en-US" dirty="0" err="1"/>
              <a:t>mumkin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 err="1"/>
              <a:t>math.degrees</a:t>
            </a:r>
            <a:r>
              <a:rPr lang="en-US" dirty="0"/>
              <a:t>(</a:t>
            </a:r>
            <a:r>
              <a:rPr lang="en-US" dirty="0" err="1"/>
              <a:t>math.pi</a:t>
            </a:r>
            <a:r>
              <a:rPr lang="en-US" dirty="0"/>
              <a:t>/2)</a:t>
            </a:r>
          </a:p>
          <a:p>
            <a:r>
              <a:rPr lang="en-US" dirty="0" err="1"/>
              <a:t>math.radians</a:t>
            </a:r>
            <a:r>
              <a:rPr lang="en-US" dirty="0"/>
              <a:t>(90)</a:t>
            </a:r>
          </a:p>
          <a:p>
            <a:r>
              <a:rPr lang="en-US" dirty="0"/>
              <a:t>LOGARIFMLAR</a:t>
            </a:r>
          </a:p>
          <a:p>
            <a:r>
              <a:rPr lang="en-US" dirty="0"/>
              <a:t>log() </a:t>
            </a:r>
            <a:r>
              <a:rPr lang="en-US" dirty="0" err="1"/>
              <a:t>va</a:t>
            </a:r>
            <a:r>
              <a:rPr lang="en-US" dirty="0"/>
              <a:t> log10() </a:t>
            </a:r>
            <a:r>
              <a:rPr lang="en-US" dirty="0" err="1"/>
              <a:t>funksiyalari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natural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o'n</a:t>
            </a:r>
            <a:r>
              <a:rPr lang="en-US" dirty="0"/>
              <a:t> </a:t>
            </a:r>
            <a:r>
              <a:rPr lang="en-US" dirty="0" err="1"/>
              <a:t>asosli</a:t>
            </a:r>
            <a:r>
              <a:rPr lang="en-US" dirty="0"/>
              <a:t> </a:t>
            </a:r>
            <a:r>
              <a:rPr lang="en-US" dirty="0" err="1"/>
              <a:t>logarifmlarni</a:t>
            </a:r>
            <a:r>
              <a:rPr lang="en-US" dirty="0"/>
              <a:t> </a:t>
            </a:r>
            <a:r>
              <a:rPr lang="en-US" dirty="0" err="1"/>
              <a:t>hisoblash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Copy</a:t>
            </a:r>
          </a:p>
          <a:p>
            <a:r>
              <a:rPr lang="en-US" dirty="0"/>
              <a:t># natural </a:t>
            </a:r>
            <a:r>
              <a:rPr lang="en-US" dirty="0" err="1"/>
              <a:t>logarifm</a:t>
            </a:r>
            <a:endParaRPr lang="en-US" dirty="0"/>
          </a:p>
          <a:p>
            <a:r>
              <a:rPr lang="en-US" dirty="0"/>
              <a:t>math.log(5)</a:t>
            </a:r>
          </a:p>
          <a:p>
            <a:r>
              <a:rPr lang="en-US" dirty="0"/>
              <a:t># 10 </a:t>
            </a:r>
            <a:r>
              <a:rPr lang="en-US" dirty="0" err="1"/>
              <a:t>asosli</a:t>
            </a:r>
            <a:r>
              <a:rPr lang="en-US" dirty="0"/>
              <a:t> </a:t>
            </a:r>
            <a:r>
              <a:rPr lang="en-US" dirty="0" err="1"/>
              <a:t>logarifm</a:t>
            </a:r>
            <a:endParaRPr lang="en-US" dirty="0"/>
          </a:p>
          <a:p>
            <a:r>
              <a:rPr lang="en-US" dirty="0"/>
              <a:t>math.log10(100)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31290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</TotalTime>
  <Words>1319</Words>
  <Application>Microsoft Office PowerPoint</Application>
  <PresentationFormat>Широкоэкранный</PresentationFormat>
  <Paragraphs>218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1</cp:revision>
  <dcterms:created xsi:type="dcterms:W3CDTF">2025-03-27T06:32:17Z</dcterms:created>
  <dcterms:modified xsi:type="dcterms:W3CDTF">2025-03-27T07:14:34Z</dcterms:modified>
</cp:coreProperties>
</file>